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3" r:id="rId1"/>
  </p:sldMasterIdLst>
  <p:notesMasterIdLst>
    <p:notesMasterId r:id="rId20"/>
  </p:notesMasterIdLst>
  <p:sldIdLst>
    <p:sldId id="256" r:id="rId2"/>
    <p:sldId id="257" r:id="rId3"/>
    <p:sldId id="258" r:id="rId4"/>
    <p:sldId id="259" r:id="rId5"/>
    <p:sldId id="260" r:id="rId6"/>
    <p:sldId id="273" r:id="rId7"/>
    <p:sldId id="280" r:id="rId8"/>
    <p:sldId id="261" r:id="rId9"/>
    <p:sldId id="262" r:id="rId10"/>
    <p:sldId id="263" r:id="rId11"/>
    <p:sldId id="274" r:id="rId12"/>
    <p:sldId id="264" r:id="rId13"/>
    <p:sldId id="278" r:id="rId14"/>
    <p:sldId id="279" r:id="rId15"/>
    <p:sldId id="272" r:id="rId16"/>
    <p:sldId id="265" r:id="rId17"/>
    <p:sldId id="267" r:id="rId18"/>
    <p:sldId id="275" r:id="rId19"/>
  </p:sldIdLst>
  <p:sldSz cx="9144000" cy="5143500" type="screen16x9"/>
  <p:notesSz cx="6858000" cy="9144000"/>
  <p:embeddedFontLst>
    <p:embeddedFont>
      <p:font typeface="Algerian" panose="04020705040A02060702" pitchFamily="82" charset="0"/>
      <p:regular r:id="rId21"/>
    </p:embeddedFont>
    <p:embeddedFont>
      <p:font typeface="Bebas Neue" panose="020B0606020202050201" pitchFamily="34" charset="0"/>
      <p:regular r:id="rId22"/>
    </p:embeddedFont>
    <p:embeddedFont>
      <p:font typeface="Outfit" panose="020B0604020202020204" charset="0"/>
      <p:regular r:id="rId23"/>
      <p:bold r:id="rId24"/>
    </p:embeddedFont>
    <p:embeddedFont>
      <p:font typeface="Outfit Medium" panose="020B0604020202020204" charset="0"/>
      <p:regular r:id="rId25"/>
      <p:bold r:id="rId26"/>
    </p:embeddedFont>
    <p:embeddedFont>
      <p:font typeface="PT Sans" panose="020B0503020203020204" pitchFamily="34" charset="0"/>
      <p:regular r:id="rId27"/>
      <p:bold r:id="rId28"/>
      <p:italic r:id="rId29"/>
      <p:boldItalic r:id="rId30"/>
    </p:embeddedFont>
    <p:embeddedFont>
      <p:font typeface="Questrial" pitchFamily="2" charset="0"/>
      <p:regular r:id="rId3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446FD67-1C87-4BAD-80F0-82CC933EB72F}">
  <a:tblStyle styleId="{C446FD67-1C87-4BAD-80F0-82CC933EB72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4303C6EF-D941-4099-BE8A-59EF311AE5F8}" styleName="Table_1">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4404" autoAdjust="0"/>
  </p:normalViewPr>
  <p:slideViewPr>
    <p:cSldViewPr snapToGrid="0">
      <p:cViewPr>
        <p:scale>
          <a:sx n="87" d="100"/>
          <a:sy n="87" d="100"/>
        </p:scale>
        <p:origin x="680" y="240"/>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font" Target="fonts/font1.fntdata"/><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6"/>
        <p:cNvGrpSpPr/>
        <p:nvPr/>
      </p:nvGrpSpPr>
      <p:grpSpPr>
        <a:xfrm>
          <a:off x="0" y="0"/>
          <a:ext cx="0" cy="0"/>
          <a:chOff x="0" y="0"/>
          <a:chExt cx="0" cy="0"/>
        </a:xfrm>
      </p:grpSpPr>
      <p:sp>
        <p:nvSpPr>
          <p:cNvPr id="1607" name="Google Shape;1607;g22cbbfef7c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8" name="Google Shape;1608;g22cbbfef7c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8"/>
        <p:cNvGrpSpPr/>
        <p:nvPr/>
      </p:nvGrpSpPr>
      <p:grpSpPr>
        <a:xfrm>
          <a:off x="0" y="0"/>
          <a:ext cx="0" cy="0"/>
          <a:chOff x="0" y="0"/>
          <a:chExt cx="0" cy="0"/>
        </a:xfrm>
      </p:grpSpPr>
      <p:sp>
        <p:nvSpPr>
          <p:cNvPr id="1799" name="Google Shape;1799;g2140bdeeea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0" name="Google Shape;1800;g2140bdeeea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6"/>
        <p:cNvGrpSpPr/>
        <p:nvPr/>
      </p:nvGrpSpPr>
      <p:grpSpPr>
        <a:xfrm>
          <a:off x="0" y="0"/>
          <a:ext cx="0" cy="0"/>
          <a:chOff x="0" y="0"/>
          <a:chExt cx="0" cy="0"/>
        </a:xfrm>
      </p:grpSpPr>
      <p:sp>
        <p:nvSpPr>
          <p:cNvPr id="2077" name="Google Shape;2077;g21722c30371_0_2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8" name="Google Shape;2078;g21722c30371_0_2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9"/>
        <p:cNvGrpSpPr/>
        <p:nvPr/>
      </p:nvGrpSpPr>
      <p:grpSpPr>
        <a:xfrm>
          <a:off x="0" y="0"/>
          <a:ext cx="0" cy="0"/>
          <a:chOff x="0" y="0"/>
          <a:chExt cx="0" cy="0"/>
        </a:xfrm>
      </p:grpSpPr>
      <p:sp>
        <p:nvSpPr>
          <p:cNvPr id="1830" name="Google Shape;1830;g21258269c9b_0_2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1" name="Google Shape;1831;g21258269c9b_0_2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5">
          <a:extLst>
            <a:ext uri="{FF2B5EF4-FFF2-40B4-BE49-F238E27FC236}">
              <a16:creationId xmlns:a16="http://schemas.microsoft.com/office/drawing/2014/main" id="{040A6B12-9B32-81CB-8B36-DFD2C45C2C8A}"/>
            </a:ext>
          </a:extLst>
        </p:cNvPr>
        <p:cNvGrpSpPr/>
        <p:nvPr/>
      </p:nvGrpSpPr>
      <p:grpSpPr>
        <a:xfrm>
          <a:off x="0" y="0"/>
          <a:ext cx="0" cy="0"/>
          <a:chOff x="0" y="0"/>
          <a:chExt cx="0" cy="0"/>
        </a:xfrm>
      </p:grpSpPr>
      <p:sp>
        <p:nvSpPr>
          <p:cNvPr id="1746" name="Google Shape;1746;g111e7c571f2_0_0:notes">
            <a:extLst>
              <a:ext uri="{FF2B5EF4-FFF2-40B4-BE49-F238E27FC236}">
                <a16:creationId xmlns:a16="http://schemas.microsoft.com/office/drawing/2014/main" id="{05C7DFF2-DDB1-6F43-F6C3-9866C3BF298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7" name="Google Shape;1747;g111e7c571f2_0_0:notes">
            <a:extLst>
              <a:ext uri="{FF2B5EF4-FFF2-40B4-BE49-F238E27FC236}">
                <a16:creationId xmlns:a16="http://schemas.microsoft.com/office/drawing/2014/main" id="{F6903DAB-B48E-0390-6492-C28D7A0BBEC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05680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8">
          <a:extLst>
            <a:ext uri="{FF2B5EF4-FFF2-40B4-BE49-F238E27FC236}">
              <a16:creationId xmlns:a16="http://schemas.microsoft.com/office/drawing/2014/main" id="{DB0457C0-A986-AE0B-C5D5-0CC8D91FF360}"/>
            </a:ext>
          </a:extLst>
        </p:cNvPr>
        <p:cNvGrpSpPr/>
        <p:nvPr/>
      </p:nvGrpSpPr>
      <p:grpSpPr>
        <a:xfrm>
          <a:off x="0" y="0"/>
          <a:ext cx="0" cy="0"/>
          <a:chOff x="0" y="0"/>
          <a:chExt cx="0" cy="0"/>
        </a:xfrm>
      </p:grpSpPr>
      <p:sp>
        <p:nvSpPr>
          <p:cNvPr id="1799" name="Google Shape;1799;g2140bdeeea4_0_0:notes">
            <a:extLst>
              <a:ext uri="{FF2B5EF4-FFF2-40B4-BE49-F238E27FC236}">
                <a16:creationId xmlns:a16="http://schemas.microsoft.com/office/drawing/2014/main" id="{CFC80CBB-3FF6-5D17-7CAA-6660648752A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0" name="Google Shape;1800;g2140bdeeea4_0_0:notes">
            <a:extLst>
              <a:ext uri="{FF2B5EF4-FFF2-40B4-BE49-F238E27FC236}">
                <a16:creationId xmlns:a16="http://schemas.microsoft.com/office/drawing/2014/main" id="{82515FD0-344A-6B9E-3AA7-ECF638BBC98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641978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9"/>
        <p:cNvGrpSpPr/>
        <p:nvPr/>
      </p:nvGrpSpPr>
      <p:grpSpPr>
        <a:xfrm>
          <a:off x="0" y="0"/>
          <a:ext cx="0" cy="0"/>
          <a:chOff x="0" y="0"/>
          <a:chExt cx="0" cy="0"/>
        </a:xfrm>
      </p:grpSpPr>
      <p:sp>
        <p:nvSpPr>
          <p:cNvPr id="2050" name="Google Shape;2050;g11e375b9f55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1" name="Google Shape;2051;g11e375b9f55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7"/>
        <p:cNvGrpSpPr/>
        <p:nvPr/>
      </p:nvGrpSpPr>
      <p:grpSpPr>
        <a:xfrm>
          <a:off x="0" y="0"/>
          <a:ext cx="0" cy="0"/>
          <a:chOff x="0" y="0"/>
          <a:chExt cx="0" cy="0"/>
        </a:xfrm>
      </p:grpSpPr>
      <p:sp>
        <p:nvSpPr>
          <p:cNvPr id="1868" name="Google Shape;1868;g22c552c6c20_0_192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9" name="Google Shape;1869;g22c552c6c20_0_192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8"/>
        <p:cNvGrpSpPr/>
        <p:nvPr/>
      </p:nvGrpSpPr>
      <p:grpSpPr>
        <a:xfrm>
          <a:off x="0" y="0"/>
          <a:ext cx="0" cy="0"/>
          <a:chOff x="0" y="0"/>
          <a:chExt cx="0" cy="0"/>
        </a:xfrm>
      </p:grpSpPr>
      <p:sp>
        <p:nvSpPr>
          <p:cNvPr id="1959" name="Google Shape;1959;g21722c3037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0" name="Google Shape;1960;g21722c3037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9"/>
        <p:cNvGrpSpPr/>
        <p:nvPr/>
      </p:nvGrpSpPr>
      <p:grpSpPr>
        <a:xfrm>
          <a:off x="0" y="0"/>
          <a:ext cx="0" cy="0"/>
          <a:chOff x="0" y="0"/>
          <a:chExt cx="0" cy="0"/>
        </a:xfrm>
      </p:grpSpPr>
      <p:sp>
        <p:nvSpPr>
          <p:cNvPr id="2090" name="Google Shape;2090;g1105afc42a3_1_7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1" name="Google Shape;2091;g1105afc42a3_1_7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8"/>
        <p:cNvGrpSpPr/>
        <p:nvPr/>
      </p:nvGrpSpPr>
      <p:grpSpPr>
        <a:xfrm>
          <a:off x="0" y="0"/>
          <a:ext cx="0" cy="0"/>
          <a:chOff x="0" y="0"/>
          <a:chExt cx="0" cy="0"/>
        </a:xfrm>
      </p:grpSpPr>
      <p:sp>
        <p:nvSpPr>
          <p:cNvPr id="1669" name="Google Shape;1669;g10f9e629ec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0" name="Google Shape;1670;g10f9e629ec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7"/>
        <p:cNvGrpSpPr/>
        <p:nvPr/>
      </p:nvGrpSpPr>
      <p:grpSpPr>
        <a:xfrm>
          <a:off x="0" y="0"/>
          <a:ext cx="0" cy="0"/>
          <a:chOff x="0" y="0"/>
          <a:chExt cx="0" cy="0"/>
        </a:xfrm>
      </p:grpSpPr>
      <p:sp>
        <p:nvSpPr>
          <p:cNvPr id="1678" name="Google Shape;1678;g10f9e629ec3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9" name="Google Shape;1679;g10f9e629ec3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3"/>
        <p:cNvGrpSpPr/>
        <p:nvPr/>
      </p:nvGrpSpPr>
      <p:grpSpPr>
        <a:xfrm>
          <a:off x="0" y="0"/>
          <a:ext cx="0" cy="0"/>
          <a:chOff x="0" y="0"/>
          <a:chExt cx="0" cy="0"/>
        </a:xfrm>
      </p:grpSpPr>
      <p:sp>
        <p:nvSpPr>
          <p:cNvPr id="1694" name="Google Shape;1694;g21258269c9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5" name="Google Shape;1695;g21258269c9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5"/>
        <p:cNvGrpSpPr/>
        <p:nvPr/>
      </p:nvGrpSpPr>
      <p:grpSpPr>
        <a:xfrm>
          <a:off x="0" y="0"/>
          <a:ext cx="0" cy="0"/>
          <a:chOff x="0" y="0"/>
          <a:chExt cx="0" cy="0"/>
        </a:xfrm>
      </p:grpSpPr>
      <p:sp>
        <p:nvSpPr>
          <p:cNvPr id="1746" name="Google Shape;1746;g111e7c571f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7" name="Google Shape;1747;g111e7c571f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1"/>
        <p:cNvGrpSpPr/>
        <p:nvPr/>
      </p:nvGrpSpPr>
      <p:grpSpPr>
        <a:xfrm>
          <a:off x="0" y="0"/>
          <a:ext cx="0" cy="0"/>
          <a:chOff x="0" y="0"/>
          <a:chExt cx="0" cy="0"/>
        </a:xfrm>
      </p:grpSpPr>
      <p:sp>
        <p:nvSpPr>
          <p:cNvPr id="2062" name="Google Shape;2062;g118898af350_0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3" name="Google Shape;2063;g118898af350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9">
          <a:extLst>
            <a:ext uri="{FF2B5EF4-FFF2-40B4-BE49-F238E27FC236}">
              <a16:creationId xmlns:a16="http://schemas.microsoft.com/office/drawing/2014/main" id="{188E299C-8921-047A-185A-4062ED5D6509}"/>
            </a:ext>
          </a:extLst>
        </p:cNvPr>
        <p:cNvGrpSpPr/>
        <p:nvPr/>
      </p:nvGrpSpPr>
      <p:grpSpPr>
        <a:xfrm>
          <a:off x="0" y="0"/>
          <a:ext cx="0" cy="0"/>
          <a:chOff x="0" y="0"/>
          <a:chExt cx="0" cy="0"/>
        </a:xfrm>
      </p:grpSpPr>
      <p:sp>
        <p:nvSpPr>
          <p:cNvPr id="2050" name="Google Shape;2050;g11e375b9f55_0_75:notes">
            <a:extLst>
              <a:ext uri="{FF2B5EF4-FFF2-40B4-BE49-F238E27FC236}">
                <a16:creationId xmlns:a16="http://schemas.microsoft.com/office/drawing/2014/main" id="{A5448F32-FC7B-8059-CA7E-3040347E192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1" name="Google Shape;2051;g11e375b9f55_0_75:notes">
            <a:extLst>
              <a:ext uri="{FF2B5EF4-FFF2-40B4-BE49-F238E27FC236}">
                <a16:creationId xmlns:a16="http://schemas.microsoft.com/office/drawing/2014/main" id="{729AD5CD-F177-DE94-9ABA-E79363CD05D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350260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9"/>
        <p:cNvGrpSpPr/>
        <p:nvPr/>
      </p:nvGrpSpPr>
      <p:grpSpPr>
        <a:xfrm>
          <a:off x="0" y="0"/>
          <a:ext cx="0" cy="0"/>
          <a:chOff x="0" y="0"/>
          <a:chExt cx="0" cy="0"/>
        </a:xfrm>
      </p:grpSpPr>
      <p:sp>
        <p:nvSpPr>
          <p:cNvPr id="1760" name="Google Shape;1760;g21258269c9b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1" name="Google Shape;1761;g21258269c9b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9"/>
        <p:cNvGrpSpPr/>
        <p:nvPr/>
      </p:nvGrpSpPr>
      <p:grpSpPr>
        <a:xfrm>
          <a:off x="0" y="0"/>
          <a:ext cx="0" cy="0"/>
          <a:chOff x="0" y="0"/>
          <a:chExt cx="0" cy="0"/>
        </a:xfrm>
      </p:grpSpPr>
      <p:sp>
        <p:nvSpPr>
          <p:cNvPr id="1780" name="Google Shape;1780;g21258269c9b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1" name="Google Shape;1781;g21258269c9b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s://bit.ly/3A1uf1Q"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4020249" y="1754031"/>
            <a:ext cx="4359000" cy="1070100"/>
          </a:xfrm>
          <a:prstGeom prst="rect">
            <a:avLst/>
          </a:prstGeom>
        </p:spPr>
        <p:txBody>
          <a:bodyPr spcFirstLastPara="1" wrap="square" lIns="91425" tIns="91425" rIns="91425" bIns="91425" anchor="b" anchorCtr="0">
            <a:noAutofit/>
          </a:bodyPr>
          <a:lstStyle>
            <a:lvl1pPr lvl="0" algn="ctr">
              <a:lnSpc>
                <a:spcPct val="115000"/>
              </a:lnSpc>
              <a:spcBef>
                <a:spcPts val="1100"/>
              </a:spcBef>
              <a:spcAft>
                <a:spcPts val="0"/>
              </a:spcAft>
              <a:buClr>
                <a:srgbClr val="191919"/>
              </a:buClr>
              <a:buSzPts val="5200"/>
              <a:buNone/>
              <a:defRPr sz="5000"/>
            </a:lvl1pPr>
            <a:lvl2pPr lvl="1" algn="ctr">
              <a:spcBef>
                <a:spcPts val="20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4020249" y="2909419"/>
            <a:ext cx="4359000" cy="4095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1200"/>
              <a:buNone/>
              <a:defRPr sz="14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1" name="Google Shape;11;p2"/>
          <p:cNvSpPr/>
          <p:nvPr/>
        </p:nvSpPr>
        <p:spPr>
          <a:xfrm flipH="1">
            <a:off x="7736103" y="3695225"/>
            <a:ext cx="1505388" cy="1505549"/>
          </a:xfrm>
          <a:custGeom>
            <a:avLst/>
            <a:gdLst/>
            <a:ahLst/>
            <a:cxnLst/>
            <a:rect l="l" t="t" r="r" b="b"/>
            <a:pathLst>
              <a:path w="8275" h="8276" extrusionOk="0">
                <a:moveTo>
                  <a:pt x="0" y="1"/>
                </a:moveTo>
                <a:lnTo>
                  <a:pt x="0" y="8276"/>
                </a:lnTo>
                <a:lnTo>
                  <a:pt x="8275" y="8276"/>
                </a:lnTo>
                <a:lnTo>
                  <a:pt x="0" y="1"/>
                </a:lnTo>
                <a:close/>
              </a:path>
            </a:pathLst>
          </a:custGeom>
          <a:gradFill>
            <a:gsLst>
              <a:gs pos="0">
                <a:schemeClr val="accent2"/>
              </a:gs>
              <a:gs pos="100000">
                <a:srgbClr val="3084B3">
                  <a:alpha val="46666"/>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2" name="Google Shape;12;p2"/>
          <p:cNvSpPr/>
          <p:nvPr/>
        </p:nvSpPr>
        <p:spPr>
          <a:xfrm flipH="1">
            <a:off x="7839500" y="4438257"/>
            <a:ext cx="93325" cy="91141"/>
          </a:xfrm>
          <a:custGeom>
            <a:avLst/>
            <a:gdLst/>
            <a:ahLst/>
            <a:cxnLst/>
            <a:rect l="l" t="t" r="r" b="b"/>
            <a:pathLst>
              <a:path w="513" h="501" extrusionOk="0">
                <a:moveTo>
                  <a:pt x="263" y="1"/>
                </a:moveTo>
                <a:cubicBezTo>
                  <a:pt x="120" y="1"/>
                  <a:pt x="1" y="120"/>
                  <a:pt x="1" y="251"/>
                </a:cubicBezTo>
                <a:cubicBezTo>
                  <a:pt x="1" y="394"/>
                  <a:pt x="120" y="501"/>
                  <a:pt x="263" y="501"/>
                </a:cubicBezTo>
                <a:cubicBezTo>
                  <a:pt x="394" y="501"/>
                  <a:pt x="513" y="394"/>
                  <a:pt x="513" y="251"/>
                </a:cubicBezTo>
                <a:cubicBezTo>
                  <a:pt x="513" y="120"/>
                  <a:pt x="394" y="1"/>
                  <a:pt x="2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3" name="Google Shape;13;p2"/>
          <p:cNvSpPr/>
          <p:nvPr/>
        </p:nvSpPr>
        <p:spPr>
          <a:xfrm flipH="1">
            <a:off x="7505864" y="4438257"/>
            <a:ext cx="93325" cy="91141"/>
          </a:xfrm>
          <a:custGeom>
            <a:avLst/>
            <a:gdLst/>
            <a:ahLst/>
            <a:cxnLst/>
            <a:rect l="l" t="t" r="r" b="b"/>
            <a:pathLst>
              <a:path w="513" h="501" extrusionOk="0">
                <a:moveTo>
                  <a:pt x="250" y="1"/>
                </a:moveTo>
                <a:cubicBezTo>
                  <a:pt x="119" y="1"/>
                  <a:pt x="0" y="120"/>
                  <a:pt x="0" y="251"/>
                </a:cubicBezTo>
                <a:cubicBezTo>
                  <a:pt x="0" y="394"/>
                  <a:pt x="119" y="501"/>
                  <a:pt x="250" y="501"/>
                </a:cubicBezTo>
                <a:cubicBezTo>
                  <a:pt x="393" y="501"/>
                  <a:pt x="512" y="394"/>
                  <a:pt x="512" y="251"/>
                </a:cubicBezTo>
                <a:cubicBezTo>
                  <a:pt x="512" y="120"/>
                  <a:pt x="393" y="1"/>
                  <a:pt x="2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 name="Google Shape;14;p2"/>
          <p:cNvSpPr/>
          <p:nvPr/>
        </p:nvSpPr>
        <p:spPr>
          <a:xfrm flipH="1">
            <a:off x="7174593" y="4438257"/>
            <a:ext cx="91143" cy="91141"/>
          </a:xfrm>
          <a:custGeom>
            <a:avLst/>
            <a:gdLst/>
            <a:ahLst/>
            <a:cxnLst/>
            <a:rect l="l" t="t" r="r" b="b"/>
            <a:pathLst>
              <a:path w="501" h="501" extrusionOk="0">
                <a:moveTo>
                  <a:pt x="251" y="1"/>
                </a:moveTo>
                <a:cubicBezTo>
                  <a:pt x="108" y="1"/>
                  <a:pt x="1" y="120"/>
                  <a:pt x="1" y="251"/>
                </a:cubicBezTo>
                <a:cubicBezTo>
                  <a:pt x="1" y="394"/>
                  <a:pt x="108" y="501"/>
                  <a:pt x="251" y="501"/>
                </a:cubicBezTo>
                <a:cubicBezTo>
                  <a:pt x="394" y="501"/>
                  <a:pt x="501" y="394"/>
                  <a:pt x="501" y="251"/>
                </a:cubicBezTo>
                <a:cubicBezTo>
                  <a:pt x="501" y="120"/>
                  <a:pt x="394" y="1"/>
                  <a:pt x="2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nvGrpSpPr>
          <p:cNvPr id="15" name="Google Shape;15;p2"/>
          <p:cNvGrpSpPr/>
          <p:nvPr/>
        </p:nvGrpSpPr>
        <p:grpSpPr>
          <a:xfrm>
            <a:off x="4938747" y="-1643009"/>
            <a:ext cx="6233532" cy="2692822"/>
            <a:chOff x="4938745" y="-1643009"/>
            <a:chExt cx="6233532" cy="2692822"/>
          </a:xfrm>
        </p:grpSpPr>
        <p:sp>
          <p:nvSpPr>
            <p:cNvPr id="16" name="Google Shape;16;p2"/>
            <p:cNvSpPr/>
            <p:nvPr/>
          </p:nvSpPr>
          <p:spPr>
            <a:xfrm flipH="1">
              <a:off x="5523609" y="-153443"/>
              <a:ext cx="535209" cy="422594"/>
            </a:xfrm>
            <a:custGeom>
              <a:avLst/>
              <a:gdLst/>
              <a:ahLst/>
              <a:cxnLst/>
              <a:rect l="l" t="t" r="r" b="b"/>
              <a:pathLst>
                <a:path w="2942" h="2323" extrusionOk="0">
                  <a:moveTo>
                    <a:pt x="1" y="1"/>
                  </a:moveTo>
                  <a:lnTo>
                    <a:pt x="2298" y="2322"/>
                  </a:lnTo>
                  <a:lnTo>
                    <a:pt x="2941" y="2310"/>
                  </a:lnTo>
                  <a:lnTo>
                    <a:pt x="5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7" name="Google Shape;17;p2"/>
            <p:cNvSpPr/>
            <p:nvPr/>
          </p:nvSpPr>
          <p:spPr>
            <a:xfrm flipH="1">
              <a:off x="5231268" y="-153443"/>
              <a:ext cx="535209" cy="422594"/>
            </a:xfrm>
            <a:custGeom>
              <a:avLst/>
              <a:gdLst/>
              <a:ahLst/>
              <a:cxnLst/>
              <a:rect l="l" t="t" r="r" b="b"/>
              <a:pathLst>
                <a:path w="2942" h="2323" extrusionOk="0">
                  <a:moveTo>
                    <a:pt x="1" y="1"/>
                  </a:moveTo>
                  <a:lnTo>
                    <a:pt x="2299" y="2322"/>
                  </a:lnTo>
                  <a:lnTo>
                    <a:pt x="2942" y="2310"/>
                  </a:lnTo>
                  <a:lnTo>
                    <a:pt x="5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8" name="Google Shape;18;p2"/>
            <p:cNvSpPr/>
            <p:nvPr/>
          </p:nvSpPr>
          <p:spPr>
            <a:xfrm flipH="1">
              <a:off x="4938745" y="-153443"/>
              <a:ext cx="535209" cy="422594"/>
            </a:xfrm>
            <a:custGeom>
              <a:avLst/>
              <a:gdLst/>
              <a:ahLst/>
              <a:cxnLst/>
              <a:rect l="l" t="t" r="r" b="b"/>
              <a:pathLst>
                <a:path w="2942" h="2323" extrusionOk="0">
                  <a:moveTo>
                    <a:pt x="0" y="1"/>
                  </a:moveTo>
                  <a:lnTo>
                    <a:pt x="2298" y="2322"/>
                  </a:lnTo>
                  <a:lnTo>
                    <a:pt x="2941" y="2310"/>
                  </a:lnTo>
                  <a:lnTo>
                    <a:pt x="5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9" name="Google Shape;19;p2"/>
            <p:cNvSpPr/>
            <p:nvPr/>
          </p:nvSpPr>
          <p:spPr>
            <a:xfrm flipH="1">
              <a:off x="8360347" y="-505400"/>
              <a:ext cx="1553233" cy="1555213"/>
            </a:xfrm>
            <a:custGeom>
              <a:avLst/>
              <a:gdLst/>
              <a:ahLst/>
              <a:cxnLst/>
              <a:rect l="l" t="t" r="r" b="b"/>
              <a:pathLst>
                <a:path w="8538" h="8549" extrusionOk="0">
                  <a:moveTo>
                    <a:pt x="0" y="0"/>
                  </a:moveTo>
                  <a:lnTo>
                    <a:pt x="0" y="8549"/>
                  </a:lnTo>
                  <a:lnTo>
                    <a:pt x="8537" y="8549"/>
                  </a:lnTo>
                  <a:lnTo>
                    <a:pt x="0" y="0"/>
                  </a:lnTo>
                  <a:close/>
                </a:path>
              </a:pathLst>
            </a:custGeom>
            <a:gradFill>
              <a:gsLst>
                <a:gs pos="0">
                  <a:schemeClr val="dk2">
                    <a:alpha val="54750"/>
                  </a:schemeClr>
                </a:gs>
                <a:gs pos="100000">
                  <a:srgbClr val="C5585A">
                    <a:alpha val="54901"/>
                    <a:alpha val="5475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nvGrpSpPr>
            <p:cNvPr id="20" name="Google Shape;20;p2"/>
            <p:cNvGrpSpPr/>
            <p:nvPr/>
          </p:nvGrpSpPr>
          <p:grpSpPr>
            <a:xfrm flipH="1">
              <a:off x="6829443" y="-1643009"/>
              <a:ext cx="4342834" cy="2219527"/>
              <a:chOff x="563675" y="1280237"/>
              <a:chExt cx="1394616" cy="712757"/>
            </a:xfrm>
          </p:grpSpPr>
          <p:sp>
            <p:nvSpPr>
              <p:cNvPr id="21" name="Google Shape;21;p2"/>
              <p:cNvSpPr/>
              <p:nvPr/>
            </p:nvSpPr>
            <p:spPr>
              <a:xfrm>
                <a:off x="563675" y="1977163"/>
                <a:ext cx="18169" cy="15831"/>
              </a:xfrm>
              <a:custGeom>
                <a:avLst/>
                <a:gdLst/>
                <a:ahLst/>
                <a:cxnLst/>
                <a:rect l="l" t="t" r="r" b="b"/>
                <a:pathLst>
                  <a:path w="311" h="271" extrusionOk="0">
                    <a:moveTo>
                      <a:pt x="160" y="0"/>
                    </a:moveTo>
                    <a:cubicBezTo>
                      <a:pt x="126" y="0"/>
                      <a:pt x="90" y="12"/>
                      <a:pt x="60" y="36"/>
                    </a:cubicBezTo>
                    <a:cubicBezTo>
                      <a:pt x="1" y="83"/>
                      <a:pt x="1" y="167"/>
                      <a:pt x="60" y="226"/>
                    </a:cubicBezTo>
                    <a:cubicBezTo>
                      <a:pt x="84" y="256"/>
                      <a:pt x="117" y="271"/>
                      <a:pt x="151" y="271"/>
                    </a:cubicBezTo>
                    <a:cubicBezTo>
                      <a:pt x="185" y="271"/>
                      <a:pt x="221" y="256"/>
                      <a:pt x="251" y="226"/>
                    </a:cubicBezTo>
                    <a:cubicBezTo>
                      <a:pt x="310" y="191"/>
                      <a:pt x="310" y="95"/>
                      <a:pt x="251" y="36"/>
                    </a:cubicBezTo>
                    <a:cubicBezTo>
                      <a:pt x="227" y="12"/>
                      <a:pt x="194" y="0"/>
                      <a:pt x="1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2" name="Google Shape;22;p2"/>
              <p:cNvSpPr/>
              <p:nvPr/>
            </p:nvSpPr>
            <p:spPr>
              <a:xfrm>
                <a:off x="605444" y="1935394"/>
                <a:ext cx="18110" cy="15656"/>
              </a:xfrm>
              <a:custGeom>
                <a:avLst/>
                <a:gdLst/>
                <a:ahLst/>
                <a:cxnLst/>
                <a:rect l="l" t="t" r="r" b="b"/>
                <a:pathLst>
                  <a:path w="310" h="268" extrusionOk="0">
                    <a:moveTo>
                      <a:pt x="159" y="1"/>
                    </a:moveTo>
                    <a:cubicBezTo>
                      <a:pt x="125" y="1"/>
                      <a:pt x="89" y="13"/>
                      <a:pt x="60" y="36"/>
                    </a:cubicBezTo>
                    <a:cubicBezTo>
                      <a:pt x="0" y="84"/>
                      <a:pt x="0" y="167"/>
                      <a:pt x="60" y="227"/>
                    </a:cubicBezTo>
                    <a:cubicBezTo>
                      <a:pt x="82" y="255"/>
                      <a:pt x="113" y="267"/>
                      <a:pt x="145" y="267"/>
                    </a:cubicBezTo>
                    <a:cubicBezTo>
                      <a:pt x="181" y="267"/>
                      <a:pt x="219" y="252"/>
                      <a:pt x="250" y="227"/>
                    </a:cubicBezTo>
                    <a:cubicBezTo>
                      <a:pt x="310" y="191"/>
                      <a:pt x="310" y="96"/>
                      <a:pt x="250" y="36"/>
                    </a:cubicBezTo>
                    <a:cubicBezTo>
                      <a:pt x="226" y="13"/>
                      <a:pt x="194" y="1"/>
                      <a:pt x="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3" name="Google Shape;23;p2"/>
              <p:cNvSpPr/>
              <p:nvPr/>
            </p:nvSpPr>
            <p:spPr>
              <a:xfrm>
                <a:off x="647154" y="1893684"/>
                <a:ext cx="18169" cy="15890"/>
              </a:xfrm>
              <a:custGeom>
                <a:avLst/>
                <a:gdLst/>
                <a:ahLst/>
                <a:cxnLst/>
                <a:rect l="l" t="t" r="r" b="b"/>
                <a:pathLst>
                  <a:path w="311" h="272" extrusionOk="0">
                    <a:moveTo>
                      <a:pt x="160" y="0"/>
                    </a:moveTo>
                    <a:cubicBezTo>
                      <a:pt x="126" y="0"/>
                      <a:pt x="90" y="12"/>
                      <a:pt x="60" y="36"/>
                    </a:cubicBezTo>
                    <a:cubicBezTo>
                      <a:pt x="1" y="84"/>
                      <a:pt x="12" y="167"/>
                      <a:pt x="60" y="227"/>
                    </a:cubicBezTo>
                    <a:cubicBezTo>
                      <a:pt x="84" y="256"/>
                      <a:pt x="117" y="271"/>
                      <a:pt x="151" y="271"/>
                    </a:cubicBezTo>
                    <a:cubicBezTo>
                      <a:pt x="185" y="271"/>
                      <a:pt x="221" y="256"/>
                      <a:pt x="251" y="227"/>
                    </a:cubicBezTo>
                    <a:cubicBezTo>
                      <a:pt x="310" y="191"/>
                      <a:pt x="310" y="96"/>
                      <a:pt x="251" y="36"/>
                    </a:cubicBezTo>
                    <a:cubicBezTo>
                      <a:pt x="227" y="12"/>
                      <a:pt x="194" y="0"/>
                      <a:pt x="1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4" name="Google Shape;24;p2"/>
              <p:cNvSpPr/>
              <p:nvPr/>
            </p:nvSpPr>
            <p:spPr>
              <a:xfrm>
                <a:off x="686820" y="1854193"/>
                <a:ext cx="18110" cy="16415"/>
              </a:xfrm>
              <a:custGeom>
                <a:avLst/>
                <a:gdLst/>
                <a:ahLst/>
                <a:cxnLst/>
                <a:rect l="l" t="t" r="r" b="b"/>
                <a:pathLst>
                  <a:path w="310" h="281" extrusionOk="0">
                    <a:moveTo>
                      <a:pt x="155" y="1"/>
                    </a:moveTo>
                    <a:cubicBezTo>
                      <a:pt x="119" y="1"/>
                      <a:pt x="84" y="16"/>
                      <a:pt x="60" y="45"/>
                    </a:cubicBezTo>
                    <a:cubicBezTo>
                      <a:pt x="0" y="93"/>
                      <a:pt x="0" y="176"/>
                      <a:pt x="60" y="236"/>
                    </a:cubicBezTo>
                    <a:cubicBezTo>
                      <a:pt x="84" y="266"/>
                      <a:pt x="119" y="281"/>
                      <a:pt x="155" y="281"/>
                    </a:cubicBezTo>
                    <a:cubicBezTo>
                      <a:pt x="191" y="281"/>
                      <a:pt x="226" y="266"/>
                      <a:pt x="250" y="236"/>
                    </a:cubicBezTo>
                    <a:cubicBezTo>
                      <a:pt x="310" y="188"/>
                      <a:pt x="310" y="105"/>
                      <a:pt x="250" y="45"/>
                    </a:cubicBezTo>
                    <a:cubicBezTo>
                      <a:pt x="226" y="16"/>
                      <a:pt x="191" y="1"/>
                      <a:pt x="1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5" name="Google Shape;25;p2"/>
              <p:cNvSpPr/>
              <p:nvPr/>
            </p:nvSpPr>
            <p:spPr>
              <a:xfrm>
                <a:off x="728531" y="1812483"/>
                <a:ext cx="18811" cy="16415"/>
              </a:xfrm>
              <a:custGeom>
                <a:avLst/>
                <a:gdLst/>
                <a:ahLst/>
                <a:cxnLst/>
                <a:rect l="l" t="t" r="r" b="b"/>
                <a:pathLst>
                  <a:path w="322" h="281" extrusionOk="0">
                    <a:moveTo>
                      <a:pt x="157" y="0"/>
                    </a:moveTo>
                    <a:cubicBezTo>
                      <a:pt x="120" y="0"/>
                      <a:pt x="84" y="15"/>
                      <a:pt x="60" y="45"/>
                    </a:cubicBezTo>
                    <a:cubicBezTo>
                      <a:pt x="1" y="93"/>
                      <a:pt x="1" y="176"/>
                      <a:pt x="60" y="235"/>
                    </a:cubicBezTo>
                    <a:cubicBezTo>
                      <a:pt x="84" y="265"/>
                      <a:pt x="120" y="280"/>
                      <a:pt x="157" y="280"/>
                    </a:cubicBezTo>
                    <a:cubicBezTo>
                      <a:pt x="194" y="280"/>
                      <a:pt x="233" y="265"/>
                      <a:pt x="262" y="235"/>
                    </a:cubicBezTo>
                    <a:cubicBezTo>
                      <a:pt x="322" y="188"/>
                      <a:pt x="322" y="105"/>
                      <a:pt x="262" y="45"/>
                    </a:cubicBezTo>
                    <a:cubicBezTo>
                      <a:pt x="233" y="15"/>
                      <a:pt x="194" y="0"/>
                      <a:pt x="1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6" name="Google Shape;26;p2"/>
              <p:cNvSpPr/>
              <p:nvPr/>
            </p:nvSpPr>
            <p:spPr>
              <a:xfrm>
                <a:off x="769599" y="1771240"/>
                <a:ext cx="18110" cy="15890"/>
              </a:xfrm>
              <a:custGeom>
                <a:avLst/>
                <a:gdLst/>
                <a:ahLst/>
                <a:cxnLst/>
                <a:rect l="l" t="t" r="r" b="b"/>
                <a:pathLst>
                  <a:path w="310" h="272" extrusionOk="0">
                    <a:moveTo>
                      <a:pt x="164" y="1"/>
                    </a:moveTo>
                    <a:cubicBezTo>
                      <a:pt x="128" y="1"/>
                      <a:pt x="89" y="13"/>
                      <a:pt x="60" y="37"/>
                    </a:cubicBezTo>
                    <a:cubicBezTo>
                      <a:pt x="0" y="84"/>
                      <a:pt x="0" y="168"/>
                      <a:pt x="60" y="227"/>
                    </a:cubicBezTo>
                    <a:cubicBezTo>
                      <a:pt x="83" y="257"/>
                      <a:pt x="116" y="272"/>
                      <a:pt x="150" y="272"/>
                    </a:cubicBezTo>
                    <a:cubicBezTo>
                      <a:pt x="185" y="272"/>
                      <a:pt x="220" y="257"/>
                      <a:pt x="250" y="227"/>
                    </a:cubicBezTo>
                    <a:cubicBezTo>
                      <a:pt x="310" y="179"/>
                      <a:pt x="310" y="96"/>
                      <a:pt x="250" y="37"/>
                    </a:cubicBezTo>
                    <a:cubicBezTo>
                      <a:pt x="232" y="13"/>
                      <a:pt x="199" y="1"/>
                      <a:pt x="1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7" name="Google Shape;27;p2"/>
              <p:cNvSpPr/>
              <p:nvPr/>
            </p:nvSpPr>
            <p:spPr>
              <a:xfrm>
                <a:off x="809907" y="1732041"/>
                <a:ext cx="18169" cy="16123"/>
              </a:xfrm>
              <a:custGeom>
                <a:avLst/>
                <a:gdLst/>
                <a:ahLst/>
                <a:cxnLst/>
                <a:rect l="l" t="t" r="r" b="b"/>
                <a:pathLst>
                  <a:path w="311" h="276" extrusionOk="0">
                    <a:moveTo>
                      <a:pt x="161" y="1"/>
                    </a:moveTo>
                    <a:cubicBezTo>
                      <a:pt x="126" y="1"/>
                      <a:pt x="92" y="16"/>
                      <a:pt x="60" y="41"/>
                    </a:cubicBezTo>
                    <a:cubicBezTo>
                      <a:pt x="1" y="77"/>
                      <a:pt x="1" y="172"/>
                      <a:pt x="60" y="231"/>
                    </a:cubicBezTo>
                    <a:cubicBezTo>
                      <a:pt x="78" y="261"/>
                      <a:pt x="111" y="276"/>
                      <a:pt x="146" y="276"/>
                    </a:cubicBezTo>
                    <a:cubicBezTo>
                      <a:pt x="182" y="276"/>
                      <a:pt x="221" y="261"/>
                      <a:pt x="251" y="231"/>
                    </a:cubicBezTo>
                    <a:cubicBezTo>
                      <a:pt x="310" y="184"/>
                      <a:pt x="310" y="100"/>
                      <a:pt x="251" y="41"/>
                    </a:cubicBezTo>
                    <a:cubicBezTo>
                      <a:pt x="222" y="13"/>
                      <a:pt x="192" y="1"/>
                      <a:pt x="1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8" name="Google Shape;28;p2"/>
              <p:cNvSpPr/>
              <p:nvPr/>
            </p:nvSpPr>
            <p:spPr>
              <a:xfrm>
                <a:off x="851618" y="1690039"/>
                <a:ext cx="18169" cy="16415"/>
              </a:xfrm>
              <a:custGeom>
                <a:avLst/>
                <a:gdLst/>
                <a:ahLst/>
                <a:cxnLst/>
                <a:rect l="l" t="t" r="r" b="b"/>
                <a:pathLst>
                  <a:path w="311" h="281" extrusionOk="0">
                    <a:moveTo>
                      <a:pt x="147" y="1"/>
                    </a:moveTo>
                    <a:cubicBezTo>
                      <a:pt x="111" y="1"/>
                      <a:pt x="78" y="16"/>
                      <a:pt x="60" y="45"/>
                    </a:cubicBezTo>
                    <a:cubicBezTo>
                      <a:pt x="1" y="81"/>
                      <a:pt x="1" y="176"/>
                      <a:pt x="60" y="236"/>
                    </a:cubicBezTo>
                    <a:cubicBezTo>
                      <a:pt x="78" y="266"/>
                      <a:pt x="111" y="281"/>
                      <a:pt x="147" y="281"/>
                    </a:cubicBezTo>
                    <a:cubicBezTo>
                      <a:pt x="183" y="281"/>
                      <a:pt x="221" y="266"/>
                      <a:pt x="251" y="236"/>
                    </a:cubicBezTo>
                    <a:cubicBezTo>
                      <a:pt x="311" y="188"/>
                      <a:pt x="311" y="93"/>
                      <a:pt x="251" y="45"/>
                    </a:cubicBezTo>
                    <a:cubicBezTo>
                      <a:pt x="221" y="16"/>
                      <a:pt x="183" y="1"/>
                      <a:pt x="1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9" name="Google Shape;29;p2"/>
              <p:cNvSpPr/>
              <p:nvPr/>
            </p:nvSpPr>
            <p:spPr>
              <a:xfrm>
                <a:off x="893387" y="1648328"/>
                <a:ext cx="18110" cy="16415"/>
              </a:xfrm>
              <a:custGeom>
                <a:avLst/>
                <a:gdLst/>
                <a:ahLst/>
                <a:cxnLst/>
                <a:rect l="l" t="t" r="r" b="b"/>
                <a:pathLst>
                  <a:path w="310" h="281" extrusionOk="0">
                    <a:moveTo>
                      <a:pt x="146" y="0"/>
                    </a:moveTo>
                    <a:cubicBezTo>
                      <a:pt x="110" y="0"/>
                      <a:pt x="78" y="15"/>
                      <a:pt x="60" y="45"/>
                    </a:cubicBezTo>
                    <a:cubicBezTo>
                      <a:pt x="0" y="81"/>
                      <a:pt x="12" y="176"/>
                      <a:pt x="60" y="236"/>
                    </a:cubicBezTo>
                    <a:cubicBezTo>
                      <a:pt x="78" y="265"/>
                      <a:pt x="110" y="280"/>
                      <a:pt x="146" y="280"/>
                    </a:cubicBezTo>
                    <a:cubicBezTo>
                      <a:pt x="182" y="280"/>
                      <a:pt x="221" y="265"/>
                      <a:pt x="250" y="236"/>
                    </a:cubicBezTo>
                    <a:cubicBezTo>
                      <a:pt x="310" y="188"/>
                      <a:pt x="310" y="105"/>
                      <a:pt x="250" y="45"/>
                    </a:cubicBezTo>
                    <a:cubicBezTo>
                      <a:pt x="221" y="15"/>
                      <a:pt x="182" y="0"/>
                      <a:pt x="1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0" name="Google Shape;30;p2"/>
              <p:cNvSpPr/>
              <p:nvPr/>
            </p:nvSpPr>
            <p:spPr>
              <a:xfrm>
                <a:off x="932352" y="1608663"/>
                <a:ext cx="18110" cy="17116"/>
              </a:xfrm>
              <a:custGeom>
                <a:avLst/>
                <a:gdLst/>
                <a:ahLst/>
                <a:cxnLst/>
                <a:rect l="l" t="t" r="r" b="b"/>
                <a:pathLst>
                  <a:path w="310" h="293" extrusionOk="0">
                    <a:moveTo>
                      <a:pt x="159" y="1"/>
                    </a:moveTo>
                    <a:cubicBezTo>
                      <a:pt x="125" y="1"/>
                      <a:pt x="89" y="16"/>
                      <a:pt x="60" y="45"/>
                    </a:cubicBezTo>
                    <a:cubicBezTo>
                      <a:pt x="0" y="93"/>
                      <a:pt x="0" y="188"/>
                      <a:pt x="60" y="248"/>
                    </a:cubicBezTo>
                    <a:cubicBezTo>
                      <a:pt x="83" y="278"/>
                      <a:pt x="116" y="293"/>
                      <a:pt x="150" y="293"/>
                    </a:cubicBezTo>
                    <a:cubicBezTo>
                      <a:pt x="185" y="293"/>
                      <a:pt x="220" y="278"/>
                      <a:pt x="250" y="248"/>
                    </a:cubicBezTo>
                    <a:cubicBezTo>
                      <a:pt x="310" y="200"/>
                      <a:pt x="310" y="105"/>
                      <a:pt x="250" y="45"/>
                    </a:cubicBezTo>
                    <a:cubicBezTo>
                      <a:pt x="226" y="16"/>
                      <a:pt x="194" y="1"/>
                      <a:pt x="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1" name="Google Shape;31;p2"/>
              <p:cNvSpPr/>
              <p:nvPr/>
            </p:nvSpPr>
            <p:spPr>
              <a:xfrm>
                <a:off x="974062" y="1566952"/>
                <a:ext cx="18110" cy="17116"/>
              </a:xfrm>
              <a:custGeom>
                <a:avLst/>
                <a:gdLst/>
                <a:ahLst/>
                <a:cxnLst/>
                <a:rect l="l" t="t" r="r" b="b"/>
                <a:pathLst>
                  <a:path w="310" h="293" extrusionOk="0">
                    <a:moveTo>
                      <a:pt x="155" y="0"/>
                    </a:moveTo>
                    <a:cubicBezTo>
                      <a:pt x="122" y="0"/>
                      <a:pt x="90" y="15"/>
                      <a:pt x="60" y="45"/>
                    </a:cubicBezTo>
                    <a:cubicBezTo>
                      <a:pt x="0" y="93"/>
                      <a:pt x="0" y="188"/>
                      <a:pt x="60" y="247"/>
                    </a:cubicBezTo>
                    <a:cubicBezTo>
                      <a:pt x="78" y="277"/>
                      <a:pt x="111" y="292"/>
                      <a:pt x="146" y="292"/>
                    </a:cubicBezTo>
                    <a:cubicBezTo>
                      <a:pt x="182" y="292"/>
                      <a:pt x="221" y="277"/>
                      <a:pt x="250" y="247"/>
                    </a:cubicBezTo>
                    <a:cubicBezTo>
                      <a:pt x="310" y="200"/>
                      <a:pt x="310" y="105"/>
                      <a:pt x="250" y="45"/>
                    </a:cubicBezTo>
                    <a:cubicBezTo>
                      <a:pt x="221" y="15"/>
                      <a:pt x="188" y="0"/>
                      <a:pt x="1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2" name="Google Shape;32;p2"/>
              <p:cNvSpPr/>
              <p:nvPr/>
            </p:nvSpPr>
            <p:spPr>
              <a:xfrm>
                <a:off x="1015773" y="1525242"/>
                <a:ext cx="18169" cy="17058"/>
              </a:xfrm>
              <a:custGeom>
                <a:avLst/>
                <a:gdLst/>
                <a:ahLst/>
                <a:cxnLst/>
                <a:rect l="l" t="t" r="r" b="b"/>
                <a:pathLst>
                  <a:path w="311" h="292" extrusionOk="0">
                    <a:moveTo>
                      <a:pt x="151" y="0"/>
                    </a:moveTo>
                    <a:cubicBezTo>
                      <a:pt x="117" y="0"/>
                      <a:pt x="84" y="15"/>
                      <a:pt x="60" y="45"/>
                    </a:cubicBezTo>
                    <a:cubicBezTo>
                      <a:pt x="1" y="92"/>
                      <a:pt x="1" y="188"/>
                      <a:pt x="60" y="247"/>
                    </a:cubicBezTo>
                    <a:cubicBezTo>
                      <a:pt x="84" y="277"/>
                      <a:pt x="117" y="292"/>
                      <a:pt x="151" y="292"/>
                    </a:cubicBezTo>
                    <a:cubicBezTo>
                      <a:pt x="185" y="292"/>
                      <a:pt x="221" y="277"/>
                      <a:pt x="251" y="247"/>
                    </a:cubicBezTo>
                    <a:cubicBezTo>
                      <a:pt x="310" y="199"/>
                      <a:pt x="310" y="104"/>
                      <a:pt x="251" y="45"/>
                    </a:cubicBezTo>
                    <a:cubicBezTo>
                      <a:pt x="221" y="15"/>
                      <a:pt x="185" y="0"/>
                      <a:pt x="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3" name="Google Shape;33;p2"/>
              <p:cNvSpPr/>
              <p:nvPr/>
            </p:nvSpPr>
            <p:spPr>
              <a:xfrm>
                <a:off x="1054737" y="1486102"/>
                <a:ext cx="18169" cy="15890"/>
              </a:xfrm>
              <a:custGeom>
                <a:avLst/>
                <a:gdLst/>
                <a:ahLst/>
                <a:cxnLst/>
                <a:rect l="l" t="t" r="r" b="b"/>
                <a:pathLst>
                  <a:path w="311" h="272" extrusionOk="0">
                    <a:moveTo>
                      <a:pt x="160" y="0"/>
                    </a:moveTo>
                    <a:cubicBezTo>
                      <a:pt x="126" y="0"/>
                      <a:pt x="90" y="12"/>
                      <a:pt x="60" y="36"/>
                    </a:cubicBezTo>
                    <a:cubicBezTo>
                      <a:pt x="1" y="84"/>
                      <a:pt x="1" y="167"/>
                      <a:pt x="60" y="227"/>
                    </a:cubicBezTo>
                    <a:cubicBezTo>
                      <a:pt x="84" y="256"/>
                      <a:pt x="117" y="271"/>
                      <a:pt x="151" y="271"/>
                    </a:cubicBezTo>
                    <a:cubicBezTo>
                      <a:pt x="185" y="271"/>
                      <a:pt x="221" y="256"/>
                      <a:pt x="251" y="227"/>
                    </a:cubicBezTo>
                    <a:cubicBezTo>
                      <a:pt x="310" y="179"/>
                      <a:pt x="310" y="96"/>
                      <a:pt x="251" y="36"/>
                    </a:cubicBezTo>
                    <a:cubicBezTo>
                      <a:pt x="227" y="12"/>
                      <a:pt x="194" y="0"/>
                      <a:pt x="1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4" name="Google Shape;34;p2"/>
              <p:cNvSpPr/>
              <p:nvPr/>
            </p:nvSpPr>
            <p:spPr>
              <a:xfrm>
                <a:off x="1096448" y="1444333"/>
                <a:ext cx="18169" cy="15890"/>
              </a:xfrm>
              <a:custGeom>
                <a:avLst/>
                <a:gdLst/>
                <a:ahLst/>
                <a:cxnLst/>
                <a:rect l="l" t="t" r="r" b="b"/>
                <a:pathLst>
                  <a:path w="311" h="272" extrusionOk="0">
                    <a:moveTo>
                      <a:pt x="165" y="1"/>
                    </a:moveTo>
                    <a:cubicBezTo>
                      <a:pt x="129" y="1"/>
                      <a:pt x="90" y="13"/>
                      <a:pt x="60" y="37"/>
                    </a:cubicBezTo>
                    <a:cubicBezTo>
                      <a:pt x="1" y="84"/>
                      <a:pt x="1" y="168"/>
                      <a:pt x="60" y="227"/>
                    </a:cubicBezTo>
                    <a:cubicBezTo>
                      <a:pt x="84" y="257"/>
                      <a:pt x="117" y="272"/>
                      <a:pt x="151" y="272"/>
                    </a:cubicBezTo>
                    <a:cubicBezTo>
                      <a:pt x="185" y="272"/>
                      <a:pt x="221" y="257"/>
                      <a:pt x="251" y="227"/>
                    </a:cubicBezTo>
                    <a:cubicBezTo>
                      <a:pt x="311" y="180"/>
                      <a:pt x="311" y="96"/>
                      <a:pt x="251" y="37"/>
                    </a:cubicBezTo>
                    <a:cubicBezTo>
                      <a:pt x="233" y="13"/>
                      <a:pt x="200" y="1"/>
                      <a:pt x="1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5" name="Google Shape;35;p2"/>
              <p:cNvSpPr/>
              <p:nvPr/>
            </p:nvSpPr>
            <p:spPr>
              <a:xfrm>
                <a:off x="1138217" y="1402622"/>
                <a:ext cx="18110" cy="15890"/>
              </a:xfrm>
              <a:custGeom>
                <a:avLst/>
                <a:gdLst/>
                <a:ahLst/>
                <a:cxnLst/>
                <a:rect l="l" t="t" r="r" b="b"/>
                <a:pathLst>
                  <a:path w="310" h="272" extrusionOk="0">
                    <a:moveTo>
                      <a:pt x="164" y="1"/>
                    </a:moveTo>
                    <a:cubicBezTo>
                      <a:pt x="128" y="1"/>
                      <a:pt x="90" y="12"/>
                      <a:pt x="60" y="36"/>
                    </a:cubicBezTo>
                    <a:cubicBezTo>
                      <a:pt x="0" y="84"/>
                      <a:pt x="0" y="167"/>
                      <a:pt x="60" y="227"/>
                    </a:cubicBezTo>
                    <a:cubicBezTo>
                      <a:pt x="84" y="257"/>
                      <a:pt x="116" y="271"/>
                      <a:pt x="151" y="271"/>
                    </a:cubicBezTo>
                    <a:cubicBezTo>
                      <a:pt x="185" y="271"/>
                      <a:pt x="221" y="257"/>
                      <a:pt x="250" y="227"/>
                    </a:cubicBezTo>
                    <a:cubicBezTo>
                      <a:pt x="310" y="179"/>
                      <a:pt x="310" y="96"/>
                      <a:pt x="250" y="36"/>
                    </a:cubicBezTo>
                    <a:cubicBezTo>
                      <a:pt x="232" y="12"/>
                      <a:pt x="200" y="1"/>
                      <a:pt x="1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6" name="Google Shape;36;p2"/>
              <p:cNvSpPr/>
              <p:nvPr/>
            </p:nvSpPr>
            <p:spPr>
              <a:xfrm>
                <a:off x="1178525" y="1363132"/>
                <a:ext cx="18169" cy="16182"/>
              </a:xfrm>
              <a:custGeom>
                <a:avLst/>
                <a:gdLst/>
                <a:ahLst/>
                <a:cxnLst/>
                <a:rect l="l" t="t" r="r" b="b"/>
                <a:pathLst>
                  <a:path w="311" h="277" extrusionOk="0">
                    <a:moveTo>
                      <a:pt x="147" y="1"/>
                    </a:moveTo>
                    <a:cubicBezTo>
                      <a:pt x="111" y="1"/>
                      <a:pt x="78" y="16"/>
                      <a:pt x="60" y="46"/>
                    </a:cubicBezTo>
                    <a:cubicBezTo>
                      <a:pt x="1" y="81"/>
                      <a:pt x="13" y="177"/>
                      <a:pt x="60" y="236"/>
                    </a:cubicBezTo>
                    <a:cubicBezTo>
                      <a:pt x="77" y="264"/>
                      <a:pt x="107" y="276"/>
                      <a:pt x="141" y="276"/>
                    </a:cubicBezTo>
                    <a:cubicBezTo>
                      <a:pt x="178" y="276"/>
                      <a:pt x="220" y="261"/>
                      <a:pt x="251" y="236"/>
                    </a:cubicBezTo>
                    <a:cubicBezTo>
                      <a:pt x="310" y="188"/>
                      <a:pt x="310" y="105"/>
                      <a:pt x="251" y="46"/>
                    </a:cubicBezTo>
                    <a:cubicBezTo>
                      <a:pt x="221" y="16"/>
                      <a:pt x="182" y="1"/>
                      <a:pt x="1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7" name="Google Shape;37;p2"/>
              <p:cNvSpPr/>
              <p:nvPr/>
            </p:nvSpPr>
            <p:spPr>
              <a:xfrm>
                <a:off x="1220294" y="1321421"/>
                <a:ext cx="18110" cy="16415"/>
              </a:xfrm>
              <a:custGeom>
                <a:avLst/>
                <a:gdLst/>
                <a:ahLst/>
                <a:cxnLst/>
                <a:rect l="l" t="t" r="r" b="b"/>
                <a:pathLst>
                  <a:path w="310" h="281" extrusionOk="0">
                    <a:moveTo>
                      <a:pt x="146" y="1"/>
                    </a:moveTo>
                    <a:cubicBezTo>
                      <a:pt x="110" y="1"/>
                      <a:pt x="78" y="15"/>
                      <a:pt x="60" y="45"/>
                    </a:cubicBezTo>
                    <a:cubicBezTo>
                      <a:pt x="0" y="81"/>
                      <a:pt x="0" y="176"/>
                      <a:pt x="60" y="236"/>
                    </a:cubicBezTo>
                    <a:cubicBezTo>
                      <a:pt x="78" y="265"/>
                      <a:pt x="110" y="280"/>
                      <a:pt x="146" y="280"/>
                    </a:cubicBezTo>
                    <a:cubicBezTo>
                      <a:pt x="182" y="280"/>
                      <a:pt x="221" y="265"/>
                      <a:pt x="250" y="236"/>
                    </a:cubicBezTo>
                    <a:cubicBezTo>
                      <a:pt x="310" y="188"/>
                      <a:pt x="310" y="105"/>
                      <a:pt x="250" y="45"/>
                    </a:cubicBezTo>
                    <a:cubicBezTo>
                      <a:pt x="221" y="15"/>
                      <a:pt x="182" y="1"/>
                      <a:pt x="1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8" name="Google Shape;38;p2"/>
              <p:cNvSpPr/>
              <p:nvPr/>
            </p:nvSpPr>
            <p:spPr>
              <a:xfrm>
                <a:off x="1262005" y="1280237"/>
                <a:ext cx="18169" cy="15831"/>
              </a:xfrm>
              <a:custGeom>
                <a:avLst/>
                <a:gdLst/>
                <a:ahLst/>
                <a:cxnLst/>
                <a:rect l="l" t="t" r="r" b="b"/>
                <a:pathLst>
                  <a:path w="311" h="271" extrusionOk="0">
                    <a:moveTo>
                      <a:pt x="146" y="0"/>
                    </a:moveTo>
                    <a:cubicBezTo>
                      <a:pt x="111" y="0"/>
                      <a:pt x="78" y="12"/>
                      <a:pt x="60" y="36"/>
                    </a:cubicBezTo>
                    <a:cubicBezTo>
                      <a:pt x="1" y="72"/>
                      <a:pt x="1" y="167"/>
                      <a:pt x="60" y="226"/>
                    </a:cubicBezTo>
                    <a:cubicBezTo>
                      <a:pt x="78" y="256"/>
                      <a:pt x="111" y="271"/>
                      <a:pt x="146" y="271"/>
                    </a:cubicBezTo>
                    <a:cubicBezTo>
                      <a:pt x="182" y="271"/>
                      <a:pt x="221" y="256"/>
                      <a:pt x="251" y="226"/>
                    </a:cubicBezTo>
                    <a:cubicBezTo>
                      <a:pt x="310" y="179"/>
                      <a:pt x="310" y="95"/>
                      <a:pt x="251" y="36"/>
                    </a:cubicBezTo>
                    <a:cubicBezTo>
                      <a:pt x="221" y="12"/>
                      <a:pt x="182" y="0"/>
                      <a:pt x="146" y="0"/>
                    </a:cubicBezTo>
                    <a:close/>
                  </a:path>
                </a:pathLst>
              </a:custGeom>
              <a:solidFill>
                <a:srgbClr val="627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9" name="Google Shape;39;p2"/>
              <p:cNvSpPr/>
              <p:nvPr/>
            </p:nvSpPr>
            <p:spPr>
              <a:xfrm>
                <a:off x="645051" y="1975761"/>
                <a:ext cx="18870" cy="15890"/>
              </a:xfrm>
              <a:custGeom>
                <a:avLst/>
                <a:gdLst/>
                <a:ahLst/>
                <a:cxnLst/>
                <a:rect l="l" t="t" r="r" b="b"/>
                <a:pathLst>
                  <a:path w="323" h="272" extrusionOk="0">
                    <a:moveTo>
                      <a:pt x="166" y="0"/>
                    </a:moveTo>
                    <a:cubicBezTo>
                      <a:pt x="129" y="0"/>
                      <a:pt x="90" y="12"/>
                      <a:pt x="60" y="36"/>
                    </a:cubicBezTo>
                    <a:cubicBezTo>
                      <a:pt x="1" y="72"/>
                      <a:pt x="1" y="167"/>
                      <a:pt x="60" y="227"/>
                    </a:cubicBezTo>
                    <a:cubicBezTo>
                      <a:pt x="84" y="256"/>
                      <a:pt x="120" y="271"/>
                      <a:pt x="157" y="271"/>
                    </a:cubicBezTo>
                    <a:cubicBezTo>
                      <a:pt x="194" y="271"/>
                      <a:pt x="233" y="256"/>
                      <a:pt x="263" y="227"/>
                    </a:cubicBezTo>
                    <a:cubicBezTo>
                      <a:pt x="322" y="179"/>
                      <a:pt x="322" y="96"/>
                      <a:pt x="263" y="36"/>
                    </a:cubicBezTo>
                    <a:cubicBezTo>
                      <a:pt x="239" y="12"/>
                      <a:pt x="203" y="0"/>
                      <a:pt x="1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0" name="Google Shape;40;p2"/>
              <p:cNvSpPr/>
              <p:nvPr/>
            </p:nvSpPr>
            <p:spPr>
              <a:xfrm>
                <a:off x="686820" y="1933992"/>
                <a:ext cx="18110" cy="15890"/>
              </a:xfrm>
              <a:custGeom>
                <a:avLst/>
                <a:gdLst/>
                <a:ahLst/>
                <a:cxnLst/>
                <a:rect l="l" t="t" r="r" b="b"/>
                <a:pathLst>
                  <a:path w="310" h="272" extrusionOk="0">
                    <a:moveTo>
                      <a:pt x="159" y="1"/>
                    </a:moveTo>
                    <a:cubicBezTo>
                      <a:pt x="125" y="1"/>
                      <a:pt x="89" y="13"/>
                      <a:pt x="60" y="37"/>
                    </a:cubicBezTo>
                    <a:cubicBezTo>
                      <a:pt x="0" y="72"/>
                      <a:pt x="0" y="168"/>
                      <a:pt x="60" y="227"/>
                    </a:cubicBezTo>
                    <a:cubicBezTo>
                      <a:pt x="84" y="257"/>
                      <a:pt x="119" y="272"/>
                      <a:pt x="155" y="272"/>
                    </a:cubicBezTo>
                    <a:cubicBezTo>
                      <a:pt x="191" y="272"/>
                      <a:pt x="226" y="257"/>
                      <a:pt x="250" y="227"/>
                    </a:cubicBezTo>
                    <a:cubicBezTo>
                      <a:pt x="310" y="180"/>
                      <a:pt x="310" y="84"/>
                      <a:pt x="250" y="37"/>
                    </a:cubicBezTo>
                    <a:cubicBezTo>
                      <a:pt x="226" y="13"/>
                      <a:pt x="194" y="1"/>
                      <a:pt x="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1" name="Google Shape;41;p2"/>
              <p:cNvSpPr/>
              <p:nvPr/>
            </p:nvSpPr>
            <p:spPr>
              <a:xfrm>
                <a:off x="727129" y="1893859"/>
                <a:ext cx="18169" cy="17116"/>
              </a:xfrm>
              <a:custGeom>
                <a:avLst/>
                <a:gdLst/>
                <a:ahLst/>
                <a:cxnLst/>
                <a:rect l="l" t="t" r="r" b="b"/>
                <a:pathLst>
                  <a:path w="311" h="293" extrusionOk="0">
                    <a:moveTo>
                      <a:pt x="151" y="0"/>
                    </a:moveTo>
                    <a:cubicBezTo>
                      <a:pt x="117" y="0"/>
                      <a:pt x="84" y="15"/>
                      <a:pt x="60" y="45"/>
                    </a:cubicBezTo>
                    <a:cubicBezTo>
                      <a:pt x="1" y="93"/>
                      <a:pt x="1" y="188"/>
                      <a:pt x="60" y="247"/>
                    </a:cubicBezTo>
                    <a:cubicBezTo>
                      <a:pt x="84" y="277"/>
                      <a:pt x="117" y="292"/>
                      <a:pt x="151" y="292"/>
                    </a:cubicBezTo>
                    <a:cubicBezTo>
                      <a:pt x="185" y="292"/>
                      <a:pt x="221" y="277"/>
                      <a:pt x="251" y="247"/>
                    </a:cubicBezTo>
                    <a:cubicBezTo>
                      <a:pt x="310" y="200"/>
                      <a:pt x="310" y="105"/>
                      <a:pt x="251" y="45"/>
                    </a:cubicBezTo>
                    <a:cubicBezTo>
                      <a:pt x="221" y="15"/>
                      <a:pt x="185" y="0"/>
                      <a:pt x="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2" name="Google Shape;42;p2"/>
              <p:cNvSpPr/>
              <p:nvPr/>
            </p:nvSpPr>
            <p:spPr>
              <a:xfrm>
                <a:off x="769599" y="1853317"/>
                <a:ext cx="15306" cy="15364"/>
              </a:xfrm>
              <a:custGeom>
                <a:avLst/>
                <a:gdLst/>
                <a:ahLst/>
                <a:cxnLst/>
                <a:rect l="l" t="t" r="r" b="b"/>
                <a:pathLst>
                  <a:path w="262" h="263" extrusionOk="0">
                    <a:moveTo>
                      <a:pt x="131" y="1"/>
                    </a:moveTo>
                    <a:cubicBezTo>
                      <a:pt x="60" y="1"/>
                      <a:pt x="0" y="60"/>
                      <a:pt x="0" y="132"/>
                    </a:cubicBezTo>
                    <a:cubicBezTo>
                      <a:pt x="0" y="203"/>
                      <a:pt x="60" y="263"/>
                      <a:pt x="131" y="263"/>
                    </a:cubicBezTo>
                    <a:cubicBezTo>
                      <a:pt x="202" y="263"/>
                      <a:pt x="262" y="203"/>
                      <a:pt x="262" y="132"/>
                    </a:cubicBezTo>
                    <a:cubicBezTo>
                      <a:pt x="262" y="60"/>
                      <a:pt x="202" y="1"/>
                      <a:pt x="1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3" name="Google Shape;43;p2"/>
              <p:cNvSpPr/>
              <p:nvPr/>
            </p:nvSpPr>
            <p:spPr>
              <a:xfrm>
                <a:off x="809907" y="1810380"/>
                <a:ext cx="18169" cy="17116"/>
              </a:xfrm>
              <a:custGeom>
                <a:avLst/>
                <a:gdLst/>
                <a:ahLst/>
                <a:cxnLst/>
                <a:rect l="l" t="t" r="r" b="b"/>
                <a:pathLst>
                  <a:path w="311" h="293" extrusionOk="0">
                    <a:moveTo>
                      <a:pt x="160" y="1"/>
                    </a:moveTo>
                    <a:cubicBezTo>
                      <a:pt x="126" y="1"/>
                      <a:pt x="90" y="15"/>
                      <a:pt x="60" y="45"/>
                    </a:cubicBezTo>
                    <a:cubicBezTo>
                      <a:pt x="1" y="93"/>
                      <a:pt x="1" y="188"/>
                      <a:pt x="60" y="248"/>
                    </a:cubicBezTo>
                    <a:cubicBezTo>
                      <a:pt x="78" y="277"/>
                      <a:pt x="111" y="292"/>
                      <a:pt x="146" y="292"/>
                    </a:cubicBezTo>
                    <a:cubicBezTo>
                      <a:pt x="182" y="292"/>
                      <a:pt x="221" y="277"/>
                      <a:pt x="251" y="248"/>
                    </a:cubicBezTo>
                    <a:cubicBezTo>
                      <a:pt x="310" y="200"/>
                      <a:pt x="310" y="105"/>
                      <a:pt x="251" y="45"/>
                    </a:cubicBezTo>
                    <a:cubicBezTo>
                      <a:pt x="227" y="15"/>
                      <a:pt x="194" y="1"/>
                      <a:pt x="1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4" name="Google Shape;44;p2"/>
              <p:cNvSpPr/>
              <p:nvPr/>
            </p:nvSpPr>
            <p:spPr>
              <a:xfrm>
                <a:off x="849573" y="1771415"/>
                <a:ext cx="18110" cy="16182"/>
              </a:xfrm>
              <a:custGeom>
                <a:avLst/>
                <a:gdLst/>
                <a:ahLst/>
                <a:cxnLst/>
                <a:rect l="l" t="t" r="r" b="b"/>
                <a:pathLst>
                  <a:path w="310" h="277" extrusionOk="0">
                    <a:moveTo>
                      <a:pt x="151" y="1"/>
                    </a:moveTo>
                    <a:cubicBezTo>
                      <a:pt x="116" y="1"/>
                      <a:pt x="84" y="16"/>
                      <a:pt x="60" y="46"/>
                    </a:cubicBezTo>
                    <a:cubicBezTo>
                      <a:pt x="0" y="93"/>
                      <a:pt x="0" y="176"/>
                      <a:pt x="60" y="236"/>
                    </a:cubicBezTo>
                    <a:cubicBezTo>
                      <a:pt x="82" y="264"/>
                      <a:pt x="113" y="276"/>
                      <a:pt x="145" y="276"/>
                    </a:cubicBezTo>
                    <a:cubicBezTo>
                      <a:pt x="181" y="276"/>
                      <a:pt x="219" y="261"/>
                      <a:pt x="250" y="236"/>
                    </a:cubicBezTo>
                    <a:cubicBezTo>
                      <a:pt x="310" y="200"/>
                      <a:pt x="310" y="105"/>
                      <a:pt x="250" y="46"/>
                    </a:cubicBezTo>
                    <a:cubicBezTo>
                      <a:pt x="220" y="16"/>
                      <a:pt x="185" y="1"/>
                      <a:pt x="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5" name="Google Shape;45;p2"/>
              <p:cNvSpPr/>
              <p:nvPr/>
            </p:nvSpPr>
            <p:spPr>
              <a:xfrm>
                <a:off x="891284" y="1729705"/>
                <a:ext cx="18169" cy="16415"/>
              </a:xfrm>
              <a:custGeom>
                <a:avLst/>
                <a:gdLst/>
                <a:ahLst/>
                <a:cxnLst/>
                <a:rect l="l" t="t" r="r" b="b"/>
                <a:pathLst>
                  <a:path w="311" h="281" extrusionOk="0">
                    <a:moveTo>
                      <a:pt x="151" y="0"/>
                    </a:moveTo>
                    <a:cubicBezTo>
                      <a:pt x="117" y="0"/>
                      <a:pt x="84" y="15"/>
                      <a:pt x="60" y="45"/>
                    </a:cubicBezTo>
                    <a:cubicBezTo>
                      <a:pt x="1" y="93"/>
                      <a:pt x="1" y="176"/>
                      <a:pt x="60" y="236"/>
                    </a:cubicBezTo>
                    <a:cubicBezTo>
                      <a:pt x="84" y="265"/>
                      <a:pt x="117" y="280"/>
                      <a:pt x="151" y="280"/>
                    </a:cubicBezTo>
                    <a:cubicBezTo>
                      <a:pt x="185" y="280"/>
                      <a:pt x="221" y="265"/>
                      <a:pt x="251" y="236"/>
                    </a:cubicBezTo>
                    <a:cubicBezTo>
                      <a:pt x="310" y="200"/>
                      <a:pt x="310" y="105"/>
                      <a:pt x="251" y="45"/>
                    </a:cubicBezTo>
                    <a:cubicBezTo>
                      <a:pt x="221" y="15"/>
                      <a:pt x="185" y="0"/>
                      <a:pt x="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6" name="Google Shape;46;p2"/>
              <p:cNvSpPr/>
              <p:nvPr/>
            </p:nvSpPr>
            <p:spPr>
              <a:xfrm>
                <a:off x="932994" y="1687994"/>
                <a:ext cx="18169" cy="16357"/>
              </a:xfrm>
              <a:custGeom>
                <a:avLst/>
                <a:gdLst/>
                <a:ahLst/>
                <a:cxnLst/>
                <a:rect l="l" t="t" r="r" b="b"/>
                <a:pathLst>
                  <a:path w="311" h="280" extrusionOk="0">
                    <a:moveTo>
                      <a:pt x="151" y="0"/>
                    </a:moveTo>
                    <a:cubicBezTo>
                      <a:pt x="117" y="0"/>
                      <a:pt x="84" y="15"/>
                      <a:pt x="61" y="45"/>
                    </a:cubicBezTo>
                    <a:cubicBezTo>
                      <a:pt x="1" y="92"/>
                      <a:pt x="1" y="176"/>
                      <a:pt x="61" y="235"/>
                    </a:cubicBezTo>
                    <a:cubicBezTo>
                      <a:pt x="84" y="265"/>
                      <a:pt x="117" y="280"/>
                      <a:pt x="151" y="280"/>
                    </a:cubicBezTo>
                    <a:cubicBezTo>
                      <a:pt x="186" y="280"/>
                      <a:pt x="221" y="265"/>
                      <a:pt x="251" y="235"/>
                    </a:cubicBezTo>
                    <a:cubicBezTo>
                      <a:pt x="311" y="200"/>
                      <a:pt x="311" y="104"/>
                      <a:pt x="251" y="45"/>
                    </a:cubicBezTo>
                    <a:cubicBezTo>
                      <a:pt x="221" y="15"/>
                      <a:pt x="186" y="0"/>
                      <a:pt x="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7" name="Google Shape;47;p2"/>
              <p:cNvSpPr/>
              <p:nvPr/>
            </p:nvSpPr>
            <p:spPr>
              <a:xfrm>
                <a:off x="971959" y="1648854"/>
                <a:ext cx="18870" cy="15890"/>
              </a:xfrm>
              <a:custGeom>
                <a:avLst/>
                <a:gdLst/>
                <a:ahLst/>
                <a:cxnLst/>
                <a:rect l="l" t="t" r="r" b="b"/>
                <a:pathLst>
                  <a:path w="323" h="272" extrusionOk="0">
                    <a:moveTo>
                      <a:pt x="161" y="0"/>
                    </a:moveTo>
                    <a:cubicBezTo>
                      <a:pt x="126" y="0"/>
                      <a:pt x="90" y="12"/>
                      <a:pt x="60" y="36"/>
                    </a:cubicBezTo>
                    <a:cubicBezTo>
                      <a:pt x="1" y="72"/>
                      <a:pt x="1" y="167"/>
                      <a:pt x="60" y="227"/>
                    </a:cubicBezTo>
                    <a:cubicBezTo>
                      <a:pt x="84" y="256"/>
                      <a:pt x="120" y="271"/>
                      <a:pt x="157" y="271"/>
                    </a:cubicBezTo>
                    <a:cubicBezTo>
                      <a:pt x="194" y="271"/>
                      <a:pt x="233" y="256"/>
                      <a:pt x="263" y="227"/>
                    </a:cubicBezTo>
                    <a:cubicBezTo>
                      <a:pt x="322" y="179"/>
                      <a:pt x="322" y="96"/>
                      <a:pt x="263" y="36"/>
                    </a:cubicBezTo>
                    <a:cubicBezTo>
                      <a:pt x="233" y="12"/>
                      <a:pt x="197" y="0"/>
                      <a:pt x="1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8" name="Google Shape;48;p2"/>
              <p:cNvSpPr/>
              <p:nvPr/>
            </p:nvSpPr>
            <p:spPr>
              <a:xfrm>
                <a:off x="1013728" y="1607144"/>
                <a:ext cx="18110" cy="15831"/>
              </a:xfrm>
              <a:custGeom>
                <a:avLst/>
                <a:gdLst/>
                <a:ahLst/>
                <a:cxnLst/>
                <a:rect l="l" t="t" r="r" b="b"/>
                <a:pathLst>
                  <a:path w="310" h="271" extrusionOk="0">
                    <a:moveTo>
                      <a:pt x="156" y="0"/>
                    </a:moveTo>
                    <a:cubicBezTo>
                      <a:pt x="119" y="0"/>
                      <a:pt x="83" y="12"/>
                      <a:pt x="60" y="36"/>
                    </a:cubicBezTo>
                    <a:cubicBezTo>
                      <a:pt x="0" y="71"/>
                      <a:pt x="0" y="167"/>
                      <a:pt x="60" y="226"/>
                    </a:cubicBezTo>
                    <a:cubicBezTo>
                      <a:pt x="83" y="256"/>
                      <a:pt x="119" y="271"/>
                      <a:pt x="156" y="271"/>
                    </a:cubicBezTo>
                    <a:cubicBezTo>
                      <a:pt x="194" y="271"/>
                      <a:pt x="232" y="256"/>
                      <a:pt x="262" y="226"/>
                    </a:cubicBezTo>
                    <a:cubicBezTo>
                      <a:pt x="310" y="179"/>
                      <a:pt x="310" y="95"/>
                      <a:pt x="262" y="36"/>
                    </a:cubicBezTo>
                    <a:cubicBezTo>
                      <a:pt x="232" y="12"/>
                      <a:pt x="194" y="0"/>
                      <a:pt x="1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9" name="Google Shape;49;p2"/>
              <p:cNvSpPr/>
              <p:nvPr/>
            </p:nvSpPr>
            <p:spPr>
              <a:xfrm>
                <a:off x="1055438" y="1565550"/>
                <a:ext cx="18811" cy="16415"/>
              </a:xfrm>
              <a:custGeom>
                <a:avLst/>
                <a:gdLst/>
                <a:ahLst/>
                <a:cxnLst/>
                <a:rect l="l" t="t" r="r" b="b"/>
                <a:pathLst>
                  <a:path w="322" h="281" extrusionOk="0">
                    <a:moveTo>
                      <a:pt x="152" y="1"/>
                    </a:moveTo>
                    <a:cubicBezTo>
                      <a:pt x="117" y="1"/>
                      <a:pt x="84" y="16"/>
                      <a:pt x="60" y="45"/>
                    </a:cubicBezTo>
                    <a:cubicBezTo>
                      <a:pt x="0" y="93"/>
                      <a:pt x="0" y="176"/>
                      <a:pt x="60" y="236"/>
                    </a:cubicBezTo>
                    <a:cubicBezTo>
                      <a:pt x="84" y="266"/>
                      <a:pt x="120" y="280"/>
                      <a:pt x="157" y="280"/>
                    </a:cubicBezTo>
                    <a:cubicBezTo>
                      <a:pt x="194" y="280"/>
                      <a:pt x="233" y="266"/>
                      <a:pt x="262" y="236"/>
                    </a:cubicBezTo>
                    <a:cubicBezTo>
                      <a:pt x="322" y="188"/>
                      <a:pt x="322" y="105"/>
                      <a:pt x="262" y="45"/>
                    </a:cubicBezTo>
                    <a:cubicBezTo>
                      <a:pt x="227" y="16"/>
                      <a:pt x="188" y="1"/>
                      <a:pt x="1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0" name="Google Shape;50;p2"/>
              <p:cNvSpPr/>
              <p:nvPr/>
            </p:nvSpPr>
            <p:spPr>
              <a:xfrm>
                <a:off x="1095104" y="1525242"/>
                <a:ext cx="18110" cy="17058"/>
              </a:xfrm>
              <a:custGeom>
                <a:avLst/>
                <a:gdLst/>
                <a:ahLst/>
                <a:cxnLst/>
                <a:rect l="l" t="t" r="r" b="b"/>
                <a:pathLst>
                  <a:path w="310" h="292" extrusionOk="0">
                    <a:moveTo>
                      <a:pt x="155" y="0"/>
                    </a:moveTo>
                    <a:cubicBezTo>
                      <a:pt x="119" y="0"/>
                      <a:pt x="83" y="15"/>
                      <a:pt x="60" y="45"/>
                    </a:cubicBezTo>
                    <a:cubicBezTo>
                      <a:pt x="0" y="92"/>
                      <a:pt x="0" y="188"/>
                      <a:pt x="60" y="247"/>
                    </a:cubicBezTo>
                    <a:cubicBezTo>
                      <a:pt x="78" y="277"/>
                      <a:pt x="110" y="292"/>
                      <a:pt x="146" y="292"/>
                    </a:cubicBezTo>
                    <a:cubicBezTo>
                      <a:pt x="182" y="292"/>
                      <a:pt x="220" y="277"/>
                      <a:pt x="250" y="247"/>
                    </a:cubicBezTo>
                    <a:cubicBezTo>
                      <a:pt x="310" y="199"/>
                      <a:pt x="310" y="104"/>
                      <a:pt x="250" y="45"/>
                    </a:cubicBezTo>
                    <a:cubicBezTo>
                      <a:pt x="226" y="15"/>
                      <a:pt x="191" y="0"/>
                      <a:pt x="1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1" name="Google Shape;51;p2"/>
              <p:cNvSpPr/>
              <p:nvPr/>
            </p:nvSpPr>
            <p:spPr>
              <a:xfrm>
                <a:off x="1136815" y="1484524"/>
                <a:ext cx="18169" cy="16065"/>
              </a:xfrm>
              <a:custGeom>
                <a:avLst/>
                <a:gdLst/>
                <a:ahLst/>
                <a:cxnLst/>
                <a:rect l="l" t="t" r="r" b="b"/>
                <a:pathLst>
                  <a:path w="311" h="275" extrusionOk="0">
                    <a:moveTo>
                      <a:pt x="160" y="1"/>
                    </a:moveTo>
                    <a:cubicBezTo>
                      <a:pt x="126" y="1"/>
                      <a:pt x="90" y="9"/>
                      <a:pt x="60" y="27"/>
                    </a:cubicBezTo>
                    <a:cubicBezTo>
                      <a:pt x="1" y="75"/>
                      <a:pt x="12" y="170"/>
                      <a:pt x="60" y="230"/>
                    </a:cubicBezTo>
                    <a:cubicBezTo>
                      <a:pt x="78" y="260"/>
                      <a:pt x="111" y="274"/>
                      <a:pt x="146" y="274"/>
                    </a:cubicBezTo>
                    <a:cubicBezTo>
                      <a:pt x="182" y="274"/>
                      <a:pt x="221" y="260"/>
                      <a:pt x="251" y="230"/>
                    </a:cubicBezTo>
                    <a:cubicBezTo>
                      <a:pt x="310" y="182"/>
                      <a:pt x="310" y="87"/>
                      <a:pt x="251" y="27"/>
                    </a:cubicBezTo>
                    <a:cubicBezTo>
                      <a:pt x="227" y="9"/>
                      <a:pt x="194" y="1"/>
                      <a:pt x="1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2" name="Google Shape;52;p2"/>
              <p:cNvSpPr/>
              <p:nvPr/>
            </p:nvSpPr>
            <p:spPr>
              <a:xfrm>
                <a:off x="1178525" y="1442814"/>
                <a:ext cx="18169" cy="16065"/>
              </a:xfrm>
              <a:custGeom>
                <a:avLst/>
                <a:gdLst/>
                <a:ahLst/>
                <a:cxnLst/>
                <a:rect l="l" t="t" r="r" b="b"/>
                <a:pathLst>
                  <a:path w="311" h="275" extrusionOk="0">
                    <a:moveTo>
                      <a:pt x="160" y="0"/>
                    </a:moveTo>
                    <a:cubicBezTo>
                      <a:pt x="126" y="0"/>
                      <a:pt x="90" y="9"/>
                      <a:pt x="60" y="27"/>
                    </a:cubicBezTo>
                    <a:cubicBezTo>
                      <a:pt x="1" y="75"/>
                      <a:pt x="1" y="170"/>
                      <a:pt x="60" y="229"/>
                    </a:cubicBezTo>
                    <a:cubicBezTo>
                      <a:pt x="78" y="259"/>
                      <a:pt x="111" y="274"/>
                      <a:pt x="147" y="274"/>
                    </a:cubicBezTo>
                    <a:cubicBezTo>
                      <a:pt x="182" y="274"/>
                      <a:pt x="221" y="259"/>
                      <a:pt x="251" y="229"/>
                    </a:cubicBezTo>
                    <a:cubicBezTo>
                      <a:pt x="310" y="182"/>
                      <a:pt x="310" y="86"/>
                      <a:pt x="251" y="27"/>
                    </a:cubicBezTo>
                    <a:cubicBezTo>
                      <a:pt x="227" y="9"/>
                      <a:pt x="194" y="0"/>
                      <a:pt x="1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3" name="Google Shape;53;p2"/>
              <p:cNvSpPr/>
              <p:nvPr/>
            </p:nvSpPr>
            <p:spPr>
              <a:xfrm>
                <a:off x="1218191" y="1402798"/>
                <a:ext cx="18169" cy="16415"/>
              </a:xfrm>
              <a:custGeom>
                <a:avLst/>
                <a:gdLst/>
                <a:ahLst/>
                <a:cxnLst/>
                <a:rect l="l" t="t" r="r" b="b"/>
                <a:pathLst>
                  <a:path w="311" h="281" extrusionOk="0">
                    <a:moveTo>
                      <a:pt x="151" y="1"/>
                    </a:moveTo>
                    <a:cubicBezTo>
                      <a:pt x="117" y="1"/>
                      <a:pt x="84" y="15"/>
                      <a:pt x="60" y="45"/>
                    </a:cubicBezTo>
                    <a:cubicBezTo>
                      <a:pt x="1" y="93"/>
                      <a:pt x="1" y="176"/>
                      <a:pt x="60" y="236"/>
                    </a:cubicBezTo>
                    <a:cubicBezTo>
                      <a:pt x="84" y="265"/>
                      <a:pt x="117" y="280"/>
                      <a:pt x="151" y="280"/>
                    </a:cubicBezTo>
                    <a:cubicBezTo>
                      <a:pt x="185" y="280"/>
                      <a:pt x="221" y="265"/>
                      <a:pt x="251" y="236"/>
                    </a:cubicBezTo>
                    <a:cubicBezTo>
                      <a:pt x="310" y="200"/>
                      <a:pt x="310" y="105"/>
                      <a:pt x="251" y="45"/>
                    </a:cubicBezTo>
                    <a:cubicBezTo>
                      <a:pt x="221" y="15"/>
                      <a:pt x="185" y="1"/>
                      <a:pt x="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4" name="Google Shape;54;p2"/>
              <p:cNvSpPr/>
              <p:nvPr/>
            </p:nvSpPr>
            <p:spPr>
              <a:xfrm>
                <a:off x="1259902" y="1361087"/>
                <a:ext cx="18169" cy="16357"/>
              </a:xfrm>
              <a:custGeom>
                <a:avLst/>
                <a:gdLst/>
                <a:ahLst/>
                <a:cxnLst/>
                <a:rect l="l" t="t" r="r" b="b"/>
                <a:pathLst>
                  <a:path w="311" h="280" extrusionOk="0">
                    <a:moveTo>
                      <a:pt x="151" y="0"/>
                    </a:moveTo>
                    <a:cubicBezTo>
                      <a:pt x="117" y="0"/>
                      <a:pt x="84" y="15"/>
                      <a:pt x="60" y="45"/>
                    </a:cubicBezTo>
                    <a:cubicBezTo>
                      <a:pt x="1" y="92"/>
                      <a:pt x="1" y="176"/>
                      <a:pt x="60" y="235"/>
                    </a:cubicBezTo>
                    <a:cubicBezTo>
                      <a:pt x="84" y="265"/>
                      <a:pt x="117" y="280"/>
                      <a:pt x="151" y="280"/>
                    </a:cubicBezTo>
                    <a:cubicBezTo>
                      <a:pt x="185" y="280"/>
                      <a:pt x="221" y="265"/>
                      <a:pt x="251" y="235"/>
                    </a:cubicBezTo>
                    <a:cubicBezTo>
                      <a:pt x="310" y="200"/>
                      <a:pt x="310" y="104"/>
                      <a:pt x="251" y="45"/>
                    </a:cubicBezTo>
                    <a:cubicBezTo>
                      <a:pt x="221" y="15"/>
                      <a:pt x="185" y="0"/>
                      <a:pt x="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5" name="Google Shape;55;p2"/>
              <p:cNvSpPr/>
              <p:nvPr/>
            </p:nvSpPr>
            <p:spPr>
              <a:xfrm>
                <a:off x="1300970" y="1319318"/>
                <a:ext cx="18110" cy="16415"/>
              </a:xfrm>
              <a:custGeom>
                <a:avLst/>
                <a:gdLst/>
                <a:ahLst/>
                <a:cxnLst/>
                <a:rect l="l" t="t" r="r" b="b"/>
                <a:pathLst>
                  <a:path w="310" h="281" extrusionOk="0">
                    <a:moveTo>
                      <a:pt x="160" y="1"/>
                    </a:moveTo>
                    <a:cubicBezTo>
                      <a:pt x="125" y="1"/>
                      <a:pt x="90" y="16"/>
                      <a:pt x="60" y="45"/>
                    </a:cubicBezTo>
                    <a:cubicBezTo>
                      <a:pt x="0" y="93"/>
                      <a:pt x="0" y="176"/>
                      <a:pt x="60" y="236"/>
                    </a:cubicBezTo>
                    <a:cubicBezTo>
                      <a:pt x="84" y="266"/>
                      <a:pt x="116" y="281"/>
                      <a:pt x="151" y="281"/>
                    </a:cubicBezTo>
                    <a:cubicBezTo>
                      <a:pt x="185" y="281"/>
                      <a:pt x="221" y="266"/>
                      <a:pt x="250" y="236"/>
                    </a:cubicBezTo>
                    <a:cubicBezTo>
                      <a:pt x="310" y="200"/>
                      <a:pt x="310" y="105"/>
                      <a:pt x="250" y="45"/>
                    </a:cubicBezTo>
                    <a:cubicBezTo>
                      <a:pt x="227" y="16"/>
                      <a:pt x="194" y="1"/>
                      <a:pt x="1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6" name="Google Shape;56;p2"/>
              <p:cNvSpPr/>
              <p:nvPr/>
            </p:nvSpPr>
            <p:spPr>
              <a:xfrm>
                <a:off x="727830" y="1974359"/>
                <a:ext cx="16065" cy="15364"/>
              </a:xfrm>
              <a:custGeom>
                <a:avLst/>
                <a:gdLst/>
                <a:ahLst/>
                <a:cxnLst/>
                <a:rect l="l" t="t" r="r" b="b"/>
                <a:pathLst>
                  <a:path w="275" h="263" extrusionOk="0">
                    <a:moveTo>
                      <a:pt x="132" y="1"/>
                    </a:moveTo>
                    <a:cubicBezTo>
                      <a:pt x="60" y="1"/>
                      <a:pt x="1" y="60"/>
                      <a:pt x="1" y="131"/>
                    </a:cubicBezTo>
                    <a:cubicBezTo>
                      <a:pt x="1" y="203"/>
                      <a:pt x="60" y="262"/>
                      <a:pt x="132" y="262"/>
                    </a:cubicBezTo>
                    <a:cubicBezTo>
                      <a:pt x="203" y="262"/>
                      <a:pt x="274" y="203"/>
                      <a:pt x="274" y="131"/>
                    </a:cubicBezTo>
                    <a:cubicBezTo>
                      <a:pt x="274" y="60"/>
                      <a:pt x="203" y="1"/>
                      <a:pt x="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7" name="Google Shape;57;p2"/>
              <p:cNvSpPr/>
              <p:nvPr/>
            </p:nvSpPr>
            <p:spPr>
              <a:xfrm>
                <a:off x="766094" y="1934168"/>
                <a:ext cx="18169" cy="16415"/>
              </a:xfrm>
              <a:custGeom>
                <a:avLst/>
                <a:gdLst/>
                <a:ahLst/>
                <a:cxnLst/>
                <a:rect l="l" t="t" r="r" b="b"/>
                <a:pathLst>
                  <a:path w="311" h="281" extrusionOk="0">
                    <a:moveTo>
                      <a:pt x="164" y="1"/>
                    </a:moveTo>
                    <a:cubicBezTo>
                      <a:pt x="128" y="1"/>
                      <a:pt x="90" y="16"/>
                      <a:pt x="60" y="46"/>
                    </a:cubicBezTo>
                    <a:cubicBezTo>
                      <a:pt x="0" y="93"/>
                      <a:pt x="0" y="177"/>
                      <a:pt x="60" y="236"/>
                    </a:cubicBezTo>
                    <a:cubicBezTo>
                      <a:pt x="84" y="266"/>
                      <a:pt x="117" y="281"/>
                      <a:pt x="151" y="281"/>
                    </a:cubicBezTo>
                    <a:cubicBezTo>
                      <a:pt x="185" y="281"/>
                      <a:pt x="221" y="266"/>
                      <a:pt x="251" y="236"/>
                    </a:cubicBezTo>
                    <a:cubicBezTo>
                      <a:pt x="310" y="188"/>
                      <a:pt x="310" y="105"/>
                      <a:pt x="251" y="46"/>
                    </a:cubicBezTo>
                    <a:cubicBezTo>
                      <a:pt x="233" y="16"/>
                      <a:pt x="200" y="1"/>
                      <a:pt x="1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8" name="Google Shape;58;p2"/>
              <p:cNvSpPr/>
              <p:nvPr/>
            </p:nvSpPr>
            <p:spPr>
              <a:xfrm>
                <a:off x="807804" y="1892457"/>
                <a:ext cx="18169" cy="16123"/>
              </a:xfrm>
              <a:custGeom>
                <a:avLst/>
                <a:gdLst/>
                <a:ahLst/>
                <a:cxnLst/>
                <a:rect l="l" t="t" r="r" b="b"/>
                <a:pathLst>
                  <a:path w="311" h="276" extrusionOk="0">
                    <a:moveTo>
                      <a:pt x="165" y="1"/>
                    </a:moveTo>
                    <a:cubicBezTo>
                      <a:pt x="129" y="1"/>
                      <a:pt x="90" y="15"/>
                      <a:pt x="60" y="45"/>
                    </a:cubicBezTo>
                    <a:cubicBezTo>
                      <a:pt x="1" y="93"/>
                      <a:pt x="1" y="176"/>
                      <a:pt x="60" y="236"/>
                    </a:cubicBezTo>
                    <a:cubicBezTo>
                      <a:pt x="83" y="264"/>
                      <a:pt x="113" y="276"/>
                      <a:pt x="146" y="276"/>
                    </a:cubicBezTo>
                    <a:cubicBezTo>
                      <a:pt x="181" y="276"/>
                      <a:pt x="219" y="261"/>
                      <a:pt x="251" y="236"/>
                    </a:cubicBezTo>
                    <a:cubicBezTo>
                      <a:pt x="310" y="188"/>
                      <a:pt x="310" y="105"/>
                      <a:pt x="251" y="45"/>
                    </a:cubicBezTo>
                    <a:cubicBezTo>
                      <a:pt x="233" y="15"/>
                      <a:pt x="200" y="1"/>
                      <a:pt x="1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9" name="Google Shape;59;p2"/>
              <p:cNvSpPr/>
              <p:nvPr/>
            </p:nvSpPr>
            <p:spPr>
              <a:xfrm>
                <a:off x="849573" y="1850980"/>
                <a:ext cx="18110" cy="16123"/>
              </a:xfrm>
              <a:custGeom>
                <a:avLst/>
                <a:gdLst/>
                <a:ahLst/>
                <a:cxnLst/>
                <a:rect l="l" t="t" r="r" b="b"/>
                <a:pathLst>
                  <a:path w="310" h="276" extrusionOk="0">
                    <a:moveTo>
                      <a:pt x="170" y="1"/>
                    </a:moveTo>
                    <a:cubicBezTo>
                      <a:pt x="133" y="1"/>
                      <a:pt x="91" y="16"/>
                      <a:pt x="60" y="41"/>
                    </a:cubicBezTo>
                    <a:cubicBezTo>
                      <a:pt x="0" y="88"/>
                      <a:pt x="12" y="172"/>
                      <a:pt x="60" y="231"/>
                    </a:cubicBezTo>
                    <a:cubicBezTo>
                      <a:pt x="84" y="261"/>
                      <a:pt x="116" y="276"/>
                      <a:pt x="151" y="276"/>
                    </a:cubicBezTo>
                    <a:cubicBezTo>
                      <a:pt x="185" y="276"/>
                      <a:pt x="220" y="261"/>
                      <a:pt x="250" y="231"/>
                    </a:cubicBezTo>
                    <a:cubicBezTo>
                      <a:pt x="310" y="184"/>
                      <a:pt x="310" y="100"/>
                      <a:pt x="250" y="41"/>
                    </a:cubicBezTo>
                    <a:cubicBezTo>
                      <a:pt x="233" y="13"/>
                      <a:pt x="203" y="1"/>
                      <a:pt x="1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60" name="Google Shape;60;p2"/>
              <p:cNvSpPr/>
              <p:nvPr/>
            </p:nvSpPr>
            <p:spPr>
              <a:xfrm>
                <a:off x="890583" y="1811607"/>
                <a:ext cx="15364" cy="15364"/>
              </a:xfrm>
              <a:custGeom>
                <a:avLst/>
                <a:gdLst/>
                <a:ahLst/>
                <a:cxnLst/>
                <a:rect l="l" t="t" r="r" b="b"/>
                <a:pathLst>
                  <a:path w="263" h="263" extrusionOk="0">
                    <a:moveTo>
                      <a:pt x="132" y="0"/>
                    </a:moveTo>
                    <a:cubicBezTo>
                      <a:pt x="60" y="0"/>
                      <a:pt x="1" y="60"/>
                      <a:pt x="1" y="131"/>
                    </a:cubicBezTo>
                    <a:cubicBezTo>
                      <a:pt x="1" y="203"/>
                      <a:pt x="60" y="262"/>
                      <a:pt x="132" y="262"/>
                    </a:cubicBezTo>
                    <a:cubicBezTo>
                      <a:pt x="203" y="262"/>
                      <a:pt x="263" y="203"/>
                      <a:pt x="263" y="131"/>
                    </a:cubicBezTo>
                    <a:cubicBezTo>
                      <a:pt x="263" y="60"/>
                      <a:pt x="203" y="0"/>
                      <a:pt x="1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61" name="Google Shape;61;p2"/>
              <p:cNvSpPr/>
              <p:nvPr/>
            </p:nvSpPr>
            <p:spPr>
              <a:xfrm>
                <a:off x="931650" y="1770071"/>
                <a:ext cx="18110" cy="16357"/>
              </a:xfrm>
              <a:custGeom>
                <a:avLst/>
                <a:gdLst/>
                <a:ahLst/>
                <a:cxnLst/>
                <a:rect l="l" t="t" r="r" b="b"/>
                <a:pathLst>
                  <a:path w="310" h="280" extrusionOk="0">
                    <a:moveTo>
                      <a:pt x="146" y="0"/>
                    </a:moveTo>
                    <a:cubicBezTo>
                      <a:pt x="110" y="0"/>
                      <a:pt x="78" y="15"/>
                      <a:pt x="60" y="45"/>
                    </a:cubicBezTo>
                    <a:cubicBezTo>
                      <a:pt x="0" y="80"/>
                      <a:pt x="0" y="176"/>
                      <a:pt x="60" y="235"/>
                    </a:cubicBezTo>
                    <a:cubicBezTo>
                      <a:pt x="78" y="265"/>
                      <a:pt x="110" y="280"/>
                      <a:pt x="146" y="280"/>
                    </a:cubicBezTo>
                    <a:cubicBezTo>
                      <a:pt x="182" y="280"/>
                      <a:pt x="220" y="265"/>
                      <a:pt x="250" y="235"/>
                    </a:cubicBezTo>
                    <a:cubicBezTo>
                      <a:pt x="310" y="188"/>
                      <a:pt x="310" y="104"/>
                      <a:pt x="250" y="45"/>
                    </a:cubicBezTo>
                    <a:cubicBezTo>
                      <a:pt x="220" y="15"/>
                      <a:pt x="182" y="0"/>
                      <a:pt x="1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62" name="Google Shape;62;p2"/>
              <p:cNvSpPr/>
              <p:nvPr/>
            </p:nvSpPr>
            <p:spPr>
              <a:xfrm>
                <a:off x="973361" y="1728303"/>
                <a:ext cx="18169" cy="16415"/>
              </a:xfrm>
              <a:custGeom>
                <a:avLst/>
                <a:gdLst/>
                <a:ahLst/>
                <a:cxnLst/>
                <a:rect l="l" t="t" r="r" b="b"/>
                <a:pathLst>
                  <a:path w="311" h="281" extrusionOk="0">
                    <a:moveTo>
                      <a:pt x="146" y="1"/>
                    </a:moveTo>
                    <a:cubicBezTo>
                      <a:pt x="111" y="1"/>
                      <a:pt x="78" y="16"/>
                      <a:pt x="60" y="45"/>
                    </a:cubicBezTo>
                    <a:cubicBezTo>
                      <a:pt x="1" y="81"/>
                      <a:pt x="1" y="176"/>
                      <a:pt x="60" y="236"/>
                    </a:cubicBezTo>
                    <a:cubicBezTo>
                      <a:pt x="78" y="266"/>
                      <a:pt x="111" y="280"/>
                      <a:pt x="146" y="280"/>
                    </a:cubicBezTo>
                    <a:cubicBezTo>
                      <a:pt x="182" y="280"/>
                      <a:pt x="221" y="266"/>
                      <a:pt x="251" y="236"/>
                    </a:cubicBezTo>
                    <a:cubicBezTo>
                      <a:pt x="310" y="188"/>
                      <a:pt x="310" y="105"/>
                      <a:pt x="251" y="45"/>
                    </a:cubicBezTo>
                    <a:cubicBezTo>
                      <a:pt x="221" y="16"/>
                      <a:pt x="182" y="1"/>
                      <a:pt x="1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63" name="Google Shape;63;p2"/>
              <p:cNvSpPr/>
              <p:nvPr/>
            </p:nvSpPr>
            <p:spPr>
              <a:xfrm>
                <a:off x="1012326" y="1688520"/>
                <a:ext cx="18110" cy="15831"/>
              </a:xfrm>
              <a:custGeom>
                <a:avLst/>
                <a:gdLst/>
                <a:ahLst/>
                <a:cxnLst/>
                <a:rect l="l" t="t" r="r" b="b"/>
                <a:pathLst>
                  <a:path w="310" h="271" extrusionOk="0">
                    <a:moveTo>
                      <a:pt x="151" y="0"/>
                    </a:moveTo>
                    <a:cubicBezTo>
                      <a:pt x="116" y="0"/>
                      <a:pt x="84" y="12"/>
                      <a:pt x="60" y="36"/>
                    </a:cubicBezTo>
                    <a:cubicBezTo>
                      <a:pt x="0" y="83"/>
                      <a:pt x="0" y="167"/>
                      <a:pt x="60" y="226"/>
                    </a:cubicBezTo>
                    <a:cubicBezTo>
                      <a:pt x="84" y="256"/>
                      <a:pt x="116" y="271"/>
                      <a:pt x="151" y="271"/>
                    </a:cubicBezTo>
                    <a:cubicBezTo>
                      <a:pt x="185" y="271"/>
                      <a:pt x="221" y="256"/>
                      <a:pt x="250" y="226"/>
                    </a:cubicBezTo>
                    <a:cubicBezTo>
                      <a:pt x="310" y="191"/>
                      <a:pt x="310" y="95"/>
                      <a:pt x="250" y="36"/>
                    </a:cubicBezTo>
                    <a:cubicBezTo>
                      <a:pt x="221" y="12"/>
                      <a:pt x="185" y="0"/>
                      <a:pt x="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64" name="Google Shape;64;p2"/>
              <p:cNvSpPr/>
              <p:nvPr/>
            </p:nvSpPr>
            <p:spPr>
              <a:xfrm>
                <a:off x="1054036" y="1646751"/>
                <a:ext cx="18169" cy="15890"/>
              </a:xfrm>
              <a:custGeom>
                <a:avLst/>
                <a:gdLst/>
                <a:ahLst/>
                <a:cxnLst/>
                <a:rect l="l" t="t" r="r" b="b"/>
                <a:pathLst>
                  <a:path w="311" h="272" extrusionOk="0">
                    <a:moveTo>
                      <a:pt x="151" y="1"/>
                    </a:moveTo>
                    <a:cubicBezTo>
                      <a:pt x="117" y="1"/>
                      <a:pt x="84" y="13"/>
                      <a:pt x="60" y="36"/>
                    </a:cubicBezTo>
                    <a:cubicBezTo>
                      <a:pt x="1" y="84"/>
                      <a:pt x="1" y="167"/>
                      <a:pt x="60" y="227"/>
                    </a:cubicBezTo>
                    <a:cubicBezTo>
                      <a:pt x="84" y="257"/>
                      <a:pt x="117" y="272"/>
                      <a:pt x="151" y="272"/>
                    </a:cubicBezTo>
                    <a:cubicBezTo>
                      <a:pt x="185" y="272"/>
                      <a:pt x="221" y="257"/>
                      <a:pt x="251" y="227"/>
                    </a:cubicBezTo>
                    <a:cubicBezTo>
                      <a:pt x="310" y="191"/>
                      <a:pt x="310" y="96"/>
                      <a:pt x="251" y="36"/>
                    </a:cubicBezTo>
                    <a:cubicBezTo>
                      <a:pt x="221" y="13"/>
                      <a:pt x="185" y="1"/>
                      <a:pt x="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65" name="Google Shape;65;p2"/>
              <p:cNvSpPr/>
              <p:nvPr/>
            </p:nvSpPr>
            <p:spPr>
              <a:xfrm>
                <a:off x="1095805" y="1605041"/>
                <a:ext cx="18110" cy="15890"/>
              </a:xfrm>
              <a:custGeom>
                <a:avLst/>
                <a:gdLst/>
                <a:ahLst/>
                <a:cxnLst/>
                <a:rect l="l" t="t" r="r" b="b"/>
                <a:pathLst>
                  <a:path w="310" h="272" extrusionOk="0">
                    <a:moveTo>
                      <a:pt x="146" y="0"/>
                    </a:moveTo>
                    <a:cubicBezTo>
                      <a:pt x="110" y="0"/>
                      <a:pt x="77" y="12"/>
                      <a:pt x="60" y="36"/>
                    </a:cubicBezTo>
                    <a:cubicBezTo>
                      <a:pt x="0" y="84"/>
                      <a:pt x="12" y="167"/>
                      <a:pt x="60" y="227"/>
                    </a:cubicBezTo>
                    <a:cubicBezTo>
                      <a:pt x="77" y="256"/>
                      <a:pt x="110" y="271"/>
                      <a:pt x="146" y="271"/>
                    </a:cubicBezTo>
                    <a:cubicBezTo>
                      <a:pt x="182" y="271"/>
                      <a:pt x="220" y="256"/>
                      <a:pt x="250" y="227"/>
                    </a:cubicBezTo>
                    <a:cubicBezTo>
                      <a:pt x="310" y="191"/>
                      <a:pt x="310" y="96"/>
                      <a:pt x="250" y="36"/>
                    </a:cubicBezTo>
                    <a:cubicBezTo>
                      <a:pt x="220" y="12"/>
                      <a:pt x="182" y="0"/>
                      <a:pt x="1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66" name="Google Shape;66;p2"/>
              <p:cNvSpPr/>
              <p:nvPr/>
            </p:nvSpPr>
            <p:spPr>
              <a:xfrm>
                <a:off x="1134712" y="1565550"/>
                <a:ext cx="18169" cy="16415"/>
              </a:xfrm>
              <a:custGeom>
                <a:avLst/>
                <a:gdLst/>
                <a:ahLst/>
                <a:cxnLst/>
                <a:rect l="l" t="t" r="r" b="b"/>
                <a:pathLst>
                  <a:path w="311" h="281" extrusionOk="0">
                    <a:moveTo>
                      <a:pt x="164" y="1"/>
                    </a:moveTo>
                    <a:cubicBezTo>
                      <a:pt x="129" y="1"/>
                      <a:pt x="90" y="16"/>
                      <a:pt x="60" y="45"/>
                    </a:cubicBezTo>
                    <a:cubicBezTo>
                      <a:pt x="1" y="93"/>
                      <a:pt x="13" y="176"/>
                      <a:pt x="60" y="236"/>
                    </a:cubicBezTo>
                    <a:cubicBezTo>
                      <a:pt x="84" y="266"/>
                      <a:pt x="117" y="280"/>
                      <a:pt x="151" y="280"/>
                    </a:cubicBezTo>
                    <a:cubicBezTo>
                      <a:pt x="185" y="280"/>
                      <a:pt x="221" y="266"/>
                      <a:pt x="251" y="236"/>
                    </a:cubicBezTo>
                    <a:cubicBezTo>
                      <a:pt x="310" y="188"/>
                      <a:pt x="310" y="105"/>
                      <a:pt x="251" y="45"/>
                    </a:cubicBezTo>
                    <a:cubicBezTo>
                      <a:pt x="233" y="16"/>
                      <a:pt x="200" y="1"/>
                      <a:pt x="1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67" name="Google Shape;67;p2"/>
              <p:cNvSpPr/>
              <p:nvPr/>
            </p:nvSpPr>
            <p:spPr>
              <a:xfrm>
                <a:off x="1176481" y="1523840"/>
                <a:ext cx="18110" cy="16415"/>
              </a:xfrm>
              <a:custGeom>
                <a:avLst/>
                <a:gdLst/>
                <a:ahLst/>
                <a:cxnLst/>
                <a:rect l="l" t="t" r="r" b="b"/>
                <a:pathLst>
                  <a:path w="310" h="281" extrusionOk="0">
                    <a:moveTo>
                      <a:pt x="155" y="0"/>
                    </a:moveTo>
                    <a:cubicBezTo>
                      <a:pt x="122" y="0"/>
                      <a:pt x="89" y="15"/>
                      <a:pt x="60" y="45"/>
                    </a:cubicBezTo>
                    <a:cubicBezTo>
                      <a:pt x="0" y="93"/>
                      <a:pt x="0" y="176"/>
                      <a:pt x="60" y="235"/>
                    </a:cubicBezTo>
                    <a:cubicBezTo>
                      <a:pt x="84" y="265"/>
                      <a:pt x="116" y="280"/>
                      <a:pt x="150" y="280"/>
                    </a:cubicBezTo>
                    <a:cubicBezTo>
                      <a:pt x="185" y="280"/>
                      <a:pt x="220" y="265"/>
                      <a:pt x="250" y="235"/>
                    </a:cubicBezTo>
                    <a:cubicBezTo>
                      <a:pt x="310" y="188"/>
                      <a:pt x="310" y="104"/>
                      <a:pt x="250" y="45"/>
                    </a:cubicBezTo>
                    <a:cubicBezTo>
                      <a:pt x="220" y="15"/>
                      <a:pt x="188" y="0"/>
                      <a:pt x="1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68" name="Google Shape;68;p2"/>
              <p:cNvSpPr/>
              <p:nvPr/>
            </p:nvSpPr>
            <p:spPr>
              <a:xfrm>
                <a:off x="1218191" y="1482597"/>
                <a:ext cx="18169" cy="15890"/>
              </a:xfrm>
              <a:custGeom>
                <a:avLst/>
                <a:gdLst/>
                <a:ahLst/>
                <a:cxnLst/>
                <a:rect l="l" t="t" r="r" b="b"/>
                <a:pathLst>
                  <a:path w="311" h="272" extrusionOk="0">
                    <a:moveTo>
                      <a:pt x="155" y="1"/>
                    </a:moveTo>
                    <a:cubicBezTo>
                      <a:pt x="123" y="1"/>
                      <a:pt x="90" y="13"/>
                      <a:pt x="60" y="37"/>
                    </a:cubicBezTo>
                    <a:cubicBezTo>
                      <a:pt x="1" y="84"/>
                      <a:pt x="1" y="167"/>
                      <a:pt x="60" y="227"/>
                    </a:cubicBezTo>
                    <a:cubicBezTo>
                      <a:pt x="84" y="257"/>
                      <a:pt x="117" y="272"/>
                      <a:pt x="151" y="272"/>
                    </a:cubicBezTo>
                    <a:cubicBezTo>
                      <a:pt x="185" y="272"/>
                      <a:pt x="221" y="257"/>
                      <a:pt x="251" y="227"/>
                    </a:cubicBezTo>
                    <a:cubicBezTo>
                      <a:pt x="310" y="179"/>
                      <a:pt x="310" y="96"/>
                      <a:pt x="251" y="37"/>
                    </a:cubicBezTo>
                    <a:cubicBezTo>
                      <a:pt x="221" y="13"/>
                      <a:pt x="188" y="1"/>
                      <a:pt x="1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69" name="Google Shape;69;p2"/>
              <p:cNvSpPr/>
              <p:nvPr/>
            </p:nvSpPr>
            <p:spPr>
              <a:xfrm>
                <a:off x="1257156" y="1443164"/>
                <a:ext cx="18110" cy="16357"/>
              </a:xfrm>
              <a:custGeom>
                <a:avLst/>
                <a:gdLst/>
                <a:ahLst/>
                <a:cxnLst/>
                <a:rect l="l" t="t" r="r" b="b"/>
                <a:pathLst>
                  <a:path w="310" h="280" extrusionOk="0">
                    <a:moveTo>
                      <a:pt x="165" y="0"/>
                    </a:moveTo>
                    <a:cubicBezTo>
                      <a:pt x="128" y="0"/>
                      <a:pt x="90" y="15"/>
                      <a:pt x="60" y="45"/>
                    </a:cubicBezTo>
                    <a:cubicBezTo>
                      <a:pt x="0" y="80"/>
                      <a:pt x="0" y="176"/>
                      <a:pt x="60" y="235"/>
                    </a:cubicBezTo>
                    <a:cubicBezTo>
                      <a:pt x="84" y="265"/>
                      <a:pt x="119" y="280"/>
                      <a:pt x="157" y="280"/>
                    </a:cubicBezTo>
                    <a:cubicBezTo>
                      <a:pt x="194" y="280"/>
                      <a:pt x="232" y="265"/>
                      <a:pt x="262" y="235"/>
                    </a:cubicBezTo>
                    <a:cubicBezTo>
                      <a:pt x="310" y="188"/>
                      <a:pt x="310" y="104"/>
                      <a:pt x="262" y="45"/>
                    </a:cubicBezTo>
                    <a:cubicBezTo>
                      <a:pt x="238" y="15"/>
                      <a:pt x="203" y="0"/>
                      <a:pt x="1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70" name="Google Shape;70;p2"/>
              <p:cNvSpPr/>
              <p:nvPr/>
            </p:nvSpPr>
            <p:spPr>
              <a:xfrm>
                <a:off x="1300970" y="1401220"/>
                <a:ext cx="15364" cy="15364"/>
              </a:xfrm>
              <a:custGeom>
                <a:avLst/>
                <a:gdLst/>
                <a:ahLst/>
                <a:cxnLst/>
                <a:rect l="l" t="t" r="r" b="b"/>
                <a:pathLst>
                  <a:path w="263" h="263" extrusionOk="0">
                    <a:moveTo>
                      <a:pt x="131" y="1"/>
                    </a:moveTo>
                    <a:cubicBezTo>
                      <a:pt x="60" y="1"/>
                      <a:pt x="0" y="60"/>
                      <a:pt x="0" y="132"/>
                    </a:cubicBezTo>
                    <a:cubicBezTo>
                      <a:pt x="0" y="203"/>
                      <a:pt x="60" y="263"/>
                      <a:pt x="131" y="263"/>
                    </a:cubicBezTo>
                    <a:cubicBezTo>
                      <a:pt x="203" y="263"/>
                      <a:pt x="262" y="203"/>
                      <a:pt x="262" y="132"/>
                    </a:cubicBezTo>
                    <a:cubicBezTo>
                      <a:pt x="262" y="60"/>
                      <a:pt x="203" y="1"/>
                      <a:pt x="1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71" name="Google Shape;71;p2"/>
              <p:cNvSpPr/>
              <p:nvPr/>
            </p:nvSpPr>
            <p:spPr>
              <a:xfrm>
                <a:off x="1340636" y="1359685"/>
                <a:ext cx="18811" cy="16415"/>
              </a:xfrm>
              <a:custGeom>
                <a:avLst/>
                <a:gdLst/>
                <a:ahLst/>
                <a:cxnLst/>
                <a:rect l="l" t="t" r="r" b="b"/>
                <a:pathLst>
                  <a:path w="322" h="281" extrusionOk="0">
                    <a:moveTo>
                      <a:pt x="165" y="0"/>
                    </a:moveTo>
                    <a:cubicBezTo>
                      <a:pt x="128" y="0"/>
                      <a:pt x="89" y="15"/>
                      <a:pt x="60" y="45"/>
                    </a:cubicBezTo>
                    <a:cubicBezTo>
                      <a:pt x="0" y="81"/>
                      <a:pt x="0" y="176"/>
                      <a:pt x="60" y="236"/>
                    </a:cubicBezTo>
                    <a:cubicBezTo>
                      <a:pt x="83" y="265"/>
                      <a:pt x="119" y="280"/>
                      <a:pt x="156" y="280"/>
                    </a:cubicBezTo>
                    <a:cubicBezTo>
                      <a:pt x="194" y="280"/>
                      <a:pt x="232" y="265"/>
                      <a:pt x="262" y="236"/>
                    </a:cubicBezTo>
                    <a:cubicBezTo>
                      <a:pt x="322" y="188"/>
                      <a:pt x="322" y="93"/>
                      <a:pt x="262" y="45"/>
                    </a:cubicBezTo>
                    <a:cubicBezTo>
                      <a:pt x="238" y="15"/>
                      <a:pt x="202" y="0"/>
                      <a:pt x="1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72" name="Google Shape;72;p2"/>
              <p:cNvSpPr/>
              <p:nvPr/>
            </p:nvSpPr>
            <p:spPr>
              <a:xfrm>
                <a:off x="806461" y="1973833"/>
                <a:ext cx="18110" cy="17116"/>
              </a:xfrm>
              <a:custGeom>
                <a:avLst/>
                <a:gdLst/>
                <a:ahLst/>
                <a:cxnLst/>
                <a:rect l="l" t="t" r="r" b="b"/>
                <a:pathLst>
                  <a:path w="310" h="293" extrusionOk="0">
                    <a:moveTo>
                      <a:pt x="159" y="1"/>
                    </a:moveTo>
                    <a:cubicBezTo>
                      <a:pt x="125" y="1"/>
                      <a:pt x="89" y="15"/>
                      <a:pt x="60" y="45"/>
                    </a:cubicBezTo>
                    <a:cubicBezTo>
                      <a:pt x="0" y="93"/>
                      <a:pt x="0" y="188"/>
                      <a:pt x="60" y="248"/>
                    </a:cubicBezTo>
                    <a:cubicBezTo>
                      <a:pt x="77" y="277"/>
                      <a:pt x="110" y="292"/>
                      <a:pt x="146" y="292"/>
                    </a:cubicBezTo>
                    <a:cubicBezTo>
                      <a:pt x="182" y="292"/>
                      <a:pt x="220" y="277"/>
                      <a:pt x="250" y="248"/>
                    </a:cubicBezTo>
                    <a:cubicBezTo>
                      <a:pt x="310" y="200"/>
                      <a:pt x="310" y="105"/>
                      <a:pt x="250" y="45"/>
                    </a:cubicBezTo>
                    <a:cubicBezTo>
                      <a:pt x="226" y="15"/>
                      <a:pt x="194" y="1"/>
                      <a:pt x="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73" name="Google Shape;73;p2"/>
              <p:cNvSpPr/>
              <p:nvPr/>
            </p:nvSpPr>
            <p:spPr>
              <a:xfrm>
                <a:off x="849573" y="1931948"/>
                <a:ext cx="16066" cy="16065"/>
              </a:xfrm>
              <a:custGeom>
                <a:avLst/>
                <a:gdLst/>
                <a:ahLst/>
                <a:cxnLst/>
                <a:rect l="l" t="t" r="r" b="b"/>
                <a:pathLst>
                  <a:path w="275" h="275" extrusionOk="0">
                    <a:moveTo>
                      <a:pt x="131" y="0"/>
                    </a:moveTo>
                    <a:cubicBezTo>
                      <a:pt x="60" y="0"/>
                      <a:pt x="0" y="72"/>
                      <a:pt x="0" y="143"/>
                    </a:cubicBezTo>
                    <a:cubicBezTo>
                      <a:pt x="0" y="215"/>
                      <a:pt x="60" y="274"/>
                      <a:pt x="131" y="274"/>
                    </a:cubicBezTo>
                    <a:cubicBezTo>
                      <a:pt x="203" y="274"/>
                      <a:pt x="274" y="215"/>
                      <a:pt x="274" y="143"/>
                    </a:cubicBezTo>
                    <a:cubicBezTo>
                      <a:pt x="274" y="72"/>
                      <a:pt x="203" y="0"/>
                      <a:pt x="1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74" name="Google Shape;74;p2"/>
              <p:cNvSpPr/>
              <p:nvPr/>
            </p:nvSpPr>
            <p:spPr>
              <a:xfrm>
                <a:off x="889882" y="1890354"/>
                <a:ext cx="18169" cy="17116"/>
              </a:xfrm>
              <a:custGeom>
                <a:avLst/>
                <a:gdLst/>
                <a:ahLst/>
                <a:cxnLst/>
                <a:rect l="l" t="t" r="r" b="b"/>
                <a:pathLst>
                  <a:path w="311" h="293" extrusionOk="0">
                    <a:moveTo>
                      <a:pt x="160" y="1"/>
                    </a:moveTo>
                    <a:cubicBezTo>
                      <a:pt x="126" y="1"/>
                      <a:pt x="90" y="16"/>
                      <a:pt x="60" y="45"/>
                    </a:cubicBezTo>
                    <a:cubicBezTo>
                      <a:pt x="1" y="93"/>
                      <a:pt x="1" y="188"/>
                      <a:pt x="60" y="248"/>
                    </a:cubicBezTo>
                    <a:cubicBezTo>
                      <a:pt x="78" y="278"/>
                      <a:pt x="111" y="293"/>
                      <a:pt x="147" y="293"/>
                    </a:cubicBezTo>
                    <a:cubicBezTo>
                      <a:pt x="182" y="293"/>
                      <a:pt x="221" y="278"/>
                      <a:pt x="251" y="248"/>
                    </a:cubicBezTo>
                    <a:cubicBezTo>
                      <a:pt x="310" y="200"/>
                      <a:pt x="310" y="105"/>
                      <a:pt x="251" y="45"/>
                    </a:cubicBezTo>
                    <a:cubicBezTo>
                      <a:pt x="227" y="16"/>
                      <a:pt x="194" y="1"/>
                      <a:pt x="1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75" name="Google Shape;75;p2"/>
              <p:cNvSpPr/>
              <p:nvPr/>
            </p:nvSpPr>
            <p:spPr>
              <a:xfrm>
                <a:off x="929547" y="1851272"/>
                <a:ext cx="18110" cy="15831"/>
              </a:xfrm>
              <a:custGeom>
                <a:avLst/>
                <a:gdLst/>
                <a:ahLst/>
                <a:cxnLst/>
                <a:rect l="l" t="t" r="r" b="b"/>
                <a:pathLst>
                  <a:path w="310" h="271" extrusionOk="0">
                    <a:moveTo>
                      <a:pt x="151" y="0"/>
                    </a:moveTo>
                    <a:cubicBezTo>
                      <a:pt x="117" y="0"/>
                      <a:pt x="84" y="12"/>
                      <a:pt x="60" y="36"/>
                    </a:cubicBezTo>
                    <a:cubicBezTo>
                      <a:pt x="0" y="83"/>
                      <a:pt x="0" y="167"/>
                      <a:pt x="60" y="226"/>
                    </a:cubicBezTo>
                    <a:cubicBezTo>
                      <a:pt x="84" y="256"/>
                      <a:pt x="117" y="271"/>
                      <a:pt x="151" y="271"/>
                    </a:cubicBezTo>
                    <a:cubicBezTo>
                      <a:pt x="185" y="271"/>
                      <a:pt x="221" y="256"/>
                      <a:pt x="250" y="226"/>
                    </a:cubicBezTo>
                    <a:cubicBezTo>
                      <a:pt x="310" y="179"/>
                      <a:pt x="310" y="95"/>
                      <a:pt x="250" y="36"/>
                    </a:cubicBezTo>
                    <a:cubicBezTo>
                      <a:pt x="221" y="12"/>
                      <a:pt x="185" y="0"/>
                      <a:pt x="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76" name="Google Shape;76;p2"/>
              <p:cNvSpPr/>
              <p:nvPr/>
            </p:nvSpPr>
            <p:spPr>
              <a:xfrm>
                <a:off x="971258" y="1809679"/>
                <a:ext cx="18169" cy="16415"/>
              </a:xfrm>
              <a:custGeom>
                <a:avLst/>
                <a:gdLst/>
                <a:ahLst/>
                <a:cxnLst/>
                <a:rect l="l" t="t" r="r" b="b"/>
                <a:pathLst>
                  <a:path w="311" h="281" extrusionOk="0">
                    <a:moveTo>
                      <a:pt x="151" y="1"/>
                    </a:moveTo>
                    <a:cubicBezTo>
                      <a:pt x="117" y="1"/>
                      <a:pt x="84" y="16"/>
                      <a:pt x="60" y="45"/>
                    </a:cubicBezTo>
                    <a:cubicBezTo>
                      <a:pt x="1" y="93"/>
                      <a:pt x="1" y="176"/>
                      <a:pt x="60" y="236"/>
                    </a:cubicBezTo>
                    <a:cubicBezTo>
                      <a:pt x="84" y="266"/>
                      <a:pt x="117" y="281"/>
                      <a:pt x="151" y="281"/>
                    </a:cubicBezTo>
                    <a:cubicBezTo>
                      <a:pt x="185" y="281"/>
                      <a:pt x="221" y="266"/>
                      <a:pt x="251" y="236"/>
                    </a:cubicBezTo>
                    <a:cubicBezTo>
                      <a:pt x="310" y="200"/>
                      <a:pt x="310" y="105"/>
                      <a:pt x="251" y="45"/>
                    </a:cubicBezTo>
                    <a:cubicBezTo>
                      <a:pt x="221" y="16"/>
                      <a:pt x="185" y="1"/>
                      <a:pt x="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77" name="Google Shape;77;p2"/>
              <p:cNvSpPr/>
              <p:nvPr/>
            </p:nvSpPr>
            <p:spPr>
              <a:xfrm>
                <a:off x="1012326" y="1768202"/>
                <a:ext cx="18110" cy="16182"/>
              </a:xfrm>
              <a:custGeom>
                <a:avLst/>
                <a:gdLst/>
                <a:ahLst/>
                <a:cxnLst/>
                <a:rect l="l" t="t" r="r" b="b"/>
                <a:pathLst>
                  <a:path w="310" h="277" extrusionOk="0">
                    <a:moveTo>
                      <a:pt x="165" y="1"/>
                    </a:moveTo>
                    <a:cubicBezTo>
                      <a:pt x="129" y="1"/>
                      <a:pt x="91" y="16"/>
                      <a:pt x="60" y="41"/>
                    </a:cubicBezTo>
                    <a:cubicBezTo>
                      <a:pt x="0" y="89"/>
                      <a:pt x="0" y="172"/>
                      <a:pt x="60" y="231"/>
                    </a:cubicBezTo>
                    <a:cubicBezTo>
                      <a:pt x="84" y="261"/>
                      <a:pt x="116" y="276"/>
                      <a:pt x="151" y="276"/>
                    </a:cubicBezTo>
                    <a:cubicBezTo>
                      <a:pt x="185" y="276"/>
                      <a:pt x="221" y="261"/>
                      <a:pt x="250" y="231"/>
                    </a:cubicBezTo>
                    <a:cubicBezTo>
                      <a:pt x="310" y="196"/>
                      <a:pt x="310" y="101"/>
                      <a:pt x="250" y="41"/>
                    </a:cubicBezTo>
                    <a:cubicBezTo>
                      <a:pt x="228" y="13"/>
                      <a:pt x="197" y="1"/>
                      <a:pt x="1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78" name="Google Shape;78;p2"/>
              <p:cNvSpPr/>
              <p:nvPr/>
            </p:nvSpPr>
            <p:spPr>
              <a:xfrm>
                <a:off x="1051933" y="1728828"/>
                <a:ext cx="18169" cy="15890"/>
              </a:xfrm>
              <a:custGeom>
                <a:avLst/>
                <a:gdLst/>
                <a:ahLst/>
                <a:cxnLst/>
                <a:rect l="l" t="t" r="r" b="b"/>
                <a:pathLst>
                  <a:path w="311" h="272" extrusionOk="0">
                    <a:moveTo>
                      <a:pt x="156" y="1"/>
                    </a:moveTo>
                    <a:cubicBezTo>
                      <a:pt x="120" y="1"/>
                      <a:pt x="84" y="13"/>
                      <a:pt x="60" y="36"/>
                    </a:cubicBezTo>
                    <a:cubicBezTo>
                      <a:pt x="1" y="72"/>
                      <a:pt x="1" y="167"/>
                      <a:pt x="60" y="227"/>
                    </a:cubicBezTo>
                    <a:cubicBezTo>
                      <a:pt x="84" y="257"/>
                      <a:pt x="120" y="271"/>
                      <a:pt x="156" y="271"/>
                    </a:cubicBezTo>
                    <a:cubicBezTo>
                      <a:pt x="191" y="271"/>
                      <a:pt x="227" y="257"/>
                      <a:pt x="251" y="227"/>
                    </a:cubicBezTo>
                    <a:cubicBezTo>
                      <a:pt x="311" y="179"/>
                      <a:pt x="311" y="96"/>
                      <a:pt x="251" y="36"/>
                    </a:cubicBezTo>
                    <a:cubicBezTo>
                      <a:pt x="227" y="13"/>
                      <a:pt x="191" y="1"/>
                      <a:pt x="1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79" name="Google Shape;79;p2"/>
              <p:cNvSpPr/>
              <p:nvPr/>
            </p:nvSpPr>
            <p:spPr>
              <a:xfrm>
                <a:off x="1093702" y="1687118"/>
                <a:ext cx="18811" cy="15890"/>
              </a:xfrm>
              <a:custGeom>
                <a:avLst/>
                <a:gdLst/>
                <a:ahLst/>
                <a:cxnLst/>
                <a:rect l="l" t="t" r="r" b="b"/>
                <a:pathLst>
                  <a:path w="322" h="272" extrusionOk="0">
                    <a:moveTo>
                      <a:pt x="157" y="0"/>
                    </a:moveTo>
                    <a:cubicBezTo>
                      <a:pt x="119" y="0"/>
                      <a:pt x="84" y="12"/>
                      <a:pt x="60" y="36"/>
                    </a:cubicBezTo>
                    <a:cubicBezTo>
                      <a:pt x="0" y="72"/>
                      <a:pt x="0" y="167"/>
                      <a:pt x="60" y="226"/>
                    </a:cubicBezTo>
                    <a:cubicBezTo>
                      <a:pt x="84" y="256"/>
                      <a:pt x="119" y="271"/>
                      <a:pt x="157" y="271"/>
                    </a:cubicBezTo>
                    <a:cubicBezTo>
                      <a:pt x="194" y="271"/>
                      <a:pt x="232" y="256"/>
                      <a:pt x="262" y="226"/>
                    </a:cubicBezTo>
                    <a:cubicBezTo>
                      <a:pt x="322" y="179"/>
                      <a:pt x="322" y="95"/>
                      <a:pt x="262" y="36"/>
                    </a:cubicBezTo>
                    <a:cubicBezTo>
                      <a:pt x="232" y="12"/>
                      <a:pt x="194" y="0"/>
                      <a:pt x="1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80" name="Google Shape;80;p2"/>
              <p:cNvSpPr/>
              <p:nvPr/>
            </p:nvSpPr>
            <p:spPr>
              <a:xfrm>
                <a:off x="1136815" y="1645349"/>
                <a:ext cx="15364" cy="15364"/>
              </a:xfrm>
              <a:custGeom>
                <a:avLst/>
                <a:gdLst/>
                <a:ahLst/>
                <a:cxnLst/>
                <a:rect l="l" t="t" r="r" b="b"/>
                <a:pathLst>
                  <a:path w="263" h="263" extrusionOk="0">
                    <a:moveTo>
                      <a:pt x="131" y="1"/>
                    </a:moveTo>
                    <a:cubicBezTo>
                      <a:pt x="60" y="1"/>
                      <a:pt x="1" y="60"/>
                      <a:pt x="1" y="132"/>
                    </a:cubicBezTo>
                    <a:cubicBezTo>
                      <a:pt x="1" y="203"/>
                      <a:pt x="60" y="263"/>
                      <a:pt x="131" y="263"/>
                    </a:cubicBezTo>
                    <a:cubicBezTo>
                      <a:pt x="203" y="263"/>
                      <a:pt x="262" y="203"/>
                      <a:pt x="262" y="132"/>
                    </a:cubicBezTo>
                    <a:cubicBezTo>
                      <a:pt x="262" y="60"/>
                      <a:pt x="203" y="1"/>
                      <a:pt x="1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81" name="Google Shape;81;p2"/>
              <p:cNvSpPr/>
              <p:nvPr/>
            </p:nvSpPr>
            <p:spPr>
              <a:xfrm>
                <a:off x="1175079" y="1605216"/>
                <a:ext cx="18110" cy="17058"/>
              </a:xfrm>
              <a:custGeom>
                <a:avLst/>
                <a:gdLst/>
                <a:ahLst/>
                <a:cxnLst/>
                <a:rect l="l" t="t" r="r" b="b"/>
                <a:pathLst>
                  <a:path w="310" h="292" extrusionOk="0">
                    <a:moveTo>
                      <a:pt x="155" y="0"/>
                    </a:moveTo>
                    <a:cubicBezTo>
                      <a:pt x="122" y="0"/>
                      <a:pt x="90" y="15"/>
                      <a:pt x="60" y="45"/>
                    </a:cubicBezTo>
                    <a:cubicBezTo>
                      <a:pt x="0" y="93"/>
                      <a:pt x="0" y="188"/>
                      <a:pt x="60" y="247"/>
                    </a:cubicBezTo>
                    <a:cubicBezTo>
                      <a:pt x="78" y="277"/>
                      <a:pt x="110" y="292"/>
                      <a:pt x="146" y="292"/>
                    </a:cubicBezTo>
                    <a:cubicBezTo>
                      <a:pt x="182" y="292"/>
                      <a:pt x="221" y="277"/>
                      <a:pt x="250" y="247"/>
                    </a:cubicBezTo>
                    <a:cubicBezTo>
                      <a:pt x="310" y="200"/>
                      <a:pt x="310" y="104"/>
                      <a:pt x="250" y="45"/>
                    </a:cubicBezTo>
                    <a:cubicBezTo>
                      <a:pt x="221" y="15"/>
                      <a:pt x="188" y="0"/>
                      <a:pt x="1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82" name="Google Shape;82;p2"/>
              <p:cNvSpPr/>
              <p:nvPr/>
            </p:nvSpPr>
            <p:spPr>
              <a:xfrm>
                <a:off x="1216789" y="1563447"/>
                <a:ext cx="18169" cy="17116"/>
              </a:xfrm>
              <a:custGeom>
                <a:avLst/>
                <a:gdLst/>
                <a:ahLst/>
                <a:cxnLst/>
                <a:rect l="l" t="t" r="r" b="b"/>
                <a:pathLst>
                  <a:path w="311" h="293" extrusionOk="0">
                    <a:moveTo>
                      <a:pt x="147" y="1"/>
                    </a:moveTo>
                    <a:cubicBezTo>
                      <a:pt x="111" y="1"/>
                      <a:pt x="78" y="16"/>
                      <a:pt x="60" y="46"/>
                    </a:cubicBezTo>
                    <a:cubicBezTo>
                      <a:pt x="1" y="93"/>
                      <a:pt x="1" y="188"/>
                      <a:pt x="60" y="248"/>
                    </a:cubicBezTo>
                    <a:cubicBezTo>
                      <a:pt x="78" y="278"/>
                      <a:pt x="111" y="293"/>
                      <a:pt x="147" y="293"/>
                    </a:cubicBezTo>
                    <a:cubicBezTo>
                      <a:pt x="182" y="293"/>
                      <a:pt x="221" y="278"/>
                      <a:pt x="251" y="248"/>
                    </a:cubicBezTo>
                    <a:cubicBezTo>
                      <a:pt x="310" y="200"/>
                      <a:pt x="310" y="105"/>
                      <a:pt x="251" y="46"/>
                    </a:cubicBezTo>
                    <a:cubicBezTo>
                      <a:pt x="221" y="16"/>
                      <a:pt x="182" y="1"/>
                      <a:pt x="1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83" name="Google Shape;83;p2"/>
              <p:cNvSpPr/>
              <p:nvPr/>
            </p:nvSpPr>
            <p:spPr>
              <a:xfrm>
                <a:off x="1259259" y="1522963"/>
                <a:ext cx="15306" cy="15364"/>
              </a:xfrm>
              <a:custGeom>
                <a:avLst/>
                <a:gdLst/>
                <a:ahLst/>
                <a:cxnLst/>
                <a:rect l="l" t="t" r="r" b="b"/>
                <a:pathLst>
                  <a:path w="262" h="263" extrusionOk="0">
                    <a:moveTo>
                      <a:pt x="131" y="0"/>
                    </a:moveTo>
                    <a:cubicBezTo>
                      <a:pt x="60" y="0"/>
                      <a:pt x="0" y="60"/>
                      <a:pt x="0" y="131"/>
                    </a:cubicBezTo>
                    <a:cubicBezTo>
                      <a:pt x="0" y="203"/>
                      <a:pt x="60" y="262"/>
                      <a:pt x="131" y="262"/>
                    </a:cubicBezTo>
                    <a:cubicBezTo>
                      <a:pt x="202" y="262"/>
                      <a:pt x="262" y="203"/>
                      <a:pt x="262" y="131"/>
                    </a:cubicBezTo>
                    <a:cubicBezTo>
                      <a:pt x="262" y="60"/>
                      <a:pt x="202" y="0"/>
                      <a:pt x="1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84" name="Google Shape;84;p2"/>
              <p:cNvSpPr/>
              <p:nvPr/>
            </p:nvSpPr>
            <p:spPr>
              <a:xfrm>
                <a:off x="1297465" y="1482772"/>
                <a:ext cx="18169" cy="16415"/>
              </a:xfrm>
              <a:custGeom>
                <a:avLst/>
                <a:gdLst/>
                <a:ahLst/>
                <a:cxnLst/>
                <a:rect l="l" t="t" r="r" b="b"/>
                <a:pathLst>
                  <a:path w="311" h="281" extrusionOk="0">
                    <a:moveTo>
                      <a:pt x="160" y="1"/>
                    </a:moveTo>
                    <a:cubicBezTo>
                      <a:pt x="126" y="1"/>
                      <a:pt x="90" y="16"/>
                      <a:pt x="60" y="45"/>
                    </a:cubicBezTo>
                    <a:cubicBezTo>
                      <a:pt x="1" y="93"/>
                      <a:pt x="1" y="176"/>
                      <a:pt x="60" y="236"/>
                    </a:cubicBezTo>
                    <a:cubicBezTo>
                      <a:pt x="84" y="266"/>
                      <a:pt x="117" y="281"/>
                      <a:pt x="151" y="281"/>
                    </a:cubicBezTo>
                    <a:cubicBezTo>
                      <a:pt x="185" y="281"/>
                      <a:pt x="221" y="266"/>
                      <a:pt x="251" y="236"/>
                    </a:cubicBezTo>
                    <a:cubicBezTo>
                      <a:pt x="310" y="200"/>
                      <a:pt x="310" y="105"/>
                      <a:pt x="251" y="45"/>
                    </a:cubicBezTo>
                    <a:cubicBezTo>
                      <a:pt x="227" y="16"/>
                      <a:pt x="194" y="1"/>
                      <a:pt x="1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85" name="Google Shape;85;p2"/>
              <p:cNvSpPr/>
              <p:nvPr/>
            </p:nvSpPr>
            <p:spPr>
              <a:xfrm>
                <a:off x="1339234" y="1441061"/>
                <a:ext cx="18110" cy="16415"/>
              </a:xfrm>
              <a:custGeom>
                <a:avLst/>
                <a:gdLst/>
                <a:ahLst/>
                <a:cxnLst/>
                <a:rect l="l" t="t" r="r" b="b"/>
                <a:pathLst>
                  <a:path w="310" h="281" extrusionOk="0">
                    <a:moveTo>
                      <a:pt x="159" y="0"/>
                    </a:moveTo>
                    <a:cubicBezTo>
                      <a:pt x="125" y="0"/>
                      <a:pt x="90" y="15"/>
                      <a:pt x="60" y="45"/>
                    </a:cubicBezTo>
                    <a:cubicBezTo>
                      <a:pt x="0" y="93"/>
                      <a:pt x="0" y="176"/>
                      <a:pt x="60" y="236"/>
                    </a:cubicBezTo>
                    <a:cubicBezTo>
                      <a:pt x="78" y="265"/>
                      <a:pt x="110" y="280"/>
                      <a:pt x="146" y="280"/>
                    </a:cubicBezTo>
                    <a:cubicBezTo>
                      <a:pt x="182" y="280"/>
                      <a:pt x="220" y="265"/>
                      <a:pt x="250" y="236"/>
                    </a:cubicBezTo>
                    <a:cubicBezTo>
                      <a:pt x="310" y="200"/>
                      <a:pt x="310" y="105"/>
                      <a:pt x="250" y="45"/>
                    </a:cubicBezTo>
                    <a:cubicBezTo>
                      <a:pt x="226" y="15"/>
                      <a:pt x="194" y="0"/>
                      <a:pt x="1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86" name="Google Shape;86;p2"/>
              <p:cNvSpPr/>
              <p:nvPr/>
            </p:nvSpPr>
            <p:spPr>
              <a:xfrm>
                <a:off x="1380944" y="1399351"/>
                <a:ext cx="18169" cy="16357"/>
              </a:xfrm>
              <a:custGeom>
                <a:avLst/>
                <a:gdLst/>
                <a:ahLst/>
                <a:cxnLst/>
                <a:rect l="l" t="t" r="r" b="b"/>
                <a:pathLst>
                  <a:path w="311" h="280" extrusionOk="0">
                    <a:moveTo>
                      <a:pt x="160" y="0"/>
                    </a:moveTo>
                    <a:cubicBezTo>
                      <a:pt x="126" y="0"/>
                      <a:pt x="90" y="15"/>
                      <a:pt x="60" y="45"/>
                    </a:cubicBezTo>
                    <a:cubicBezTo>
                      <a:pt x="1" y="92"/>
                      <a:pt x="1" y="176"/>
                      <a:pt x="60" y="235"/>
                    </a:cubicBezTo>
                    <a:cubicBezTo>
                      <a:pt x="84" y="265"/>
                      <a:pt x="117" y="280"/>
                      <a:pt x="151" y="280"/>
                    </a:cubicBezTo>
                    <a:cubicBezTo>
                      <a:pt x="185" y="280"/>
                      <a:pt x="221" y="265"/>
                      <a:pt x="251" y="235"/>
                    </a:cubicBezTo>
                    <a:cubicBezTo>
                      <a:pt x="310" y="199"/>
                      <a:pt x="310" y="104"/>
                      <a:pt x="251" y="45"/>
                    </a:cubicBezTo>
                    <a:cubicBezTo>
                      <a:pt x="227" y="15"/>
                      <a:pt x="194" y="0"/>
                      <a:pt x="1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87" name="Google Shape;87;p2"/>
              <p:cNvSpPr/>
              <p:nvPr/>
            </p:nvSpPr>
            <p:spPr>
              <a:xfrm>
                <a:off x="887837" y="1972431"/>
                <a:ext cx="18110" cy="16415"/>
              </a:xfrm>
              <a:custGeom>
                <a:avLst/>
                <a:gdLst/>
                <a:ahLst/>
                <a:cxnLst/>
                <a:rect l="l" t="t" r="r" b="b"/>
                <a:pathLst>
                  <a:path w="310" h="281" extrusionOk="0">
                    <a:moveTo>
                      <a:pt x="155" y="1"/>
                    </a:moveTo>
                    <a:cubicBezTo>
                      <a:pt x="122" y="1"/>
                      <a:pt x="89" y="16"/>
                      <a:pt x="60" y="45"/>
                    </a:cubicBezTo>
                    <a:cubicBezTo>
                      <a:pt x="0" y="93"/>
                      <a:pt x="0" y="176"/>
                      <a:pt x="60" y="236"/>
                    </a:cubicBezTo>
                    <a:cubicBezTo>
                      <a:pt x="83" y="266"/>
                      <a:pt x="116" y="281"/>
                      <a:pt x="150" y="281"/>
                    </a:cubicBezTo>
                    <a:cubicBezTo>
                      <a:pt x="185" y="281"/>
                      <a:pt x="220" y="266"/>
                      <a:pt x="250" y="236"/>
                    </a:cubicBezTo>
                    <a:cubicBezTo>
                      <a:pt x="310" y="188"/>
                      <a:pt x="310" y="105"/>
                      <a:pt x="250" y="45"/>
                    </a:cubicBezTo>
                    <a:cubicBezTo>
                      <a:pt x="220" y="16"/>
                      <a:pt x="188" y="1"/>
                      <a:pt x="1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88" name="Google Shape;88;p2"/>
              <p:cNvSpPr/>
              <p:nvPr/>
            </p:nvSpPr>
            <p:spPr>
              <a:xfrm>
                <a:off x="929547" y="1930721"/>
                <a:ext cx="18110" cy="16415"/>
              </a:xfrm>
              <a:custGeom>
                <a:avLst/>
                <a:gdLst/>
                <a:ahLst/>
                <a:cxnLst/>
                <a:rect l="l" t="t" r="r" b="b"/>
                <a:pathLst>
                  <a:path w="310" h="281" extrusionOk="0">
                    <a:moveTo>
                      <a:pt x="155" y="0"/>
                    </a:moveTo>
                    <a:cubicBezTo>
                      <a:pt x="122" y="0"/>
                      <a:pt x="90" y="15"/>
                      <a:pt x="60" y="45"/>
                    </a:cubicBezTo>
                    <a:cubicBezTo>
                      <a:pt x="0" y="93"/>
                      <a:pt x="0" y="176"/>
                      <a:pt x="60" y="236"/>
                    </a:cubicBezTo>
                    <a:cubicBezTo>
                      <a:pt x="84" y="265"/>
                      <a:pt x="117" y="280"/>
                      <a:pt x="151" y="280"/>
                    </a:cubicBezTo>
                    <a:cubicBezTo>
                      <a:pt x="185" y="280"/>
                      <a:pt x="221" y="265"/>
                      <a:pt x="250" y="236"/>
                    </a:cubicBezTo>
                    <a:cubicBezTo>
                      <a:pt x="310" y="188"/>
                      <a:pt x="310" y="105"/>
                      <a:pt x="250" y="45"/>
                    </a:cubicBezTo>
                    <a:cubicBezTo>
                      <a:pt x="221" y="15"/>
                      <a:pt x="188" y="0"/>
                      <a:pt x="1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89" name="Google Shape;89;p2"/>
              <p:cNvSpPr/>
              <p:nvPr/>
            </p:nvSpPr>
            <p:spPr>
              <a:xfrm>
                <a:off x="970557" y="1891581"/>
                <a:ext cx="15364" cy="15364"/>
              </a:xfrm>
              <a:custGeom>
                <a:avLst/>
                <a:gdLst/>
                <a:ahLst/>
                <a:cxnLst/>
                <a:rect l="l" t="t" r="r" b="b"/>
                <a:pathLst>
                  <a:path w="263" h="263" extrusionOk="0">
                    <a:moveTo>
                      <a:pt x="132" y="1"/>
                    </a:moveTo>
                    <a:cubicBezTo>
                      <a:pt x="60" y="1"/>
                      <a:pt x="1" y="60"/>
                      <a:pt x="1" y="132"/>
                    </a:cubicBezTo>
                    <a:cubicBezTo>
                      <a:pt x="1" y="203"/>
                      <a:pt x="60" y="263"/>
                      <a:pt x="132" y="263"/>
                    </a:cubicBezTo>
                    <a:cubicBezTo>
                      <a:pt x="203" y="263"/>
                      <a:pt x="263" y="203"/>
                      <a:pt x="263" y="132"/>
                    </a:cubicBezTo>
                    <a:cubicBezTo>
                      <a:pt x="263" y="60"/>
                      <a:pt x="203" y="1"/>
                      <a:pt x="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90" name="Google Shape;90;p2"/>
              <p:cNvSpPr/>
              <p:nvPr/>
            </p:nvSpPr>
            <p:spPr>
              <a:xfrm>
                <a:off x="1010223" y="1849695"/>
                <a:ext cx="18870" cy="16065"/>
              </a:xfrm>
              <a:custGeom>
                <a:avLst/>
                <a:gdLst/>
                <a:ahLst/>
                <a:cxnLst/>
                <a:rect l="l" t="t" r="r" b="b"/>
                <a:pathLst>
                  <a:path w="323" h="275" extrusionOk="0">
                    <a:moveTo>
                      <a:pt x="166" y="0"/>
                    </a:moveTo>
                    <a:cubicBezTo>
                      <a:pt x="129" y="0"/>
                      <a:pt x="90" y="9"/>
                      <a:pt x="60" y="27"/>
                    </a:cubicBezTo>
                    <a:cubicBezTo>
                      <a:pt x="1" y="75"/>
                      <a:pt x="1" y="170"/>
                      <a:pt x="60" y="230"/>
                    </a:cubicBezTo>
                    <a:cubicBezTo>
                      <a:pt x="84" y="259"/>
                      <a:pt x="120" y="274"/>
                      <a:pt x="157" y="274"/>
                    </a:cubicBezTo>
                    <a:cubicBezTo>
                      <a:pt x="194" y="274"/>
                      <a:pt x="233" y="259"/>
                      <a:pt x="263" y="230"/>
                    </a:cubicBezTo>
                    <a:cubicBezTo>
                      <a:pt x="322" y="182"/>
                      <a:pt x="322" y="87"/>
                      <a:pt x="263" y="27"/>
                    </a:cubicBezTo>
                    <a:cubicBezTo>
                      <a:pt x="239" y="9"/>
                      <a:pt x="203" y="0"/>
                      <a:pt x="1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91" name="Google Shape;91;p2"/>
              <p:cNvSpPr/>
              <p:nvPr/>
            </p:nvSpPr>
            <p:spPr>
              <a:xfrm>
                <a:off x="1051933" y="1807926"/>
                <a:ext cx="18169" cy="16065"/>
              </a:xfrm>
              <a:custGeom>
                <a:avLst/>
                <a:gdLst/>
                <a:ahLst/>
                <a:cxnLst/>
                <a:rect l="l" t="t" r="r" b="b"/>
                <a:pathLst>
                  <a:path w="311" h="275" extrusionOk="0">
                    <a:moveTo>
                      <a:pt x="165" y="1"/>
                    </a:moveTo>
                    <a:cubicBezTo>
                      <a:pt x="129" y="1"/>
                      <a:pt x="90" y="10"/>
                      <a:pt x="60" y="28"/>
                    </a:cubicBezTo>
                    <a:cubicBezTo>
                      <a:pt x="1" y="75"/>
                      <a:pt x="25" y="171"/>
                      <a:pt x="60" y="230"/>
                    </a:cubicBezTo>
                    <a:cubicBezTo>
                      <a:pt x="84" y="260"/>
                      <a:pt x="120" y="275"/>
                      <a:pt x="156" y="275"/>
                    </a:cubicBezTo>
                    <a:cubicBezTo>
                      <a:pt x="191" y="275"/>
                      <a:pt x="227" y="260"/>
                      <a:pt x="251" y="230"/>
                    </a:cubicBezTo>
                    <a:cubicBezTo>
                      <a:pt x="311" y="183"/>
                      <a:pt x="311" y="87"/>
                      <a:pt x="251" y="28"/>
                    </a:cubicBezTo>
                    <a:cubicBezTo>
                      <a:pt x="233" y="10"/>
                      <a:pt x="200" y="1"/>
                      <a:pt x="1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92" name="Google Shape;92;p2"/>
              <p:cNvSpPr/>
              <p:nvPr/>
            </p:nvSpPr>
            <p:spPr>
              <a:xfrm>
                <a:off x="1092300" y="1768202"/>
                <a:ext cx="18169" cy="15890"/>
              </a:xfrm>
              <a:custGeom>
                <a:avLst/>
                <a:gdLst/>
                <a:ahLst/>
                <a:cxnLst/>
                <a:rect l="l" t="t" r="r" b="b"/>
                <a:pathLst>
                  <a:path w="311" h="272" extrusionOk="0">
                    <a:moveTo>
                      <a:pt x="161" y="1"/>
                    </a:moveTo>
                    <a:cubicBezTo>
                      <a:pt x="126" y="1"/>
                      <a:pt x="91" y="16"/>
                      <a:pt x="60" y="41"/>
                    </a:cubicBezTo>
                    <a:cubicBezTo>
                      <a:pt x="1" y="89"/>
                      <a:pt x="12" y="172"/>
                      <a:pt x="60" y="231"/>
                    </a:cubicBezTo>
                    <a:cubicBezTo>
                      <a:pt x="83" y="260"/>
                      <a:pt x="113" y="272"/>
                      <a:pt x="145" y="272"/>
                    </a:cubicBezTo>
                    <a:cubicBezTo>
                      <a:pt x="181" y="272"/>
                      <a:pt x="219" y="257"/>
                      <a:pt x="251" y="231"/>
                    </a:cubicBezTo>
                    <a:cubicBezTo>
                      <a:pt x="310" y="196"/>
                      <a:pt x="310" y="101"/>
                      <a:pt x="251" y="41"/>
                    </a:cubicBezTo>
                    <a:cubicBezTo>
                      <a:pt x="222" y="13"/>
                      <a:pt x="192" y="1"/>
                      <a:pt x="1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93" name="Google Shape;93;p2"/>
              <p:cNvSpPr/>
              <p:nvPr/>
            </p:nvSpPr>
            <p:spPr>
              <a:xfrm>
                <a:off x="1134011" y="1726725"/>
                <a:ext cx="18169" cy="15890"/>
              </a:xfrm>
              <a:custGeom>
                <a:avLst/>
                <a:gdLst/>
                <a:ahLst/>
                <a:cxnLst/>
                <a:rect l="l" t="t" r="r" b="b"/>
                <a:pathLst>
                  <a:path w="311" h="272" extrusionOk="0">
                    <a:moveTo>
                      <a:pt x="151" y="1"/>
                    </a:moveTo>
                    <a:cubicBezTo>
                      <a:pt x="117" y="1"/>
                      <a:pt x="84" y="13"/>
                      <a:pt x="60" y="37"/>
                    </a:cubicBezTo>
                    <a:cubicBezTo>
                      <a:pt x="1" y="84"/>
                      <a:pt x="1" y="168"/>
                      <a:pt x="60" y="227"/>
                    </a:cubicBezTo>
                    <a:cubicBezTo>
                      <a:pt x="84" y="257"/>
                      <a:pt x="117" y="272"/>
                      <a:pt x="151" y="272"/>
                    </a:cubicBezTo>
                    <a:cubicBezTo>
                      <a:pt x="185" y="272"/>
                      <a:pt x="221" y="257"/>
                      <a:pt x="251" y="227"/>
                    </a:cubicBezTo>
                    <a:cubicBezTo>
                      <a:pt x="310" y="191"/>
                      <a:pt x="310" y="96"/>
                      <a:pt x="251" y="37"/>
                    </a:cubicBezTo>
                    <a:cubicBezTo>
                      <a:pt x="221" y="13"/>
                      <a:pt x="185" y="1"/>
                      <a:pt x="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94" name="Google Shape;94;p2"/>
              <p:cNvSpPr/>
              <p:nvPr/>
            </p:nvSpPr>
            <p:spPr>
              <a:xfrm>
                <a:off x="1175780" y="1685015"/>
                <a:ext cx="18110" cy="15890"/>
              </a:xfrm>
              <a:custGeom>
                <a:avLst/>
                <a:gdLst/>
                <a:ahLst/>
                <a:cxnLst/>
                <a:rect l="l" t="t" r="r" b="b"/>
                <a:pathLst>
                  <a:path w="310" h="272" extrusionOk="0">
                    <a:moveTo>
                      <a:pt x="151" y="1"/>
                    </a:moveTo>
                    <a:cubicBezTo>
                      <a:pt x="116" y="1"/>
                      <a:pt x="84" y="12"/>
                      <a:pt x="60" y="36"/>
                    </a:cubicBezTo>
                    <a:cubicBezTo>
                      <a:pt x="0" y="84"/>
                      <a:pt x="0" y="167"/>
                      <a:pt x="60" y="227"/>
                    </a:cubicBezTo>
                    <a:cubicBezTo>
                      <a:pt x="84" y="257"/>
                      <a:pt x="116" y="271"/>
                      <a:pt x="151" y="271"/>
                    </a:cubicBezTo>
                    <a:cubicBezTo>
                      <a:pt x="185" y="271"/>
                      <a:pt x="221" y="257"/>
                      <a:pt x="250" y="227"/>
                    </a:cubicBezTo>
                    <a:cubicBezTo>
                      <a:pt x="310" y="191"/>
                      <a:pt x="310" y="96"/>
                      <a:pt x="250" y="36"/>
                    </a:cubicBezTo>
                    <a:cubicBezTo>
                      <a:pt x="221" y="12"/>
                      <a:pt x="185" y="1"/>
                      <a:pt x="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95" name="Google Shape;95;p2"/>
              <p:cNvSpPr/>
              <p:nvPr/>
            </p:nvSpPr>
            <p:spPr>
              <a:xfrm>
                <a:off x="1214745" y="1645524"/>
                <a:ext cx="18110" cy="16415"/>
              </a:xfrm>
              <a:custGeom>
                <a:avLst/>
                <a:gdLst/>
                <a:ahLst/>
                <a:cxnLst/>
                <a:rect l="l" t="t" r="r" b="b"/>
                <a:pathLst>
                  <a:path w="310" h="281" extrusionOk="0">
                    <a:moveTo>
                      <a:pt x="150" y="1"/>
                    </a:moveTo>
                    <a:cubicBezTo>
                      <a:pt x="116" y="1"/>
                      <a:pt x="83" y="16"/>
                      <a:pt x="60" y="45"/>
                    </a:cubicBezTo>
                    <a:cubicBezTo>
                      <a:pt x="0" y="93"/>
                      <a:pt x="0" y="176"/>
                      <a:pt x="60" y="236"/>
                    </a:cubicBezTo>
                    <a:cubicBezTo>
                      <a:pt x="83" y="266"/>
                      <a:pt x="116" y="281"/>
                      <a:pt x="150" y="281"/>
                    </a:cubicBezTo>
                    <a:cubicBezTo>
                      <a:pt x="185" y="281"/>
                      <a:pt x="220" y="266"/>
                      <a:pt x="250" y="236"/>
                    </a:cubicBezTo>
                    <a:cubicBezTo>
                      <a:pt x="310" y="188"/>
                      <a:pt x="310" y="105"/>
                      <a:pt x="250" y="45"/>
                    </a:cubicBezTo>
                    <a:cubicBezTo>
                      <a:pt x="220" y="16"/>
                      <a:pt x="185" y="1"/>
                      <a:pt x="1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96" name="Google Shape;96;p2"/>
              <p:cNvSpPr/>
              <p:nvPr/>
            </p:nvSpPr>
            <p:spPr>
              <a:xfrm>
                <a:off x="1256455" y="1603814"/>
                <a:ext cx="18110" cy="16415"/>
              </a:xfrm>
              <a:custGeom>
                <a:avLst/>
                <a:gdLst/>
                <a:ahLst/>
                <a:cxnLst/>
                <a:rect l="l" t="t" r="r" b="b"/>
                <a:pathLst>
                  <a:path w="310" h="281" extrusionOk="0">
                    <a:moveTo>
                      <a:pt x="151" y="0"/>
                    </a:moveTo>
                    <a:cubicBezTo>
                      <a:pt x="116" y="0"/>
                      <a:pt x="84" y="15"/>
                      <a:pt x="60" y="45"/>
                    </a:cubicBezTo>
                    <a:cubicBezTo>
                      <a:pt x="0" y="93"/>
                      <a:pt x="0" y="176"/>
                      <a:pt x="60" y="236"/>
                    </a:cubicBezTo>
                    <a:cubicBezTo>
                      <a:pt x="84" y="265"/>
                      <a:pt x="116" y="280"/>
                      <a:pt x="151" y="280"/>
                    </a:cubicBezTo>
                    <a:cubicBezTo>
                      <a:pt x="185" y="280"/>
                      <a:pt x="221" y="265"/>
                      <a:pt x="250" y="236"/>
                    </a:cubicBezTo>
                    <a:cubicBezTo>
                      <a:pt x="310" y="188"/>
                      <a:pt x="310" y="105"/>
                      <a:pt x="250" y="45"/>
                    </a:cubicBezTo>
                    <a:cubicBezTo>
                      <a:pt x="221" y="15"/>
                      <a:pt x="185" y="0"/>
                      <a:pt x="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97" name="Google Shape;97;p2"/>
              <p:cNvSpPr/>
              <p:nvPr/>
            </p:nvSpPr>
            <p:spPr>
              <a:xfrm>
                <a:off x="1298166" y="1562103"/>
                <a:ext cx="18169" cy="16357"/>
              </a:xfrm>
              <a:custGeom>
                <a:avLst/>
                <a:gdLst/>
                <a:ahLst/>
                <a:cxnLst/>
                <a:rect l="l" t="t" r="r" b="b"/>
                <a:pathLst>
                  <a:path w="311" h="280" extrusionOk="0">
                    <a:moveTo>
                      <a:pt x="151" y="0"/>
                    </a:moveTo>
                    <a:cubicBezTo>
                      <a:pt x="117" y="0"/>
                      <a:pt x="84" y="15"/>
                      <a:pt x="60" y="45"/>
                    </a:cubicBezTo>
                    <a:cubicBezTo>
                      <a:pt x="1" y="92"/>
                      <a:pt x="1" y="176"/>
                      <a:pt x="60" y="235"/>
                    </a:cubicBezTo>
                    <a:cubicBezTo>
                      <a:pt x="84" y="265"/>
                      <a:pt x="117" y="280"/>
                      <a:pt x="151" y="280"/>
                    </a:cubicBezTo>
                    <a:cubicBezTo>
                      <a:pt x="185" y="280"/>
                      <a:pt x="221" y="265"/>
                      <a:pt x="251" y="235"/>
                    </a:cubicBezTo>
                    <a:cubicBezTo>
                      <a:pt x="310" y="188"/>
                      <a:pt x="310" y="104"/>
                      <a:pt x="251" y="45"/>
                    </a:cubicBezTo>
                    <a:cubicBezTo>
                      <a:pt x="221" y="15"/>
                      <a:pt x="185" y="0"/>
                      <a:pt x="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98" name="Google Shape;98;p2"/>
              <p:cNvSpPr/>
              <p:nvPr/>
            </p:nvSpPr>
            <p:spPr>
              <a:xfrm>
                <a:off x="1337130" y="1523139"/>
                <a:ext cx="18811" cy="16415"/>
              </a:xfrm>
              <a:custGeom>
                <a:avLst/>
                <a:gdLst/>
                <a:ahLst/>
                <a:cxnLst/>
                <a:rect l="l" t="t" r="r" b="b"/>
                <a:pathLst>
                  <a:path w="322" h="281" extrusionOk="0">
                    <a:moveTo>
                      <a:pt x="166" y="0"/>
                    </a:moveTo>
                    <a:cubicBezTo>
                      <a:pt x="128" y="0"/>
                      <a:pt x="90" y="15"/>
                      <a:pt x="60" y="45"/>
                    </a:cubicBezTo>
                    <a:cubicBezTo>
                      <a:pt x="1" y="81"/>
                      <a:pt x="24" y="176"/>
                      <a:pt x="60" y="235"/>
                    </a:cubicBezTo>
                    <a:cubicBezTo>
                      <a:pt x="84" y="265"/>
                      <a:pt x="120" y="280"/>
                      <a:pt x="157" y="280"/>
                    </a:cubicBezTo>
                    <a:cubicBezTo>
                      <a:pt x="194" y="280"/>
                      <a:pt x="233" y="265"/>
                      <a:pt x="262" y="235"/>
                    </a:cubicBezTo>
                    <a:cubicBezTo>
                      <a:pt x="322" y="188"/>
                      <a:pt x="322" y="105"/>
                      <a:pt x="262" y="45"/>
                    </a:cubicBezTo>
                    <a:cubicBezTo>
                      <a:pt x="239" y="15"/>
                      <a:pt x="203" y="0"/>
                      <a:pt x="1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99" name="Google Shape;99;p2"/>
              <p:cNvSpPr/>
              <p:nvPr/>
            </p:nvSpPr>
            <p:spPr>
              <a:xfrm>
                <a:off x="1380944" y="1481195"/>
                <a:ext cx="15364" cy="15364"/>
              </a:xfrm>
              <a:custGeom>
                <a:avLst/>
                <a:gdLst/>
                <a:ahLst/>
                <a:cxnLst/>
                <a:rect l="l" t="t" r="r" b="b"/>
                <a:pathLst>
                  <a:path w="263" h="263" extrusionOk="0">
                    <a:moveTo>
                      <a:pt x="132" y="1"/>
                    </a:moveTo>
                    <a:cubicBezTo>
                      <a:pt x="60" y="1"/>
                      <a:pt x="1" y="61"/>
                      <a:pt x="1" y="132"/>
                    </a:cubicBezTo>
                    <a:cubicBezTo>
                      <a:pt x="1" y="203"/>
                      <a:pt x="60" y="263"/>
                      <a:pt x="132" y="263"/>
                    </a:cubicBezTo>
                    <a:cubicBezTo>
                      <a:pt x="203" y="263"/>
                      <a:pt x="263" y="203"/>
                      <a:pt x="263" y="132"/>
                    </a:cubicBezTo>
                    <a:cubicBezTo>
                      <a:pt x="263" y="61"/>
                      <a:pt x="203" y="1"/>
                      <a:pt x="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0" name="Google Shape;100;p2"/>
              <p:cNvSpPr/>
              <p:nvPr/>
            </p:nvSpPr>
            <p:spPr>
              <a:xfrm>
                <a:off x="1420610" y="1439659"/>
                <a:ext cx="18811" cy="16415"/>
              </a:xfrm>
              <a:custGeom>
                <a:avLst/>
                <a:gdLst/>
                <a:ahLst/>
                <a:cxnLst/>
                <a:rect l="l" t="t" r="r" b="b"/>
                <a:pathLst>
                  <a:path w="322" h="281" extrusionOk="0">
                    <a:moveTo>
                      <a:pt x="157" y="1"/>
                    </a:moveTo>
                    <a:cubicBezTo>
                      <a:pt x="122" y="1"/>
                      <a:pt x="90" y="15"/>
                      <a:pt x="60" y="45"/>
                    </a:cubicBezTo>
                    <a:cubicBezTo>
                      <a:pt x="0" y="81"/>
                      <a:pt x="0" y="176"/>
                      <a:pt x="60" y="236"/>
                    </a:cubicBezTo>
                    <a:cubicBezTo>
                      <a:pt x="84" y="266"/>
                      <a:pt x="119" y="280"/>
                      <a:pt x="157" y="280"/>
                    </a:cubicBezTo>
                    <a:cubicBezTo>
                      <a:pt x="194" y="280"/>
                      <a:pt x="232" y="266"/>
                      <a:pt x="262" y="236"/>
                    </a:cubicBezTo>
                    <a:cubicBezTo>
                      <a:pt x="322" y="188"/>
                      <a:pt x="322" y="105"/>
                      <a:pt x="262" y="45"/>
                    </a:cubicBezTo>
                    <a:cubicBezTo>
                      <a:pt x="226" y="15"/>
                      <a:pt x="191" y="1"/>
                      <a:pt x="1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1" name="Google Shape;101;p2"/>
              <p:cNvSpPr/>
              <p:nvPr/>
            </p:nvSpPr>
            <p:spPr>
              <a:xfrm>
                <a:off x="969914" y="1970387"/>
                <a:ext cx="18110" cy="17058"/>
              </a:xfrm>
              <a:custGeom>
                <a:avLst/>
                <a:gdLst/>
                <a:ahLst/>
                <a:cxnLst/>
                <a:rect l="l" t="t" r="r" b="b"/>
                <a:pathLst>
                  <a:path w="310" h="292" extrusionOk="0">
                    <a:moveTo>
                      <a:pt x="146" y="0"/>
                    </a:moveTo>
                    <a:cubicBezTo>
                      <a:pt x="110" y="0"/>
                      <a:pt x="77" y="15"/>
                      <a:pt x="60" y="45"/>
                    </a:cubicBezTo>
                    <a:cubicBezTo>
                      <a:pt x="0" y="92"/>
                      <a:pt x="0" y="188"/>
                      <a:pt x="60" y="247"/>
                    </a:cubicBezTo>
                    <a:cubicBezTo>
                      <a:pt x="77" y="277"/>
                      <a:pt x="110" y="292"/>
                      <a:pt x="146" y="292"/>
                    </a:cubicBezTo>
                    <a:cubicBezTo>
                      <a:pt x="182" y="292"/>
                      <a:pt x="220" y="277"/>
                      <a:pt x="250" y="247"/>
                    </a:cubicBezTo>
                    <a:cubicBezTo>
                      <a:pt x="310" y="199"/>
                      <a:pt x="310" y="104"/>
                      <a:pt x="250" y="45"/>
                    </a:cubicBezTo>
                    <a:cubicBezTo>
                      <a:pt x="220" y="15"/>
                      <a:pt x="182" y="0"/>
                      <a:pt x="1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2" name="Google Shape;102;p2"/>
              <p:cNvSpPr/>
              <p:nvPr/>
            </p:nvSpPr>
            <p:spPr>
              <a:xfrm>
                <a:off x="1008821" y="1931247"/>
                <a:ext cx="18169" cy="15890"/>
              </a:xfrm>
              <a:custGeom>
                <a:avLst/>
                <a:gdLst/>
                <a:ahLst/>
                <a:cxnLst/>
                <a:rect l="l" t="t" r="r" b="b"/>
                <a:pathLst>
                  <a:path w="311" h="272" extrusionOk="0">
                    <a:moveTo>
                      <a:pt x="160" y="0"/>
                    </a:moveTo>
                    <a:cubicBezTo>
                      <a:pt x="126" y="0"/>
                      <a:pt x="90" y="12"/>
                      <a:pt x="60" y="36"/>
                    </a:cubicBezTo>
                    <a:cubicBezTo>
                      <a:pt x="1" y="84"/>
                      <a:pt x="1" y="167"/>
                      <a:pt x="60" y="227"/>
                    </a:cubicBezTo>
                    <a:cubicBezTo>
                      <a:pt x="78" y="256"/>
                      <a:pt x="111" y="271"/>
                      <a:pt x="147" y="271"/>
                    </a:cubicBezTo>
                    <a:cubicBezTo>
                      <a:pt x="182" y="271"/>
                      <a:pt x="221" y="256"/>
                      <a:pt x="251" y="227"/>
                    </a:cubicBezTo>
                    <a:cubicBezTo>
                      <a:pt x="310" y="179"/>
                      <a:pt x="310" y="96"/>
                      <a:pt x="251" y="36"/>
                    </a:cubicBezTo>
                    <a:cubicBezTo>
                      <a:pt x="227" y="12"/>
                      <a:pt x="194" y="0"/>
                      <a:pt x="1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3" name="Google Shape;103;p2"/>
              <p:cNvSpPr/>
              <p:nvPr/>
            </p:nvSpPr>
            <p:spPr>
              <a:xfrm>
                <a:off x="1050590" y="1889478"/>
                <a:ext cx="18110" cy="15656"/>
              </a:xfrm>
              <a:custGeom>
                <a:avLst/>
                <a:gdLst/>
                <a:ahLst/>
                <a:cxnLst/>
                <a:rect l="l" t="t" r="r" b="b"/>
                <a:pathLst>
                  <a:path w="310" h="268" extrusionOk="0">
                    <a:moveTo>
                      <a:pt x="159" y="1"/>
                    </a:moveTo>
                    <a:cubicBezTo>
                      <a:pt x="125" y="1"/>
                      <a:pt x="89" y="13"/>
                      <a:pt x="60" y="37"/>
                    </a:cubicBezTo>
                    <a:cubicBezTo>
                      <a:pt x="0" y="84"/>
                      <a:pt x="12" y="168"/>
                      <a:pt x="60" y="227"/>
                    </a:cubicBezTo>
                    <a:cubicBezTo>
                      <a:pt x="82" y="255"/>
                      <a:pt x="113" y="267"/>
                      <a:pt x="145" y="267"/>
                    </a:cubicBezTo>
                    <a:cubicBezTo>
                      <a:pt x="181" y="267"/>
                      <a:pt x="219" y="252"/>
                      <a:pt x="250" y="227"/>
                    </a:cubicBezTo>
                    <a:cubicBezTo>
                      <a:pt x="310" y="180"/>
                      <a:pt x="310" y="96"/>
                      <a:pt x="250" y="37"/>
                    </a:cubicBezTo>
                    <a:cubicBezTo>
                      <a:pt x="226" y="13"/>
                      <a:pt x="194" y="1"/>
                      <a:pt x="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4" name="Google Shape;104;p2"/>
              <p:cNvSpPr/>
              <p:nvPr/>
            </p:nvSpPr>
            <p:spPr>
              <a:xfrm>
                <a:off x="1092300" y="1847767"/>
                <a:ext cx="18169" cy="15656"/>
              </a:xfrm>
              <a:custGeom>
                <a:avLst/>
                <a:gdLst/>
                <a:ahLst/>
                <a:cxnLst/>
                <a:rect l="l" t="t" r="r" b="b"/>
                <a:pathLst>
                  <a:path w="311" h="268" extrusionOk="0">
                    <a:moveTo>
                      <a:pt x="160" y="1"/>
                    </a:moveTo>
                    <a:cubicBezTo>
                      <a:pt x="126" y="1"/>
                      <a:pt x="90" y="12"/>
                      <a:pt x="60" y="36"/>
                    </a:cubicBezTo>
                    <a:cubicBezTo>
                      <a:pt x="1" y="84"/>
                      <a:pt x="1" y="167"/>
                      <a:pt x="60" y="227"/>
                    </a:cubicBezTo>
                    <a:cubicBezTo>
                      <a:pt x="83" y="255"/>
                      <a:pt x="113" y="267"/>
                      <a:pt x="145" y="267"/>
                    </a:cubicBezTo>
                    <a:cubicBezTo>
                      <a:pt x="181" y="267"/>
                      <a:pt x="219" y="252"/>
                      <a:pt x="251" y="227"/>
                    </a:cubicBezTo>
                    <a:cubicBezTo>
                      <a:pt x="310" y="179"/>
                      <a:pt x="310" y="96"/>
                      <a:pt x="251" y="36"/>
                    </a:cubicBezTo>
                    <a:cubicBezTo>
                      <a:pt x="227" y="12"/>
                      <a:pt x="194" y="1"/>
                      <a:pt x="1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5" name="Google Shape;105;p2"/>
              <p:cNvSpPr/>
              <p:nvPr/>
            </p:nvSpPr>
            <p:spPr>
              <a:xfrm>
                <a:off x="1131966" y="1808277"/>
                <a:ext cx="18811" cy="16415"/>
              </a:xfrm>
              <a:custGeom>
                <a:avLst/>
                <a:gdLst/>
                <a:ahLst/>
                <a:cxnLst/>
                <a:rect l="l" t="t" r="r" b="b"/>
                <a:pathLst>
                  <a:path w="322" h="281" extrusionOk="0">
                    <a:moveTo>
                      <a:pt x="156" y="1"/>
                    </a:moveTo>
                    <a:cubicBezTo>
                      <a:pt x="119" y="1"/>
                      <a:pt x="84" y="16"/>
                      <a:pt x="60" y="46"/>
                    </a:cubicBezTo>
                    <a:cubicBezTo>
                      <a:pt x="0" y="81"/>
                      <a:pt x="0" y="177"/>
                      <a:pt x="60" y="236"/>
                    </a:cubicBezTo>
                    <a:cubicBezTo>
                      <a:pt x="84" y="266"/>
                      <a:pt x="119" y="281"/>
                      <a:pt x="156" y="281"/>
                    </a:cubicBezTo>
                    <a:cubicBezTo>
                      <a:pt x="194" y="281"/>
                      <a:pt x="232" y="266"/>
                      <a:pt x="262" y="236"/>
                    </a:cubicBezTo>
                    <a:cubicBezTo>
                      <a:pt x="322" y="188"/>
                      <a:pt x="322" y="105"/>
                      <a:pt x="262" y="46"/>
                    </a:cubicBezTo>
                    <a:cubicBezTo>
                      <a:pt x="232" y="16"/>
                      <a:pt x="194" y="1"/>
                      <a:pt x="1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6" name="Google Shape;106;p2"/>
              <p:cNvSpPr/>
              <p:nvPr/>
            </p:nvSpPr>
            <p:spPr>
              <a:xfrm>
                <a:off x="1173677" y="1766566"/>
                <a:ext cx="18169" cy="16415"/>
              </a:xfrm>
              <a:custGeom>
                <a:avLst/>
                <a:gdLst/>
                <a:ahLst/>
                <a:cxnLst/>
                <a:rect l="l" t="t" r="r" b="b"/>
                <a:pathLst>
                  <a:path w="311" h="281" extrusionOk="0">
                    <a:moveTo>
                      <a:pt x="155" y="1"/>
                    </a:moveTo>
                    <a:cubicBezTo>
                      <a:pt x="120" y="1"/>
                      <a:pt x="84" y="15"/>
                      <a:pt x="60" y="45"/>
                    </a:cubicBezTo>
                    <a:cubicBezTo>
                      <a:pt x="1" y="81"/>
                      <a:pt x="1" y="176"/>
                      <a:pt x="60" y="236"/>
                    </a:cubicBezTo>
                    <a:cubicBezTo>
                      <a:pt x="84" y="265"/>
                      <a:pt x="120" y="280"/>
                      <a:pt x="155" y="280"/>
                    </a:cubicBezTo>
                    <a:cubicBezTo>
                      <a:pt x="191" y="280"/>
                      <a:pt x="227" y="265"/>
                      <a:pt x="251" y="236"/>
                    </a:cubicBezTo>
                    <a:cubicBezTo>
                      <a:pt x="310" y="188"/>
                      <a:pt x="310" y="105"/>
                      <a:pt x="251" y="45"/>
                    </a:cubicBezTo>
                    <a:cubicBezTo>
                      <a:pt x="227" y="15"/>
                      <a:pt x="191" y="1"/>
                      <a:pt x="1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7" name="Google Shape;107;p2"/>
              <p:cNvSpPr/>
              <p:nvPr/>
            </p:nvSpPr>
            <p:spPr>
              <a:xfrm>
                <a:off x="1214745" y="1724856"/>
                <a:ext cx="18110" cy="16357"/>
              </a:xfrm>
              <a:custGeom>
                <a:avLst/>
                <a:gdLst/>
                <a:ahLst/>
                <a:cxnLst/>
                <a:rect l="l" t="t" r="r" b="b"/>
                <a:pathLst>
                  <a:path w="310" h="280" extrusionOk="0">
                    <a:moveTo>
                      <a:pt x="164" y="0"/>
                    </a:moveTo>
                    <a:cubicBezTo>
                      <a:pt x="128" y="0"/>
                      <a:pt x="89" y="15"/>
                      <a:pt x="60" y="45"/>
                    </a:cubicBezTo>
                    <a:cubicBezTo>
                      <a:pt x="0" y="81"/>
                      <a:pt x="0" y="176"/>
                      <a:pt x="60" y="235"/>
                    </a:cubicBezTo>
                    <a:cubicBezTo>
                      <a:pt x="83" y="265"/>
                      <a:pt x="116" y="280"/>
                      <a:pt x="150" y="280"/>
                    </a:cubicBezTo>
                    <a:cubicBezTo>
                      <a:pt x="185" y="280"/>
                      <a:pt x="220" y="265"/>
                      <a:pt x="250" y="235"/>
                    </a:cubicBezTo>
                    <a:cubicBezTo>
                      <a:pt x="310" y="188"/>
                      <a:pt x="310" y="92"/>
                      <a:pt x="250" y="45"/>
                    </a:cubicBezTo>
                    <a:cubicBezTo>
                      <a:pt x="232" y="15"/>
                      <a:pt x="199" y="0"/>
                      <a:pt x="1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8" name="Google Shape;108;p2"/>
              <p:cNvSpPr/>
              <p:nvPr/>
            </p:nvSpPr>
            <p:spPr>
              <a:xfrm>
                <a:off x="1255053" y="1685190"/>
                <a:ext cx="18169" cy="17116"/>
              </a:xfrm>
              <a:custGeom>
                <a:avLst/>
                <a:gdLst/>
                <a:ahLst/>
                <a:cxnLst/>
                <a:rect l="l" t="t" r="r" b="b"/>
                <a:pathLst>
                  <a:path w="311" h="293" extrusionOk="0">
                    <a:moveTo>
                      <a:pt x="146" y="0"/>
                    </a:moveTo>
                    <a:cubicBezTo>
                      <a:pt x="111" y="0"/>
                      <a:pt x="78" y="15"/>
                      <a:pt x="60" y="45"/>
                    </a:cubicBezTo>
                    <a:cubicBezTo>
                      <a:pt x="1" y="93"/>
                      <a:pt x="1" y="188"/>
                      <a:pt x="60" y="248"/>
                    </a:cubicBezTo>
                    <a:cubicBezTo>
                      <a:pt x="78" y="277"/>
                      <a:pt x="111" y="292"/>
                      <a:pt x="146" y="292"/>
                    </a:cubicBezTo>
                    <a:cubicBezTo>
                      <a:pt x="182" y="292"/>
                      <a:pt x="221" y="277"/>
                      <a:pt x="251" y="248"/>
                    </a:cubicBezTo>
                    <a:cubicBezTo>
                      <a:pt x="310" y="200"/>
                      <a:pt x="310" y="105"/>
                      <a:pt x="251" y="45"/>
                    </a:cubicBezTo>
                    <a:cubicBezTo>
                      <a:pt x="221" y="15"/>
                      <a:pt x="182" y="0"/>
                      <a:pt x="1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9" name="Google Shape;109;p2"/>
              <p:cNvSpPr/>
              <p:nvPr/>
            </p:nvSpPr>
            <p:spPr>
              <a:xfrm>
                <a:off x="1296764" y="1643480"/>
                <a:ext cx="18169" cy="17058"/>
              </a:xfrm>
              <a:custGeom>
                <a:avLst/>
                <a:gdLst/>
                <a:ahLst/>
                <a:cxnLst/>
                <a:rect l="l" t="t" r="r" b="b"/>
                <a:pathLst>
                  <a:path w="311" h="292" extrusionOk="0">
                    <a:moveTo>
                      <a:pt x="147" y="0"/>
                    </a:moveTo>
                    <a:cubicBezTo>
                      <a:pt x="111" y="0"/>
                      <a:pt x="78" y="15"/>
                      <a:pt x="60" y="45"/>
                    </a:cubicBezTo>
                    <a:cubicBezTo>
                      <a:pt x="1" y="92"/>
                      <a:pt x="1" y="188"/>
                      <a:pt x="60" y="247"/>
                    </a:cubicBezTo>
                    <a:cubicBezTo>
                      <a:pt x="78" y="277"/>
                      <a:pt x="111" y="292"/>
                      <a:pt x="147" y="292"/>
                    </a:cubicBezTo>
                    <a:cubicBezTo>
                      <a:pt x="183" y="292"/>
                      <a:pt x="221" y="277"/>
                      <a:pt x="251" y="247"/>
                    </a:cubicBezTo>
                    <a:cubicBezTo>
                      <a:pt x="311" y="200"/>
                      <a:pt x="311" y="104"/>
                      <a:pt x="251" y="45"/>
                    </a:cubicBezTo>
                    <a:cubicBezTo>
                      <a:pt x="221" y="15"/>
                      <a:pt x="183" y="0"/>
                      <a:pt x="1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0" name="Google Shape;110;p2"/>
              <p:cNvSpPr/>
              <p:nvPr/>
            </p:nvSpPr>
            <p:spPr>
              <a:xfrm>
                <a:off x="1338533" y="1601711"/>
                <a:ext cx="18110" cy="16649"/>
              </a:xfrm>
              <a:custGeom>
                <a:avLst/>
                <a:gdLst/>
                <a:ahLst/>
                <a:cxnLst/>
                <a:rect l="l" t="t" r="r" b="b"/>
                <a:pathLst>
                  <a:path w="310" h="285" extrusionOk="0">
                    <a:moveTo>
                      <a:pt x="146" y="1"/>
                    </a:moveTo>
                    <a:cubicBezTo>
                      <a:pt x="110" y="1"/>
                      <a:pt x="78" y="16"/>
                      <a:pt x="60" y="45"/>
                    </a:cubicBezTo>
                    <a:cubicBezTo>
                      <a:pt x="0" y="93"/>
                      <a:pt x="12" y="188"/>
                      <a:pt x="60" y="248"/>
                    </a:cubicBezTo>
                    <a:cubicBezTo>
                      <a:pt x="76" y="274"/>
                      <a:pt x="103" y="284"/>
                      <a:pt x="133" y="284"/>
                    </a:cubicBezTo>
                    <a:cubicBezTo>
                      <a:pt x="173" y="284"/>
                      <a:pt x="217" y="268"/>
                      <a:pt x="250" y="248"/>
                    </a:cubicBezTo>
                    <a:cubicBezTo>
                      <a:pt x="310" y="200"/>
                      <a:pt x="310" y="105"/>
                      <a:pt x="250" y="45"/>
                    </a:cubicBezTo>
                    <a:cubicBezTo>
                      <a:pt x="221" y="16"/>
                      <a:pt x="182" y="1"/>
                      <a:pt x="1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1" name="Google Shape;111;p2"/>
              <p:cNvSpPr/>
              <p:nvPr/>
            </p:nvSpPr>
            <p:spPr>
              <a:xfrm>
                <a:off x="1377497" y="1562629"/>
                <a:ext cx="18110" cy="15831"/>
              </a:xfrm>
              <a:custGeom>
                <a:avLst/>
                <a:gdLst/>
                <a:ahLst/>
                <a:cxnLst/>
                <a:rect l="l" t="t" r="r" b="b"/>
                <a:pathLst>
                  <a:path w="310" h="271" extrusionOk="0">
                    <a:moveTo>
                      <a:pt x="159" y="0"/>
                    </a:moveTo>
                    <a:cubicBezTo>
                      <a:pt x="125" y="0"/>
                      <a:pt x="89" y="12"/>
                      <a:pt x="60" y="36"/>
                    </a:cubicBezTo>
                    <a:cubicBezTo>
                      <a:pt x="0" y="83"/>
                      <a:pt x="0" y="167"/>
                      <a:pt x="60" y="226"/>
                    </a:cubicBezTo>
                    <a:cubicBezTo>
                      <a:pt x="83" y="256"/>
                      <a:pt x="116" y="271"/>
                      <a:pt x="150" y="271"/>
                    </a:cubicBezTo>
                    <a:cubicBezTo>
                      <a:pt x="185" y="271"/>
                      <a:pt x="220" y="256"/>
                      <a:pt x="250" y="226"/>
                    </a:cubicBezTo>
                    <a:cubicBezTo>
                      <a:pt x="310" y="179"/>
                      <a:pt x="310" y="95"/>
                      <a:pt x="250" y="36"/>
                    </a:cubicBezTo>
                    <a:cubicBezTo>
                      <a:pt x="226" y="12"/>
                      <a:pt x="194" y="0"/>
                      <a:pt x="1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2" name="Google Shape;112;p2"/>
              <p:cNvSpPr/>
              <p:nvPr/>
            </p:nvSpPr>
            <p:spPr>
              <a:xfrm>
                <a:off x="1419208" y="1521036"/>
                <a:ext cx="18110" cy="16415"/>
              </a:xfrm>
              <a:custGeom>
                <a:avLst/>
                <a:gdLst/>
                <a:ahLst/>
                <a:cxnLst/>
                <a:rect l="l" t="t" r="r" b="b"/>
                <a:pathLst>
                  <a:path w="310" h="281" extrusionOk="0">
                    <a:moveTo>
                      <a:pt x="155" y="1"/>
                    </a:moveTo>
                    <a:cubicBezTo>
                      <a:pt x="122" y="1"/>
                      <a:pt x="90" y="16"/>
                      <a:pt x="60" y="45"/>
                    </a:cubicBezTo>
                    <a:cubicBezTo>
                      <a:pt x="0" y="93"/>
                      <a:pt x="0" y="176"/>
                      <a:pt x="60" y="236"/>
                    </a:cubicBezTo>
                    <a:cubicBezTo>
                      <a:pt x="84" y="266"/>
                      <a:pt x="117" y="280"/>
                      <a:pt x="151" y="280"/>
                    </a:cubicBezTo>
                    <a:cubicBezTo>
                      <a:pt x="185" y="280"/>
                      <a:pt x="221" y="266"/>
                      <a:pt x="250" y="236"/>
                    </a:cubicBezTo>
                    <a:cubicBezTo>
                      <a:pt x="310" y="200"/>
                      <a:pt x="310" y="105"/>
                      <a:pt x="250" y="45"/>
                    </a:cubicBezTo>
                    <a:cubicBezTo>
                      <a:pt x="221" y="16"/>
                      <a:pt x="188" y="1"/>
                      <a:pt x="1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3" name="Google Shape;113;p2"/>
              <p:cNvSpPr/>
              <p:nvPr/>
            </p:nvSpPr>
            <p:spPr>
              <a:xfrm>
                <a:off x="1460918" y="1479325"/>
                <a:ext cx="18169" cy="16415"/>
              </a:xfrm>
              <a:custGeom>
                <a:avLst/>
                <a:gdLst/>
                <a:ahLst/>
                <a:cxnLst/>
                <a:rect l="l" t="t" r="r" b="b"/>
                <a:pathLst>
                  <a:path w="311" h="281" extrusionOk="0">
                    <a:moveTo>
                      <a:pt x="147" y="0"/>
                    </a:moveTo>
                    <a:cubicBezTo>
                      <a:pt x="111" y="0"/>
                      <a:pt x="78" y="15"/>
                      <a:pt x="60" y="45"/>
                    </a:cubicBezTo>
                    <a:cubicBezTo>
                      <a:pt x="1" y="93"/>
                      <a:pt x="1" y="176"/>
                      <a:pt x="60" y="235"/>
                    </a:cubicBezTo>
                    <a:cubicBezTo>
                      <a:pt x="78" y="265"/>
                      <a:pt x="111" y="280"/>
                      <a:pt x="147" y="280"/>
                    </a:cubicBezTo>
                    <a:cubicBezTo>
                      <a:pt x="182" y="280"/>
                      <a:pt x="221" y="265"/>
                      <a:pt x="251" y="235"/>
                    </a:cubicBezTo>
                    <a:cubicBezTo>
                      <a:pt x="310" y="200"/>
                      <a:pt x="310" y="104"/>
                      <a:pt x="251" y="45"/>
                    </a:cubicBezTo>
                    <a:cubicBezTo>
                      <a:pt x="221" y="15"/>
                      <a:pt x="182" y="0"/>
                      <a:pt x="1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4" name="Google Shape;114;p2"/>
              <p:cNvSpPr/>
              <p:nvPr/>
            </p:nvSpPr>
            <p:spPr>
              <a:xfrm>
                <a:off x="1048487" y="1970387"/>
                <a:ext cx="18110" cy="17058"/>
              </a:xfrm>
              <a:custGeom>
                <a:avLst/>
                <a:gdLst/>
                <a:ahLst/>
                <a:cxnLst/>
                <a:rect l="l" t="t" r="r" b="b"/>
                <a:pathLst>
                  <a:path w="310" h="292" extrusionOk="0">
                    <a:moveTo>
                      <a:pt x="166" y="0"/>
                    </a:moveTo>
                    <a:cubicBezTo>
                      <a:pt x="128" y="0"/>
                      <a:pt x="90" y="15"/>
                      <a:pt x="60" y="45"/>
                    </a:cubicBezTo>
                    <a:cubicBezTo>
                      <a:pt x="0" y="92"/>
                      <a:pt x="0" y="188"/>
                      <a:pt x="60" y="247"/>
                    </a:cubicBezTo>
                    <a:cubicBezTo>
                      <a:pt x="84" y="277"/>
                      <a:pt x="119" y="292"/>
                      <a:pt x="157" y="292"/>
                    </a:cubicBezTo>
                    <a:cubicBezTo>
                      <a:pt x="194" y="292"/>
                      <a:pt x="233" y="277"/>
                      <a:pt x="262" y="247"/>
                    </a:cubicBezTo>
                    <a:cubicBezTo>
                      <a:pt x="310" y="199"/>
                      <a:pt x="310" y="104"/>
                      <a:pt x="262" y="45"/>
                    </a:cubicBezTo>
                    <a:cubicBezTo>
                      <a:pt x="239" y="15"/>
                      <a:pt x="203" y="0"/>
                      <a:pt x="1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5" name="Google Shape;115;p2"/>
              <p:cNvSpPr/>
              <p:nvPr/>
            </p:nvSpPr>
            <p:spPr>
              <a:xfrm>
                <a:off x="1090197" y="1929669"/>
                <a:ext cx="18870" cy="16065"/>
              </a:xfrm>
              <a:custGeom>
                <a:avLst/>
                <a:gdLst/>
                <a:ahLst/>
                <a:cxnLst/>
                <a:rect l="l" t="t" r="r" b="b"/>
                <a:pathLst>
                  <a:path w="323" h="275" extrusionOk="0">
                    <a:moveTo>
                      <a:pt x="166" y="1"/>
                    </a:moveTo>
                    <a:cubicBezTo>
                      <a:pt x="129" y="1"/>
                      <a:pt x="90" y="9"/>
                      <a:pt x="60" y="27"/>
                    </a:cubicBezTo>
                    <a:cubicBezTo>
                      <a:pt x="1" y="75"/>
                      <a:pt x="1" y="170"/>
                      <a:pt x="60" y="230"/>
                    </a:cubicBezTo>
                    <a:cubicBezTo>
                      <a:pt x="84" y="259"/>
                      <a:pt x="120" y="274"/>
                      <a:pt x="157" y="274"/>
                    </a:cubicBezTo>
                    <a:cubicBezTo>
                      <a:pt x="194" y="274"/>
                      <a:pt x="233" y="259"/>
                      <a:pt x="263" y="230"/>
                    </a:cubicBezTo>
                    <a:cubicBezTo>
                      <a:pt x="322" y="182"/>
                      <a:pt x="322" y="87"/>
                      <a:pt x="263" y="27"/>
                    </a:cubicBezTo>
                    <a:cubicBezTo>
                      <a:pt x="239" y="9"/>
                      <a:pt x="203" y="1"/>
                      <a:pt x="1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6" name="Google Shape;116;p2"/>
              <p:cNvSpPr/>
              <p:nvPr/>
            </p:nvSpPr>
            <p:spPr>
              <a:xfrm>
                <a:off x="1131966" y="1887959"/>
                <a:ext cx="18811" cy="16006"/>
              </a:xfrm>
              <a:custGeom>
                <a:avLst/>
                <a:gdLst/>
                <a:ahLst/>
                <a:cxnLst/>
                <a:rect l="l" t="t" r="r" b="b"/>
                <a:pathLst>
                  <a:path w="322" h="274" extrusionOk="0">
                    <a:moveTo>
                      <a:pt x="161" y="0"/>
                    </a:moveTo>
                    <a:cubicBezTo>
                      <a:pt x="125" y="0"/>
                      <a:pt x="89" y="9"/>
                      <a:pt x="60" y="27"/>
                    </a:cubicBezTo>
                    <a:cubicBezTo>
                      <a:pt x="0" y="75"/>
                      <a:pt x="0" y="170"/>
                      <a:pt x="60" y="229"/>
                    </a:cubicBezTo>
                    <a:cubicBezTo>
                      <a:pt x="84" y="259"/>
                      <a:pt x="119" y="274"/>
                      <a:pt x="156" y="274"/>
                    </a:cubicBezTo>
                    <a:cubicBezTo>
                      <a:pt x="194" y="274"/>
                      <a:pt x="232" y="259"/>
                      <a:pt x="262" y="229"/>
                    </a:cubicBezTo>
                    <a:cubicBezTo>
                      <a:pt x="322" y="182"/>
                      <a:pt x="322" y="86"/>
                      <a:pt x="262" y="27"/>
                    </a:cubicBezTo>
                    <a:cubicBezTo>
                      <a:pt x="232" y="9"/>
                      <a:pt x="197" y="0"/>
                      <a:pt x="1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7" name="Google Shape;117;p2"/>
              <p:cNvSpPr/>
              <p:nvPr/>
            </p:nvSpPr>
            <p:spPr>
              <a:xfrm>
                <a:off x="1172275" y="1847943"/>
                <a:ext cx="18169" cy="16415"/>
              </a:xfrm>
              <a:custGeom>
                <a:avLst/>
                <a:gdLst/>
                <a:ahLst/>
                <a:cxnLst/>
                <a:rect l="l" t="t" r="r" b="b"/>
                <a:pathLst>
                  <a:path w="311" h="281" extrusionOk="0">
                    <a:moveTo>
                      <a:pt x="151" y="1"/>
                    </a:moveTo>
                    <a:cubicBezTo>
                      <a:pt x="117" y="1"/>
                      <a:pt x="84" y="15"/>
                      <a:pt x="60" y="45"/>
                    </a:cubicBezTo>
                    <a:cubicBezTo>
                      <a:pt x="1" y="93"/>
                      <a:pt x="1" y="176"/>
                      <a:pt x="60" y="236"/>
                    </a:cubicBezTo>
                    <a:cubicBezTo>
                      <a:pt x="84" y="265"/>
                      <a:pt x="117" y="280"/>
                      <a:pt x="151" y="280"/>
                    </a:cubicBezTo>
                    <a:cubicBezTo>
                      <a:pt x="185" y="280"/>
                      <a:pt x="221" y="265"/>
                      <a:pt x="251" y="236"/>
                    </a:cubicBezTo>
                    <a:cubicBezTo>
                      <a:pt x="310" y="200"/>
                      <a:pt x="310" y="105"/>
                      <a:pt x="251" y="45"/>
                    </a:cubicBezTo>
                    <a:cubicBezTo>
                      <a:pt x="221" y="15"/>
                      <a:pt x="185" y="1"/>
                      <a:pt x="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8" name="Google Shape;118;p2"/>
              <p:cNvSpPr/>
              <p:nvPr/>
            </p:nvSpPr>
            <p:spPr>
              <a:xfrm>
                <a:off x="1213343" y="1806466"/>
                <a:ext cx="18110" cy="16123"/>
              </a:xfrm>
              <a:custGeom>
                <a:avLst/>
                <a:gdLst/>
                <a:ahLst/>
                <a:cxnLst/>
                <a:rect l="l" t="t" r="r" b="b"/>
                <a:pathLst>
                  <a:path w="310" h="276" extrusionOk="0">
                    <a:moveTo>
                      <a:pt x="165" y="1"/>
                    </a:moveTo>
                    <a:cubicBezTo>
                      <a:pt x="129" y="1"/>
                      <a:pt x="91" y="16"/>
                      <a:pt x="60" y="41"/>
                    </a:cubicBezTo>
                    <a:cubicBezTo>
                      <a:pt x="0" y="88"/>
                      <a:pt x="0" y="172"/>
                      <a:pt x="60" y="231"/>
                    </a:cubicBezTo>
                    <a:cubicBezTo>
                      <a:pt x="78" y="261"/>
                      <a:pt x="110" y="276"/>
                      <a:pt x="146" y="276"/>
                    </a:cubicBezTo>
                    <a:cubicBezTo>
                      <a:pt x="182" y="276"/>
                      <a:pt x="220" y="261"/>
                      <a:pt x="250" y="231"/>
                    </a:cubicBezTo>
                    <a:cubicBezTo>
                      <a:pt x="310" y="196"/>
                      <a:pt x="310" y="100"/>
                      <a:pt x="250" y="41"/>
                    </a:cubicBezTo>
                    <a:cubicBezTo>
                      <a:pt x="228" y="13"/>
                      <a:pt x="197" y="1"/>
                      <a:pt x="1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9" name="Google Shape;119;p2"/>
              <p:cNvSpPr/>
              <p:nvPr/>
            </p:nvSpPr>
            <p:spPr>
              <a:xfrm>
                <a:off x="1255053" y="1764755"/>
                <a:ext cx="18169" cy="16123"/>
              </a:xfrm>
              <a:custGeom>
                <a:avLst/>
                <a:gdLst/>
                <a:ahLst/>
                <a:cxnLst/>
                <a:rect l="l" t="t" r="r" b="b"/>
                <a:pathLst>
                  <a:path w="311" h="276" extrusionOk="0">
                    <a:moveTo>
                      <a:pt x="165" y="0"/>
                    </a:moveTo>
                    <a:cubicBezTo>
                      <a:pt x="130" y="0"/>
                      <a:pt x="92" y="15"/>
                      <a:pt x="60" y="40"/>
                    </a:cubicBezTo>
                    <a:cubicBezTo>
                      <a:pt x="1" y="88"/>
                      <a:pt x="1" y="171"/>
                      <a:pt x="60" y="231"/>
                    </a:cubicBezTo>
                    <a:cubicBezTo>
                      <a:pt x="78" y="261"/>
                      <a:pt x="111" y="276"/>
                      <a:pt x="146" y="276"/>
                    </a:cubicBezTo>
                    <a:cubicBezTo>
                      <a:pt x="182" y="276"/>
                      <a:pt x="221" y="261"/>
                      <a:pt x="251" y="231"/>
                    </a:cubicBezTo>
                    <a:cubicBezTo>
                      <a:pt x="310" y="195"/>
                      <a:pt x="310" y="100"/>
                      <a:pt x="251" y="40"/>
                    </a:cubicBezTo>
                    <a:cubicBezTo>
                      <a:pt x="228" y="12"/>
                      <a:pt x="198" y="0"/>
                      <a:pt x="1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20" name="Google Shape;120;p2"/>
              <p:cNvSpPr/>
              <p:nvPr/>
            </p:nvSpPr>
            <p:spPr>
              <a:xfrm>
                <a:off x="1294719" y="1725557"/>
                <a:ext cx="18110" cy="16123"/>
              </a:xfrm>
              <a:custGeom>
                <a:avLst/>
                <a:gdLst/>
                <a:ahLst/>
                <a:cxnLst/>
                <a:rect l="l" t="t" r="r" b="b"/>
                <a:pathLst>
                  <a:path w="310" h="276" extrusionOk="0">
                    <a:moveTo>
                      <a:pt x="151" y="0"/>
                    </a:moveTo>
                    <a:cubicBezTo>
                      <a:pt x="116" y="0"/>
                      <a:pt x="84" y="15"/>
                      <a:pt x="60" y="45"/>
                    </a:cubicBezTo>
                    <a:cubicBezTo>
                      <a:pt x="0" y="92"/>
                      <a:pt x="0" y="176"/>
                      <a:pt x="60" y="235"/>
                    </a:cubicBezTo>
                    <a:cubicBezTo>
                      <a:pt x="82" y="263"/>
                      <a:pt x="113" y="276"/>
                      <a:pt x="145" y="276"/>
                    </a:cubicBezTo>
                    <a:cubicBezTo>
                      <a:pt x="181" y="276"/>
                      <a:pt x="219" y="260"/>
                      <a:pt x="250" y="235"/>
                    </a:cubicBezTo>
                    <a:cubicBezTo>
                      <a:pt x="310" y="188"/>
                      <a:pt x="310" y="104"/>
                      <a:pt x="250" y="45"/>
                    </a:cubicBezTo>
                    <a:cubicBezTo>
                      <a:pt x="220" y="15"/>
                      <a:pt x="185" y="0"/>
                      <a:pt x="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21" name="Google Shape;121;p2"/>
              <p:cNvSpPr/>
              <p:nvPr/>
            </p:nvSpPr>
            <p:spPr>
              <a:xfrm>
                <a:off x="1336429" y="1683788"/>
                <a:ext cx="18169" cy="16415"/>
              </a:xfrm>
              <a:custGeom>
                <a:avLst/>
                <a:gdLst/>
                <a:ahLst/>
                <a:cxnLst/>
                <a:rect l="l" t="t" r="r" b="b"/>
                <a:pathLst>
                  <a:path w="311" h="281" extrusionOk="0">
                    <a:moveTo>
                      <a:pt x="151" y="1"/>
                    </a:moveTo>
                    <a:cubicBezTo>
                      <a:pt x="117" y="1"/>
                      <a:pt x="84" y="16"/>
                      <a:pt x="60" y="45"/>
                    </a:cubicBezTo>
                    <a:cubicBezTo>
                      <a:pt x="1" y="93"/>
                      <a:pt x="1" y="176"/>
                      <a:pt x="60" y="236"/>
                    </a:cubicBezTo>
                    <a:cubicBezTo>
                      <a:pt x="84" y="266"/>
                      <a:pt x="117" y="280"/>
                      <a:pt x="151" y="280"/>
                    </a:cubicBezTo>
                    <a:cubicBezTo>
                      <a:pt x="185" y="280"/>
                      <a:pt x="221" y="266"/>
                      <a:pt x="251" y="236"/>
                    </a:cubicBezTo>
                    <a:cubicBezTo>
                      <a:pt x="310" y="188"/>
                      <a:pt x="310" y="105"/>
                      <a:pt x="251" y="45"/>
                    </a:cubicBezTo>
                    <a:cubicBezTo>
                      <a:pt x="221" y="16"/>
                      <a:pt x="185" y="1"/>
                      <a:pt x="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22" name="Google Shape;122;p2"/>
              <p:cNvSpPr/>
              <p:nvPr/>
            </p:nvSpPr>
            <p:spPr>
              <a:xfrm>
                <a:off x="1378140" y="1642078"/>
                <a:ext cx="18169" cy="16415"/>
              </a:xfrm>
              <a:custGeom>
                <a:avLst/>
                <a:gdLst/>
                <a:ahLst/>
                <a:cxnLst/>
                <a:rect l="l" t="t" r="r" b="b"/>
                <a:pathLst>
                  <a:path w="311" h="281" extrusionOk="0">
                    <a:moveTo>
                      <a:pt x="151" y="0"/>
                    </a:moveTo>
                    <a:cubicBezTo>
                      <a:pt x="117" y="0"/>
                      <a:pt x="84" y="15"/>
                      <a:pt x="61" y="45"/>
                    </a:cubicBezTo>
                    <a:cubicBezTo>
                      <a:pt x="1" y="93"/>
                      <a:pt x="1" y="176"/>
                      <a:pt x="61" y="235"/>
                    </a:cubicBezTo>
                    <a:cubicBezTo>
                      <a:pt x="84" y="265"/>
                      <a:pt x="117" y="280"/>
                      <a:pt x="151" y="280"/>
                    </a:cubicBezTo>
                    <a:cubicBezTo>
                      <a:pt x="186" y="280"/>
                      <a:pt x="221" y="265"/>
                      <a:pt x="251" y="235"/>
                    </a:cubicBezTo>
                    <a:cubicBezTo>
                      <a:pt x="311" y="188"/>
                      <a:pt x="311" y="104"/>
                      <a:pt x="251" y="45"/>
                    </a:cubicBezTo>
                    <a:cubicBezTo>
                      <a:pt x="221" y="15"/>
                      <a:pt x="186" y="0"/>
                      <a:pt x="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23" name="Google Shape;123;p2"/>
              <p:cNvSpPr/>
              <p:nvPr/>
            </p:nvSpPr>
            <p:spPr>
              <a:xfrm>
                <a:off x="1417105" y="1602762"/>
                <a:ext cx="18169" cy="16065"/>
              </a:xfrm>
              <a:custGeom>
                <a:avLst/>
                <a:gdLst/>
                <a:ahLst/>
                <a:cxnLst/>
                <a:rect l="l" t="t" r="r" b="b"/>
                <a:pathLst>
                  <a:path w="311" h="275" extrusionOk="0">
                    <a:moveTo>
                      <a:pt x="156" y="1"/>
                    </a:moveTo>
                    <a:cubicBezTo>
                      <a:pt x="120" y="1"/>
                      <a:pt x="84" y="10"/>
                      <a:pt x="60" y="27"/>
                    </a:cubicBezTo>
                    <a:cubicBezTo>
                      <a:pt x="1" y="75"/>
                      <a:pt x="1" y="170"/>
                      <a:pt x="60" y="230"/>
                    </a:cubicBezTo>
                    <a:cubicBezTo>
                      <a:pt x="84" y="260"/>
                      <a:pt x="120" y="274"/>
                      <a:pt x="156" y="274"/>
                    </a:cubicBezTo>
                    <a:cubicBezTo>
                      <a:pt x="191" y="274"/>
                      <a:pt x="227" y="260"/>
                      <a:pt x="251" y="230"/>
                    </a:cubicBezTo>
                    <a:cubicBezTo>
                      <a:pt x="310" y="182"/>
                      <a:pt x="310" y="87"/>
                      <a:pt x="251" y="27"/>
                    </a:cubicBezTo>
                    <a:cubicBezTo>
                      <a:pt x="227" y="10"/>
                      <a:pt x="191" y="1"/>
                      <a:pt x="1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24" name="Google Shape;124;p2"/>
              <p:cNvSpPr/>
              <p:nvPr/>
            </p:nvSpPr>
            <p:spPr>
              <a:xfrm>
                <a:off x="1458874" y="1561052"/>
                <a:ext cx="18811" cy="16065"/>
              </a:xfrm>
              <a:custGeom>
                <a:avLst/>
                <a:gdLst/>
                <a:ahLst/>
                <a:cxnLst/>
                <a:rect l="l" t="t" r="r" b="b"/>
                <a:pathLst>
                  <a:path w="322" h="275" extrusionOk="0">
                    <a:moveTo>
                      <a:pt x="156" y="0"/>
                    </a:moveTo>
                    <a:cubicBezTo>
                      <a:pt x="119" y="0"/>
                      <a:pt x="83" y="9"/>
                      <a:pt x="60" y="27"/>
                    </a:cubicBezTo>
                    <a:cubicBezTo>
                      <a:pt x="0" y="75"/>
                      <a:pt x="0" y="170"/>
                      <a:pt x="60" y="229"/>
                    </a:cubicBezTo>
                    <a:cubicBezTo>
                      <a:pt x="83" y="259"/>
                      <a:pt x="119" y="274"/>
                      <a:pt x="156" y="274"/>
                    </a:cubicBezTo>
                    <a:cubicBezTo>
                      <a:pt x="194" y="274"/>
                      <a:pt x="232" y="259"/>
                      <a:pt x="262" y="229"/>
                    </a:cubicBezTo>
                    <a:cubicBezTo>
                      <a:pt x="322" y="182"/>
                      <a:pt x="322" y="87"/>
                      <a:pt x="262" y="27"/>
                    </a:cubicBezTo>
                    <a:cubicBezTo>
                      <a:pt x="232" y="9"/>
                      <a:pt x="194" y="0"/>
                      <a:pt x="1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25" name="Google Shape;125;p2"/>
              <p:cNvSpPr/>
              <p:nvPr/>
            </p:nvSpPr>
            <p:spPr>
              <a:xfrm>
                <a:off x="1500584" y="1519283"/>
                <a:ext cx="18169" cy="16065"/>
              </a:xfrm>
              <a:custGeom>
                <a:avLst/>
                <a:gdLst/>
                <a:ahLst/>
                <a:cxnLst/>
                <a:rect l="l" t="t" r="r" b="b"/>
                <a:pathLst>
                  <a:path w="311" h="275" extrusionOk="0">
                    <a:moveTo>
                      <a:pt x="157" y="1"/>
                    </a:moveTo>
                    <a:cubicBezTo>
                      <a:pt x="120" y="1"/>
                      <a:pt x="84" y="10"/>
                      <a:pt x="60" y="28"/>
                    </a:cubicBezTo>
                    <a:cubicBezTo>
                      <a:pt x="0" y="75"/>
                      <a:pt x="0" y="171"/>
                      <a:pt x="60" y="230"/>
                    </a:cubicBezTo>
                    <a:cubicBezTo>
                      <a:pt x="84" y="260"/>
                      <a:pt x="120" y="275"/>
                      <a:pt x="157" y="275"/>
                    </a:cubicBezTo>
                    <a:cubicBezTo>
                      <a:pt x="194" y="275"/>
                      <a:pt x="233" y="260"/>
                      <a:pt x="262" y="230"/>
                    </a:cubicBezTo>
                    <a:cubicBezTo>
                      <a:pt x="310" y="182"/>
                      <a:pt x="310" y="87"/>
                      <a:pt x="262" y="28"/>
                    </a:cubicBezTo>
                    <a:cubicBezTo>
                      <a:pt x="233" y="10"/>
                      <a:pt x="194" y="1"/>
                      <a:pt x="1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26" name="Google Shape;126;p2"/>
              <p:cNvSpPr/>
              <p:nvPr/>
            </p:nvSpPr>
            <p:spPr>
              <a:xfrm>
                <a:off x="1130564" y="1968985"/>
                <a:ext cx="18110" cy="16415"/>
              </a:xfrm>
              <a:custGeom>
                <a:avLst/>
                <a:gdLst/>
                <a:ahLst/>
                <a:cxnLst/>
                <a:rect l="l" t="t" r="r" b="b"/>
                <a:pathLst>
                  <a:path w="310" h="281" extrusionOk="0">
                    <a:moveTo>
                      <a:pt x="155" y="0"/>
                    </a:moveTo>
                    <a:cubicBezTo>
                      <a:pt x="122" y="0"/>
                      <a:pt x="90" y="15"/>
                      <a:pt x="60" y="45"/>
                    </a:cubicBezTo>
                    <a:cubicBezTo>
                      <a:pt x="0" y="93"/>
                      <a:pt x="0" y="176"/>
                      <a:pt x="60" y="235"/>
                    </a:cubicBezTo>
                    <a:cubicBezTo>
                      <a:pt x="78" y="265"/>
                      <a:pt x="110" y="280"/>
                      <a:pt x="146" y="280"/>
                    </a:cubicBezTo>
                    <a:cubicBezTo>
                      <a:pt x="182" y="280"/>
                      <a:pt x="221" y="265"/>
                      <a:pt x="250" y="235"/>
                    </a:cubicBezTo>
                    <a:cubicBezTo>
                      <a:pt x="310" y="188"/>
                      <a:pt x="310" y="104"/>
                      <a:pt x="250" y="45"/>
                    </a:cubicBezTo>
                    <a:cubicBezTo>
                      <a:pt x="221" y="15"/>
                      <a:pt x="188" y="0"/>
                      <a:pt x="1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27" name="Google Shape;127;p2"/>
              <p:cNvSpPr/>
              <p:nvPr/>
            </p:nvSpPr>
            <p:spPr>
              <a:xfrm>
                <a:off x="1172275" y="1927742"/>
                <a:ext cx="18169" cy="15890"/>
              </a:xfrm>
              <a:custGeom>
                <a:avLst/>
                <a:gdLst/>
                <a:ahLst/>
                <a:cxnLst/>
                <a:rect l="l" t="t" r="r" b="b"/>
                <a:pathLst>
                  <a:path w="311" h="272" extrusionOk="0">
                    <a:moveTo>
                      <a:pt x="151" y="1"/>
                    </a:moveTo>
                    <a:cubicBezTo>
                      <a:pt x="117" y="1"/>
                      <a:pt x="84" y="13"/>
                      <a:pt x="60" y="37"/>
                    </a:cubicBezTo>
                    <a:cubicBezTo>
                      <a:pt x="1" y="84"/>
                      <a:pt x="1" y="167"/>
                      <a:pt x="60" y="227"/>
                    </a:cubicBezTo>
                    <a:cubicBezTo>
                      <a:pt x="84" y="257"/>
                      <a:pt x="117" y="272"/>
                      <a:pt x="151" y="272"/>
                    </a:cubicBezTo>
                    <a:cubicBezTo>
                      <a:pt x="185" y="272"/>
                      <a:pt x="221" y="257"/>
                      <a:pt x="251" y="227"/>
                    </a:cubicBezTo>
                    <a:cubicBezTo>
                      <a:pt x="310" y="179"/>
                      <a:pt x="310" y="96"/>
                      <a:pt x="251" y="37"/>
                    </a:cubicBezTo>
                    <a:cubicBezTo>
                      <a:pt x="221" y="13"/>
                      <a:pt x="185" y="1"/>
                      <a:pt x="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28" name="Google Shape;128;p2"/>
              <p:cNvSpPr/>
              <p:nvPr/>
            </p:nvSpPr>
            <p:spPr>
              <a:xfrm>
                <a:off x="1211239" y="1888309"/>
                <a:ext cx="18169" cy="16357"/>
              </a:xfrm>
              <a:custGeom>
                <a:avLst/>
                <a:gdLst/>
                <a:ahLst/>
                <a:cxnLst/>
                <a:rect l="l" t="t" r="r" b="b"/>
                <a:pathLst>
                  <a:path w="311" h="280" extrusionOk="0">
                    <a:moveTo>
                      <a:pt x="160" y="0"/>
                    </a:moveTo>
                    <a:cubicBezTo>
                      <a:pt x="125" y="0"/>
                      <a:pt x="90" y="15"/>
                      <a:pt x="60" y="45"/>
                    </a:cubicBezTo>
                    <a:cubicBezTo>
                      <a:pt x="0" y="80"/>
                      <a:pt x="0" y="176"/>
                      <a:pt x="60" y="235"/>
                    </a:cubicBezTo>
                    <a:cubicBezTo>
                      <a:pt x="84" y="265"/>
                      <a:pt x="117" y="280"/>
                      <a:pt x="151" y="280"/>
                    </a:cubicBezTo>
                    <a:cubicBezTo>
                      <a:pt x="185" y="280"/>
                      <a:pt x="221" y="265"/>
                      <a:pt x="251" y="235"/>
                    </a:cubicBezTo>
                    <a:cubicBezTo>
                      <a:pt x="310" y="188"/>
                      <a:pt x="310" y="104"/>
                      <a:pt x="251" y="45"/>
                    </a:cubicBezTo>
                    <a:cubicBezTo>
                      <a:pt x="227" y="15"/>
                      <a:pt x="194" y="0"/>
                      <a:pt x="1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29" name="Google Shape;129;p2"/>
              <p:cNvSpPr/>
              <p:nvPr/>
            </p:nvSpPr>
            <p:spPr>
              <a:xfrm>
                <a:off x="1252950" y="1846541"/>
                <a:ext cx="18169" cy="16182"/>
              </a:xfrm>
              <a:custGeom>
                <a:avLst/>
                <a:gdLst/>
                <a:ahLst/>
                <a:cxnLst/>
                <a:rect l="l" t="t" r="r" b="b"/>
                <a:pathLst>
                  <a:path w="311" h="277" extrusionOk="0">
                    <a:moveTo>
                      <a:pt x="165" y="1"/>
                    </a:moveTo>
                    <a:cubicBezTo>
                      <a:pt x="129" y="1"/>
                      <a:pt x="90" y="16"/>
                      <a:pt x="60" y="45"/>
                    </a:cubicBezTo>
                    <a:cubicBezTo>
                      <a:pt x="1" y="81"/>
                      <a:pt x="13" y="176"/>
                      <a:pt x="60" y="236"/>
                    </a:cubicBezTo>
                    <a:cubicBezTo>
                      <a:pt x="83" y="264"/>
                      <a:pt x="113" y="276"/>
                      <a:pt x="146" y="276"/>
                    </a:cubicBezTo>
                    <a:cubicBezTo>
                      <a:pt x="181" y="276"/>
                      <a:pt x="219" y="261"/>
                      <a:pt x="251" y="236"/>
                    </a:cubicBezTo>
                    <a:cubicBezTo>
                      <a:pt x="310" y="188"/>
                      <a:pt x="310" y="93"/>
                      <a:pt x="251" y="45"/>
                    </a:cubicBezTo>
                    <a:cubicBezTo>
                      <a:pt x="233" y="16"/>
                      <a:pt x="200" y="1"/>
                      <a:pt x="1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30" name="Google Shape;130;p2"/>
              <p:cNvSpPr/>
              <p:nvPr/>
            </p:nvSpPr>
            <p:spPr>
              <a:xfrm>
                <a:off x="1294719" y="1804830"/>
                <a:ext cx="18110" cy="16123"/>
              </a:xfrm>
              <a:custGeom>
                <a:avLst/>
                <a:gdLst/>
                <a:ahLst/>
                <a:cxnLst/>
                <a:rect l="l" t="t" r="r" b="b"/>
                <a:pathLst>
                  <a:path w="310" h="276" extrusionOk="0">
                    <a:moveTo>
                      <a:pt x="164" y="0"/>
                    </a:moveTo>
                    <a:cubicBezTo>
                      <a:pt x="128" y="0"/>
                      <a:pt x="90" y="15"/>
                      <a:pt x="60" y="45"/>
                    </a:cubicBezTo>
                    <a:cubicBezTo>
                      <a:pt x="0" y="81"/>
                      <a:pt x="0" y="176"/>
                      <a:pt x="60" y="236"/>
                    </a:cubicBezTo>
                    <a:cubicBezTo>
                      <a:pt x="82" y="264"/>
                      <a:pt x="113" y="276"/>
                      <a:pt x="145" y="276"/>
                    </a:cubicBezTo>
                    <a:cubicBezTo>
                      <a:pt x="181" y="276"/>
                      <a:pt x="219" y="261"/>
                      <a:pt x="250" y="236"/>
                    </a:cubicBezTo>
                    <a:cubicBezTo>
                      <a:pt x="310" y="188"/>
                      <a:pt x="310" y="105"/>
                      <a:pt x="250" y="45"/>
                    </a:cubicBezTo>
                    <a:cubicBezTo>
                      <a:pt x="232" y="15"/>
                      <a:pt x="200" y="0"/>
                      <a:pt x="1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31" name="Google Shape;131;p2"/>
              <p:cNvSpPr/>
              <p:nvPr/>
            </p:nvSpPr>
            <p:spPr>
              <a:xfrm>
                <a:off x="1335027" y="1764989"/>
                <a:ext cx="18169" cy="15890"/>
              </a:xfrm>
              <a:custGeom>
                <a:avLst/>
                <a:gdLst/>
                <a:ahLst/>
                <a:cxnLst/>
                <a:rect l="l" t="t" r="r" b="b"/>
                <a:pathLst>
                  <a:path w="311" h="272" extrusionOk="0">
                    <a:moveTo>
                      <a:pt x="147" y="1"/>
                    </a:moveTo>
                    <a:cubicBezTo>
                      <a:pt x="111" y="1"/>
                      <a:pt x="78" y="13"/>
                      <a:pt x="60" y="36"/>
                    </a:cubicBezTo>
                    <a:cubicBezTo>
                      <a:pt x="1" y="84"/>
                      <a:pt x="1" y="167"/>
                      <a:pt x="60" y="227"/>
                    </a:cubicBezTo>
                    <a:cubicBezTo>
                      <a:pt x="78" y="257"/>
                      <a:pt x="111" y="272"/>
                      <a:pt x="147" y="272"/>
                    </a:cubicBezTo>
                    <a:cubicBezTo>
                      <a:pt x="182" y="272"/>
                      <a:pt x="221" y="257"/>
                      <a:pt x="251" y="227"/>
                    </a:cubicBezTo>
                    <a:cubicBezTo>
                      <a:pt x="310" y="191"/>
                      <a:pt x="310" y="96"/>
                      <a:pt x="251" y="36"/>
                    </a:cubicBezTo>
                    <a:cubicBezTo>
                      <a:pt x="221" y="13"/>
                      <a:pt x="182" y="1"/>
                      <a:pt x="1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32" name="Google Shape;132;p2"/>
              <p:cNvSpPr/>
              <p:nvPr/>
            </p:nvSpPr>
            <p:spPr>
              <a:xfrm>
                <a:off x="1376796" y="1723454"/>
                <a:ext cx="18110" cy="17116"/>
              </a:xfrm>
              <a:custGeom>
                <a:avLst/>
                <a:gdLst/>
                <a:ahLst/>
                <a:cxnLst/>
                <a:rect l="l" t="t" r="r" b="b"/>
                <a:pathLst>
                  <a:path w="310" h="293" extrusionOk="0">
                    <a:moveTo>
                      <a:pt x="146" y="0"/>
                    </a:moveTo>
                    <a:cubicBezTo>
                      <a:pt x="110" y="0"/>
                      <a:pt x="78" y="15"/>
                      <a:pt x="60" y="45"/>
                    </a:cubicBezTo>
                    <a:cubicBezTo>
                      <a:pt x="0" y="93"/>
                      <a:pt x="0" y="188"/>
                      <a:pt x="60" y="247"/>
                    </a:cubicBezTo>
                    <a:cubicBezTo>
                      <a:pt x="78" y="277"/>
                      <a:pt x="110" y="292"/>
                      <a:pt x="146" y="292"/>
                    </a:cubicBezTo>
                    <a:cubicBezTo>
                      <a:pt x="182" y="292"/>
                      <a:pt x="220" y="277"/>
                      <a:pt x="250" y="247"/>
                    </a:cubicBezTo>
                    <a:cubicBezTo>
                      <a:pt x="310" y="200"/>
                      <a:pt x="310" y="105"/>
                      <a:pt x="250" y="45"/>
                    </a:cubicBezTo>
                    <a:cubicBezTo>
                      <a:pt x="220" y="15"/>
                      <a:pt x="182" y="0"/>
                      <a:pt x="1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33" name="Google Shape;133;p2"/>
              <p:cNvSpPr/>
              <p:nvPr/>
            </p:nvSpPr>
            <p:spPr>
              <a:xfrm>
                <a:off x="1418507" y="1681685"/>
                <a:ext cx="18169" cy="17116"/>
              </a:xfrm>
              <a:custGeom>
                <a:avLst/>
                <a:gdLst/>
                <a:ahLst/>
                <a:cxnLst/>
                <a:rect l="l" t="t" r="r" b="b"/>
                <a:pathLst>
                  <a:path w="311" h="293" extrusionOk="0">
                    <a:moveTo>
                      <a:pt x="146" y="1"/>
                    </a:moveTo>
                    <a:cubicBezTo>
                      <a:pt x="111" y="1"/>
                      <a:pt x="78" y="16"/>
                      <a:pt x="60" y="46"/>
                    </a:cubicBezTo>
                    <a:cubicBezTo>
                      <a:pt x="1" y="93"/>
                      <a:pt x="1" y="188"/>
                      <a:pt x="60" y="248"/>
                    </a:cubicBezTo>
                    <a:cubicBezTo>
                      <a:pt x="78" y="278"/>
                      <a:pt x="111" y="293"/>
                      <a:pt x="146" y="293"/>
                    </a:cubicBezTo>
                    <a:cubicBezTo>
                      <a:pt x="182" y="293"/>
                      <a:pt x="221" y="278"/>
                      <a:pt x="251" y="248"/>
                    </a:cubicBezTo>
                    <a:cubicBezTo>
                      <a:pt x="310" y="200"/>
                      <a:pt x="310" y="105"/>
                      <a:pt x="251" y="46"/>
                    </a:cubicBezTo>
                    <a:cubicBezTo>
                      <a:pt x="221" y="16"/>
                      <a:pt x="182" y="1"/>
                      <a:pt x="1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34" name="Google Shape;134;p2"/>
              <p:cNvSpPr/>
              <p:nvPr/>
            </p:nvSpPr>
            <p:spPr>
              <a:xfrm>
                <a:off x="1457472" y="1642603"/>
                <a:ext cx="18110" cy="15890"/>
              </a:xfrm>
              <a:custGeom>
                <a:avLst/>
                <a:gdLst/>
                <a:ahLst/>
                <a:cxnLst/>
                <a:rect l="l" t="t" r="r" b="b"/>
                <a:pathLst>
                  <a:path w="310" h="272" extrusionOk="0">
                    <a:moveTo>
                      <a:pt x="151" y="0"/>
                    </a:moveTo>
                    <a:cubicBezTo>
                      <a:pt x="116" y="0"/>
                      <a:pt x="84" y="12"/>
                      <a:pt x="60" y="36"/>
                    </a:cubicBezTo>
                    <a:cubicBezTo>
                      <a:pt x="0" y="84"/>
                      <a:pt x="0" y="167"/>
                      <a:pt x="60" y="226"/>
                    </a:cubicBezTo>
                    <a:cubicBezTo>
                      <a:pt x="84" y="256"/>
                      <a:pt x="116" y="271"/>
                      <a:pt x="151" y="271"/>
                    </a:cubicBezTo>
                    <a:cubicBezTo>
                      <a:pt x="185" y="271"/>
                      <a:pt x="221" y="256"/>
                      <a:pt x="250" y="226"/>
                    </a:cubicBezTo>
                    <a:cubicBezTo>
                      <a:pt x="310" y="179"/>
                      <a:pt x="310" y="95"/>
                      <a:pt x="250" y="36"/>
                    </a:cubicBezTo>
                    <a:cubicBezTo>
                      <a:pt x="221" y="12"/>
                      <a:pt x="185" y="0"/>
                      <a:pt x="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35" name="Google Shape;135;p2"/>
              <p:cNvSpPr/>
              <p:nvPr/>
            </p:nvSpPr>
            <p:spPr>
              <a:xfrm>
                <a:off x="1499182" y="1600835"/>
                <a:ext cx="18169" cy="15890"/>
              </a:xfrm>
              <a:custGeom>
                <a:avLst/>
                <a:gdLst/>
                <a:ahLst/>
                <a:cxnLst/>
                <a:rect l="l" t="t" r="r" b="b"/>
                <a:pathLst>
                  <a:path w="311" h="272" extrusionOk="0">
                    <a:moveTo>
                      <a:pt x="151" y="1"/>
                    </a:moveTo>
                    <a:cubicBezTo>
                      <a:pt x="117" y="1"/>
                      <a:pt x="84" y="13"/>
                      <a:pt x="60" y="37"/>
                    </a:cubicBezTo>
                    <a:cubicBezTo>
                      <a:pt x="1" y="84"/>
                      <a:pt x="1" y="168"/>
                      <a:pt x="60" y="227"/>
                    </a:cubicBezTo>
                    <a:cubicBezTo>
                      <a:pt x="84" y="257"/>
                      <a:pt x="117" y="272"/>
                      <a:pt x="151" y="272"/>
                    </a:cubicBezTo>
                    <a:cubicBezTo>
                      <a:pt x="185" y="272"/>
                      <a:pt x="221" y="257"/>
                      <a:pt x="251" y="227"/>
                    </a:cubicBezTo>
                    <a:cubicBezTo>
                      <a:pt x="310" y="179"/>
                      <a:pt x="310" y="96"/>
                      <a:pt x="251" y="37"/>
                    </a:cubicBezTo>
                    <a:cubicBezTo>
                      <a:pt x="221" y="13"/>
                      <a:pt x="185" y="1"/>
                      <a:pt x="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36" name="Google Shape;136;p2"/>
              <p:cNvSpPr/>
              <p:nvPr/>
            </p:nvSpPr>
            <p:spPr>
              <a:xfrm>
                <a:off x="1540951" y="1559124"/>
                <a:ext cx="18110" cy="15656"/>
              </a:xfrm>
              <a:custGeom>
                <a:avLst/>
                <a:gdLst/>
                <a:ahLst/>
                <a:cxnLst/>
                <a:rect l="l" t="t" r="r" b="b"/>
                <a:pathLst>
                  <a:path w="310" h="268" extrusionOk="0">
                    <a:moveTo>
                      <a:pt x="150" y="0"/>
                    </a:moveTo>
                    <a:cubicBezTo>
                      <a:pt x="116" y="0"/>
                      <a:pt x="83" y="12"/>
                      <a:pt x="60" y="36"/>
                    </a:cubicBezTo>
                    <a:cubicBezTo>
                      <a:pt x="0" y="84"/>
                      <a:pt x="12" y="167"/>
                      <a:pt x="60" y="227"/>
                    </a:cubicBezTo>
                    <a:cubicBezTo>
                      <a:pt x="82" y="255"/>
                      <a:pt x="113" y="267"/>
                      <a:pt x="145" y="267"/>
                    </a:cubicBezTo>
                    <a:cubicBezTo>
                      <a:pt x="181" y="267"/>
                      <a:pt x="219" y="252"/>
                      <a:pt x="250" y="227"/>
                    </a:cubicBezTo>
                    <a:cubicBezTo>
                      <a:pt x="310" y="179"/>
                      <a:pt x="310" y="96"/>
                      <a:pt x="250" y="36"/>
                    </a:cubicBezTo>
                    <a:cubicBezTo>
                      <a:pt x="220" y="12"/>
                      <a:pt x="185" y="0"/>
                      <a:pt x="1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37" name="Google Shape;137;p2"/>
              <p:cNvSpPr/>
              <p:nvPr/>
            </p:nvSpPr>
            <p:spPr>
              <a:xfrm>
                <a:off x="1211941" y="1967349"/>
                <a:ext cx="18811" cy="16649"/>
              </a:xfrm>
              <a:custGeom>
                <a:avLst/>
                <a:gdLst/>
                <a:ahLst/>
                <a:cxnLst/>
                <a:rect l="l" t="t" r="r" b="b"/>
                <a:pathLst>
                  <a:path w="322" h="285" extrusionOk="0">
                    <a:moveTo>
                      <a:pt x="169" y="1"/>
                    </a:moveTo>
                    <a:cubicBezTo>
                      <a:pt x="130" y="1"/>
                      <a:pt x="93" y="17"/>
                      <a:pt x="60" y="37"/>
                    </a:cubicBezTo>
                    <a:cubicBezTo>
                      <a:pt x="0" y="85"/>
                      <a:pt x="0" y="180"/>
                      <a:pt x="60" y="240"/>
                    </a:cubicBezTo>
                    <a:cubicBezTo>
                      <a:pt x="84" y="269"/>
                      <a:pt x="119" y="284"/>
                      <a:pt x="157" y="284"/>
                    </a:cubicBezTo>
                    <a:cubicBezTo>
                      <a:pt x="194" y="284"/>
                      <a:pt x="233" y="269"/>
                      <a:pt x="262" y="240"/>
                    </a:cubicBezTo>
                    <a:cubicBezTo>
                      <a:pt x="322" y="192"/>
                      <a:pt x="322" y="97"/>
                      <a:pt x="262" y="37"/>
                    </a:cubicBezTo>
                    <a:cubicBezTo>
                      <a:pt x="231" y="11"/>
                      <a:pt x="199" y="1"/>
                      <a:pt x="1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38" name="Google Shape;138;p2"/>
              <p:cNvSpPr/>
              <p:nvPr/>
            </p:nvSpPr>
            <p:spPr>
              <a:xfrm>
                <a:off x="1251606" y="1927917"/>
                <a:ext cx="18110" cy="16415"/>
              </a:xfrm>
              <a:custGeom>
                <a:avLst/>
                <a:gdLst/>
                <a:ahLst/>
                <a:cxnLst/>
                <a:rect l="l" t="t" r="r" b="b"/>
                <a:pathLst>
                  <a:path w="310" h="281" extrusionOk="0">
                    <a:moveTo>
                      <a:pt x="155" y="1"/>
                    </a:moveTo>
                    <a:cubicBezTo>
                      <a:pt x="119" y="1"/>
                      <a:pt x="83" y="16"/>
                      <a:pt x="60" y="45"/>
                    </a:cubicBezTo>
                    <a:cubicBezTo>
                      <a:pt x="0" y="93"/>
                      <a:pt x="0" y="176"/>
                      <a:pt x="60" y="236"/>
                    </a:cubicBezTo>
                    <a:cubicBezTo>
                      <a:pt x="77" y="266"/>
                      <a:pt x="110" y="281"/>
                      <a:pt x="146" y="281"/>
                    </a:cubicBezTo>
                    <a:cubicBezTo>
                      <a:pt x="182" y="281"/>
                      <a:pt x="220" y="266"/>
                      <a:pt x="250" y="236"/>
                    </a:cubicBezTo>
                    <a:cubicBezTo>
                      <a:pt x="310" y="200"/>
                      <a:pt x="310" y="105"/>
                      <a:pt x="250" y="45"/>
                    </a:cubicBezTo>
                    <a:cubicBezTo>
                      <a:pt x="226" y="16"/>
                      <a:pt x="191" y="1"/>
                      <a:pt x="1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39" name="Google Shape;139;p2"/>
              <p:cNvSpPr/>
              <p:nvPr/>
            </p:nvSpPr>
            <p:spPr>
              <a:xfrm>
                <a:off x="1293317" y="1886440"/>
                <a:ext cx="18110" cy="16182"/>
              </a:xfrm>
              <a:custGeom>
                <a:avLst/>
                <a:gdLst/>
                <a:ahLst/>
                <a:cxnLst/>
                <a:rect l="l" t="t" r="r" b="b"/>
                <a:pathLst>
                  <a:path w="310" h="277" extrusionOk="0">
                    <a:moveTo>
                      <a:pt x="165" y="1"/>
                    </a:moveTo>
                    <a:cubicBezTo>
                      <a:pt x="129" y="1"/>
                      <a:pt x="91" y="16"/>
                      <a:pt x="60" y="41"/>
                    </a:cubicBezTo>
                    <a:cubicBezTo>
                      <a:pt x="0" y="89"/>
                      <a:pt x="12" y="172"/>
                      <a:pt x="60" y="232"/>
                    </a:cubicBezTo>
                    <a:cubicBezTo>
                      <a:pt x="78" y="261"/>
                      <a:pt x="111" y="276"/>
                      <a:pt x="146" y="276"/>
                    </a:cubicBezTo>
                    <a:cubicBezTo>
                      <a:pt x="182" y="276"/>
                      <a:pt x="221" y="261"/>
                      <a:pt x="250" y="232"/>
                    </a:cubicBezTo>
                    <a:cubicBezTo>
                      <a:pt x="310" y="196"/>
                      <a:pt x="310" y="101"/>
                      <a:pt x="250" y="41"/>
                    </a:cubicBezTo>
                    <a:cubicBezTo>
                      <a:pt x="228" y="13"/>
                      <a:pt x="197" y="1"/>
                      <a:pt x="1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0" name="Google Shape;140;p2"/>
              <p:cNvSpPr/>
              <p:nvPr/>
            </p:nvSpPr>
            <p:spPr>
              <a:xfrm>
                <a:off x="1335027" y="1844496"/>
                <a:ext cx="18169" cy="16357"/>
              </a:xfrm>
              <a:custGeom>
                <a:avLst/>
                <a:gdLst/>
                <a:ahLst/>
                <a:cxnLst/>
                <a:rect l="l" t="t" r="r" b="b"/>
                <a:pathLst>
                  <a:path w="311" h="280" extrusionOk="0">
                    <a:moveTo>
                      <a:pt x="156" y="0"/>
                    </a:moveTo>
                    <a:cubicBezTo>
                      <a:pt x="123" y="0"/>
                      <a:pt x="90" y="15"/>
                      <a:pt x="60" y="45"/>
                    </a:cubicBezTo>
                    <a:cubicBezTo>
                      <a:pt x="1" y="92"/>
                      <a:pt x="1" y="176"/>
                      <a:pt x="60" y="235"/>
                    </a:cubicBezTo>
                    <a:cubicBezTo>
                      <a:pt x="78" y="265"/>
                      <a:pt x="111" y="280"/>
                      <a:pt x="147" y="280"/>
                    </a:cubicBezTo>
                    <a:cubicBezTo>
                      <a:pt x="182" y="280"/>
                      <a:pt x="221" y="265"/>
                      <a:pt x="251" y="235"/>
                    </a:cubicBezTo>
                    <a:cubicBezTo>
                      <a:pt x="310" y="199"/>
                      <a:pt x="310" y="104"/>
                      <a:pt x="251" y="45"/>
                    </a:cubicBezTo>
                    <a:cubicBezTo>
                      <a:pt x="221" y="15"/>
                      <a:pt x="188" y="0"/>
                      <a:pt x="1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1" name="Google Shape;141;p2"/>
              <p:cNvSpPr/>
              <p:nvPr/>
            </p:nvSpPr>
            <p:spPr>
              <a:xfrm>
                <a:off x="1374693" y="1805356"/>
                <a:ext cx="18110" cy="15890"/>
              </a:xfrm>
              <a:custGeom>
                <a:avLst/>
                <a:gdLst/>
                <a:ahLst/>
                <a:cxnLst/>
                <a:rect l="l" t="t" r="r" b="b"/>
                <a:pathLst>
                  <a:path w="310" h="272" extrusionOk="0">
                    <a:moveTo>
                      <a:pt x="151" y="0"/>
                    </a:moveTo>
                    <a:cubicBezTo>
                      <a:pt x="117" y="0"/>
                      <a:pt x="84" y="12"/>
                      <a:pt x="60" y="36"/>
                    </a:cubicBezTo>
                    <a:cubicBezTo>
                      <a:pt x="0" y="72"/>
                      <a:pt x="0" y="167"/>
                      <a:pt x="60" y="227"/>
                    </a:cubicBezTo>
                    <a:cubicBezTo>
                      <a:pt x="84" y="256"/>
                      <a:pt x="117" y="271"/>
                      <a:pt x="151" y="271"/>
                    </a:cubicBezTo>
                    <a:cubicBezTo>
                      <a:pt x="185" y="271"/>
                      <a:pt x="221" y="256"/>
                      <a:pt x="250" y="227"/>
                    </a:cubicBezTo>
                    <a:cubicBezTo>
                      <a:pt x="310" y="179"/>
                      <a:pt x="310" y="96"/>
                      <a:pt x="250" y="36"/>
                    </a:cubicBezTo>
                    <a:cubicBezTo>
                      <a:pt x="221" y="12"/>
                      <a:pt x="185" y="0"/>
                      <a:pt x="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2" name="Google Shape;142;p2"/>
              <p:cNvSpPr/>
              <p:nvPr/>
            </p:nvSpPr>
            <p:spPr>
              <a:xfrm>
                <a:off x="1415703" y="1763587"/>
                <a:ext cx="18169" cy="15890"/>
              </a:xfrm>
              <a:custGeom>
                <a:avLst/>
                <a:gdLst/>
                <a:ahLst/>
                <a:cxnLst/>
                <a:rect l="l" t="t" r="r" b="b"/>
                <a:pathLst>
                  <a:path w="311" h="272" extrusionOk="0">
                    <a:moveTo>
                      <a:pt x="160" y="1"/>
                    </a:moveTo>
                    <a:cubicBezTo>
                      <a:pt x="126" y="1"/>
                      <a:pt x="90" y="13"/>
                      <a:pt x="60" y="37"/>
                    </a:cubicBezTo>
                    <a:cubicBezTo>
                      <a:pt x="1" y="72"/>
                      <a:pt x="1" y="168"/>
                      <a:pt x="60" y="227"/>
                    </a:cubicBezTo>
                    <a:cubicBezTo>
                      <a:pt x="84" y="257"/>
                      <a:pt x="117" y="272"/>
                      <a:pt x="151" y="272"/>
                    </a:cubicBezTo>
                    <a:cubicBezTo>
                      <a:pt x="185" y="272"/>
                      <a:pt x="221" y="257"/>
                      <a:pt x="251" y="227"/>
                    </a:cubicBezTo>
                    <a:cubicBezTo>
                      <a:pt x="310" y="180"/>
                      <a:pt x="310" y="96"/>
                      <a:pt x="251" y="37"/>
                    </a:cubicBezTo>
                    <a:cubicBezTo>
                      <a:pt x="227" y="13"/>
                      <a:pt x="194" y="1"/>
                      <a:pt x="1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3" name="Google Shape;143;p2"/>
              <p:cNvSpPr/>
              <p:nvPr/>
            </p:nvSpPr>
            <p:spPr>
              <a:xfrm>
                <a:off x="1457472" y="1722286"/>
                <a:ext cx="18110" cy="16182"/>
              </a:xfrm>
              <a:custGeom>
                <a:avLst/>
                <a:gdLst/>
                <a:ahLst/>
                <a:cxnLst/>
                <a:rect l="l" t="t" r="r" b="b"/>
                <a:pathLst>
                  <a:path w="310" h="277" extrusionOk="0">
                    <a:moveTo>
                      <a:pt x="165" y="1"/>
                    </a:moveTo>
                    <a:cubicBezTo>
                      <a:pt x="129" y="1"/>
                      <a:pt x="91" y="16"/>
                      <a:pt x="60" y="41"/>
                    </a:cubicBezTo>
                    <a:cubicBezTo>
                      <a:pt x="0" y="89"/>
                      <a:pt x="0" y="172"/>
                      <a:pt x="60" y="232"/>
                    </a:cubicBezTo>
                    <a:cubicBezTo>
                      <a:pt x="84" y="261"/>
                      <a:pt x="116" y="276"/>
                      <a:pt x="151" y="276"/>
                    </a:cubicBezTo>
                    <a:cubicBezTo>
                      <a:pt x="185" y="276"/>
                      <a:pt x="221" y="261"/>
                      <a:pt x="250" y="232"/>
                    </a:cubicBezTo>
                    <a:cubicBezTo>
                      <a:pt x="310" y="184"/>
                      <a:pt x="310" y="101"/>
                      <a:pt x="250" y="41"/>
                    </a:cubicBezTo>
                    <a:cubicBezTo>
                      <a:pt x="228" y="13"/>
                      <a:pt x="197" y="1"/>
                      <a:pt x="1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4" name="Google Shape;144;p2"/>
              <p:cNvSpPr/>
              <p:nvPr/>
            </p:nvSpPr>
            <p:spPr>
              <a:xfrm>
                <a:off x="1497079" y="1681685"/>
                <a:ext cx="18870" cy="17116"/>
              </a:xfrm>
              <a:custGeom>
                <a:avLst/>
                <a:gdLst/>
                <a:ahLst/>
                <a:cxnLst/>
                <a:rect l="l" t="t" r="r" b="b"/>
                <a:pathLst>
                  <a:path w="323" h="293" extrusionOk="0">
                    <a:moveTo>
                      <a:pt x="157" y="1"/>
                    </a:moveTo>
                    <a:cubicBezTo>
                      <a:pt x="120" y="1"/>
                      <a:pt x="84" y="16"/>
                      <a:pt x="60" y="46"/>
                    </a:cubicBezTo>
                    <a:cubicBezTo>
                      <a:pt x="1" y="93"/>
                      <a:pt x="1" y="188"/>
                      <a:pt x="60" y="248"/>
                    </a:cubicBezTo>
                    <a:cubicBezTo>
                      <a:pt x="84" y="278"/>
                      <a:pt x="120" y="293"/>
                      <a:pt x="157" y="293"/>
                    </a:cubicBezTo>
                    <a:cubicBezTo>
                      <a:pt x="194" y="293"/>
                      <a:pt x="233" y="278"/>
                      <a:pt x="263" y="248"/>
                    </a:cubicBezTo>
                    <a:cubicBezTo>
                      <a:pt x="322" y="200"/>
                      <a:pt x="322" y="105"/>
                      <a:pt x="263" y="46"/>
                    </a:cubicBezTo>
                    <a:cubicBezTo>
                      <a:pt x="233" y="16"/>
                      <a:pt x="194" y="1"/>
                      <a:pt x="1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5" name="Google Shape;145;p2"/>
              <p:cNvSpPr/>
              <p:nvPr/>
            </p:nvSpPr>
            <p:spPr>
              <a:xfrm>
                <a:off x="1538848" y="1641026"/>
                <a:ext cx="18110" cy="16065"/>
              </a:xfrm>
              <a:custGeom>
                <a:avLst/>
                <a:gdLst/>
                <a:ahLst/>
                <a:cxnLst/>
                <a:rect l="l" t="t" r="r" b="b"/>
                <a:pathLst>
                  <a:path w="310" h="275" extrusionOk="0">
                    <a:moveTo>
                      <a:pt x="155" y="0"/>
                    </a:moveTo>
                    <a:cubicBezTo>
                      <a:pt x="119" y="0"/>
                      <a:pt x="84" y="9"/>
                      <a:pt x="60" y="27"/>
                    </a:cubicBezTo>
                    <a:cubicBezTo>
                      <a:pt x="0" y="75"/>
                      <a:pt x="0" y="170"/>
                      <a:pt x="60" y="230"/>
                    </a:cubicBezTo>
                    <a:cubicBezTo>
                      <a:pt x="84" y="259"/>
                      <a:pt x="119" y="274"/>
                      <a:pt x="155" y="274"/>
                    </a:cubicBezTo>
                    <a:cubicBezTo>
                      <a:pt x="191" y="274"/>
                      <a:pt x="227" y="259"/>
                      <a:pt x="250" y="230"/>
                    </a:cubicBezTo>
                    <a:cubicBezTo>
                      <a:pt x="310" y="182"/>
                      <a:pt x="310" y="87"/>
                      <a:pt x="250" y="27"/>
                    </a:cubicBezTo>
                    <a:cubicBezTo>
                      <a:pt x="227" y="9"/>
                      <a:pt x="191" y="0"/>
                      <a:pt x="1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6" name="Google Shape;146;p2"/>
              <p:cNvSpPr/>
              <p:nvPr/>
            </p:nvSpPr>
            <p:spPr>
              <a:xfrm>
                <a:off x="1580559" y="1599316"/>
                <a:ext cx="18870" cy="16006"/>
              </a:xfrm>
              <a:custGeom>
                <a:avLst/>
                <a:gdLst/>
                <a:ahLst/>
                <a:cxnLst/>
                <a:rect l="l" t="t" r="r" b="b"/>
                <a:pathLst>
                  <a:path w="323" h="274" extrusionOk="0">
                    <a:moveTo>
                      <a:pt x="161" y="0"/>
                    </a:moveTo>
                    <a:cubicBezTo>
                      <a:pt x="126" y="0"/>
                      <a:pt x="90" y="9"/>
                      <a:pt x="60" y="27"/>
                    </a:cubicBezTo>
                    <a:cubicBezTo>
                      <a:pt x="1" y="74"/>
                      <a:pt x="25" y="170"/>
                      <a:pt x="60" y="229"/>
                    </a:cubicBezTo>
                    <a:cubicBezTo>
                      <a:pt x="84" y="259"/>
                      <a:pt x="120" y="274"/>
                      <a:pt x="157" y="274"/>
                    </a:cubicBezTo>
                    <a:cubicBezTo>
                      <a:pt x="194" y="274"/>
                      <a:pt x="233" y="259"/>
                      <a:pt x="263" y="229"/>
                    </a:cubicBezTo>
                    <a:cubicBezTo>
                      <a:pt x="322" y="182"/>
                      <a:pt x="322" y="86"/>
                      <a:pt x="263" y="27"/>
                    </a:cubicBezTo>
                    <a:cubicBezTo>
                      <a:pt x="233" y="9"/>
                      <a:pt x="197" y="0"/>
                      <a:pt x="1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7" name="Google Shape;147;p2"/>
              <p:cNvSpPr/>
              <p:nvPr/>
            </p:nvSpPr>
            <p:spPr>
              <a:xfrm>
                <a:off x="1291214" y="1968284"/>
                <a:ext cx="18169" cy="16415"/>
              </a:xfrm>
              <a:custGeom>
                <a:avLst/>
                <a:gdLst/>
                <a:ahLst/>
                <a:cxnLst/>
                <a:rect l="l" t="t" r="r" b="b"/>
                <a:pathLst>
                  <a:path w="311" h="281" extrusionOk="0">
                    <a:moveTo>
                      <a:pt x="164" y="0"/>
                    </a:moveTo>
                    <a:cubicBezTo>
                      <a:pt x="129" y="0"/>
                      <a:pt x="90" y="15"/>
                      <a:pt x="60" y="45"/>
                    </a:cubicBezTo>
                    <a:cubicBezTo>
                      <a:pt x="1" y="81"/>
                      <a:pt x="1" y="176"/>
                      <a:pt x="60" y="235"/>
                    </a:cubicBezTo>
                    <a:cubicBezTo>
                      <a:pt x="84" y="265"/>
                      <a:pt x="117" y="280"/>
                      <a:pt x="151" y="280"/>
                    </a:cubicBezTo>
                    <a:cubicBezTo>
                      <a:pt x="185" y="280"/>
                      <a:pt x="221" y="265"/>
                      <a:pt x="251" y="235"/>
                    </a:cubicBezTo>
                    <a:cubicBezTo>
                      <a:pt x="310" y="188"/>
                      <a:pt x="310" y="93"/>
                      <a:pt x="251" y="45"/>
                    </a:cubicBezTo>
                    <a:cubicBezTo>
                      <a:pt x="233" y="15"/>
                      <a:pt x="200" y="0"/>
                      <a:pt x="1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8" name="Google Shape;148;p2"/>
              <p:cNvSpPr/>
              <p:nvPr/>
            </p:nvSpPr>
            <p:spPr>
              <a:xfrm>
                <a:off x="1332983" y="1926515"/>
                <a:ext cx="18110" cy="16415"/>
              </a:xfrm>
              <a:custGeom>
                <a:avLst/>
                <a:gdLst/>
                <a:ahLst/>
                <a:cxnLst/>
                <a:rect l="l" t="t" r="r" b="b"/>
                <a:pathLst>
                  <a:path w="310" h="281" extrusionOk="0">
                    <a:moveTo>
                      <a:pt x="155" y="1"/>
                    </a:moveTo>
                    <a:cubicBezTo>
                      <a:pt x="122" y="1"/>
                      <a:pt x="89" y="16"/>
                      <a:pt x="60" y="46"/>
                    </a:cubicBezTo>
                    <a:cubicBezTo>
                      <a:pt x="0" y="81"/>
                      <a:pt x="0" y="177"/>
                      <a:pt x="60" y="236"/>
                    </a:cubicBezTo>
                    <a:cubicBezTo>
                      <a:pt x="83" y="266"/>
                      <a:pt x="116" y="281"/>
                      <a:pt x="150" y="281"/>
                    </a:cubicBezTo>
                    <a:cubicBezTo>
                      <a:pt x="185" y="281"/>
                      <a:pt x="220" y="266"/>
                      <a:pt x="250" y="236"/>
                    </a:cubicBezTo>
                    <a:cubicBezTo>
                      <a:pt x="310" y="188"/>
                      <a:pt x="310" y="105"/>
                      <a:pt x="250" y="46"/>
                    </a:cubicBezTo>
                    <a:cubicBezTo>
                      <a:pt x="220" y="16"/>
                      <a:pt x="188" y="1"/>
                      <a:pt x="1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9" name="Google Shape;149;p2"/>
              <p:cNvSpPr/>
              <p:nvPr/>
            </p:nvSpPr>
            <p:spPr>
              <a:xfrm>
                <a:off x="1374693" y="1884804"/>
                <a:ext cx="18110" cy="16415"/>
              </a:xfrm>
              <a:custGeom>
                <a:avLst/>
                <a:gdLst/>
                <a:ahLst/>
                <a:cxnLst/>
                <a:rect l="l" t="t" r="r" b="b"/>
                <a:pathLst>
                  <a:path w="310" h="281" extrusionOk="0">
                    <a:moveTo>
                      <a:pt x="151" y="1"/>
                    </a:moveTo>
                    <a:cubicBezTo>
                      <a:pt x="117" y="1"/>
                      <a:pt x="84" y="15"/>
                      <a:pt x="60" y="45"/>
                    </a:cubicBezTo>
                    <a:cubicBezTo>
                      <a:pt x="0" y="81"/>
                      <a:pt x="0" y="176"/>
                      <a:pt x="60" y="236"/>
                    </a:cubicBezTo>
                    <a:cubicBezTo>
                      <a:pt x="84" y="265"/>
                      <a:pt x="117" y="280"/>
                      <a:pt x="151" y="280"/>
                    </a:cubicBezTo>
                    <a:cubicBezTo>
                      <a:pt x="185" y="280"/>
                      <a:pt x="221" y="265"/>
                      <a:pt x="250" y="236"/>
                    </a:cubicBezTo>
                    <a:cubicBezTo>
                      <a:pt x="310" y="188"/>
                      <a:pt x="310" y="105"/>
                      <a:pt x="250" y="45"/>
                    </a:cubicBezTo>
                    <a:cubicBezTo>
                      <a:pt x="221" y="15"/>
                      <a:pt x="185" y="1"/>
                      <a:pt x="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0" name="Google Shape;150;p2"/>
              <p:cNvSpPr/>
              <p:nvPr/>
            </p:nvSpPr>
            <p:spPr>
              <a:xfrm>
                <a:off x="1413658" y="1844963"/>
                <a:ext cx="18110" cy="15890"/>
              </a:xfrm>
              <a:custGeom>
                <a:avLst/>
                <a:gdLst/>
                <a:ahLst/>
                <a:cxnLst/>
                <a:rect l="l" t="t" r="r" b="b"/>
                <a:pathLst>
                  <a:path w="310" h="272" extrusionOk="0">
                    <a:moveTo>
                      <a:pt x="165" y="1"/>
                    </a:moveTo>
                    <a:cubicBezTo>
                      <a:pt x="128" y="1"/>
                      <a:pt x="89" y="13"/>
                      <a:pt x="60" y="37"/>
                    </a:cubicBezTo>
                    <a:cubicBezTo>
                      <a:pt x="0" y="84"/>
                      <a:pt x="0" y="168"/>
                      <a:pt x="60" y="227"/>
                    </a:cubicBezTo>
                    <a:cubicBezTo>
                      <a:pt x="84" y="257"/>
                      <a:pt x="119" y="272"/>
                      <a:pt x="156" y="272"/>
                    </a:cubicBezTo>
                    <a:cubicBezTo>
                      <a:pt x="194" y="272"/>
                      <a:pt x="232" y="257"/>
                      <a:pt x="262" y="227"/>
                    </a:cubicBezTo>
                    <a:cubicBezTo>
                      <a:pt x="310" y="191"/>
                      <a:pt x="310" y="96"/>
                      <a:pt x="262" y="37"/>
                    </a:cubicBezTo>
                    <a:cubicBezTo>
                      <a:pt x="238" y="13"/>
                      <a:pt x="203" y="1"/>
                      <a:pt x="1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1" name="Google Shape;151;p2"/>
              <p:cNvSpPr/>
              <p:nvPr/>
            </p:nvSpPr>
            <p:spPr>
              <a:xfrm>
                <a:off x="1455369" y="1803253"/>
                <a:ext cx="18870" cy="15890"/>
              </a:xfrm>
              <a:custGeom>
                <a:avLst/>
                <a:gdLst/>
                <a:ahLst/>
                <a:cxnLst/>
                <a:rect l="l" t="t" r="r" b="b"/>
                <a:pathLst>
                  <a:path w="323" h="272" extrusionOk="0">
                    <a:moveTo>
                      <a:pt x="166" y="1"/>
                    </a:moveTo>
                    <a:cubicBezTo>
                      <a:pt x="129" y="1"/>
                      <a:pt x="90" y="12"/>
                      <a:pt x="60" y="36"/>
                    </a:cubicBezTo>
                    <a:cubicBezTo>
                      <a:pt x="1" y="84"/>
                      <a:pt x="1" y="167"/>
                      <a:pt x="60" y="227"/>
                    </a:cubicBezTo>
                    <a:cubicBezTo>
                      <a:pt x="84" y="257"/>
                      <a:pt x="120" y="271"/>
                      <a:pt x="157" y="271"/>
                    </a:cubicBezTo>
                    <a:cubicBezTo>
                      <a:pt x="194" y="271"/>
                      <a:pt x="233" y="257"/>
                      <a:pt x="263" y="227"/>
                    </a:cubicBezTo>
                    <a:cubicBezTo>
                      <a:pt x="322" y="191"/>
                      <a:pt x="322" y="96"/>
                      <a:pt x="263" y="36"/>
                    </a:cubicBezTo>
                    <a:cubicBezTo>
                      <a:pt x="239" y="12"/>
                      <a:pt x="203" y="1"/>
                      <a:pt x="1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2" name="Google Shape;152;p2"/>
              <p:cNvSpPr/>
              <p:nvPr/>
            </p:nvSpPr>
            <p:spPr>
              <a:xfrm>
                <a:off x="1497079" y="1761542"/>
                <a:ext cx="18870" cy="15597"/>
              </a:xfrm>
              <a:custGeom>
                <a:avLst/>
                <a:gdLst/>
                <a:ahLst/>
                <a:cxnLst/>
                <a:rect l="l" t="t" r="r" b="b"/>
                <a:pathLst>
                  <a:path w="323" h="267" extrusionOk="0">
                    <a:moveTo>
                      <a:pt x="166" y="0"/>
                    </a:moveTo>
                    <a:cubicBezTo>
                      <a:pt x="129" y="0"/>
                      <a:pt x="90" y="12"/>
                      <a:pt x="60" y="36"/>
                    </a:cubicBezTo>
                    <a:cubicBezTo>
                      <a:pt x="1" y="84"/>
                      <a:pt x="1" y="167"/>
                      <a:pt x="60" y="226"/>
                    </a:cubicBezTo>
                    <a:cubicBezTo>
                      <a:pt x="83" y="255"/>
                      <a:pt x="116" y="267"/>
                      <a:pt x="151" y="267"/>
                    </a:cubicBezTo>
                    <a:cubicBezTo>
                      <a:pt x="190" y="267"/>
                      <a:pt x="231" y="252"/>
                      <a:pt x="263" y="226"/>
                    </a:cubicBezTo>
                    <a:cubicBezTo>
                      <a:pt x="322" y="191"/>
                      <a:pt x="322" y="95"/>
                      <a:pt x="263" y="36"/>
                    </a:cubicBezTo>
                    <a:cubicBezTo>
                      <a:pt x="239" y="12"/>
                      <a:pt x="203" y="0"/>
                      <a:pt x="1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3" name="Google Shape;153;p2"/>
              <p:cNvSpPr/>
              <p:nvPr/>
            </p:nvSpPr>
            <p:spPr>
              <a:xfrm>
                <a:off x="1537446" y="1722052"/>
                <a:ext cx="18169" cy="16415"/>
              </a:xfrm>
              <a:custGeom>
                <a:avLst/>
                <a:gdLst/>
                <a:ahLst/>
                <a:cxnLst/>
                <a:rect l="l" t="t" r="r" b="b"/>
                <a:pathLst>
                  <a:path w="311" h="281" extrusionOk="0">
                    <a:moveTo>
                      <a:pt x="151" y="1"/>
                    </a:moveTo>
                    <a:cubicBezTo>
                      <a:pt x="117" y="1"/>
                      <a:pt x="84" y="15"/>
                      <a:pt x="60" y="45"/>
                    </a:cubicBezTo>
                    <a:cubicBezTo>
                      <a:pt x="1" y="93"/>
                      <a:pt x="1" y="176"/>
                      <a:pt x="60" y="236"/>
                    </a:cubicBezTo>
                    <a:cubicBezTo>
                      <a:pt x="84" y="265"/>
                      <a:pt x="117" y="280"/>
                      <a:pt x="151" y="280"/>
                    </a:cubicBezTo>
                    <a:cubicBezTo>
                      <a:pt x="185" y="280"/>
                      <a:pt x="221" y="265"/>
                      <a:pt x="251" y="236"/>
                    </a:cubicBezTo>
                    <a:cubicBezTo>
                      <a:pt x="310" y="188"/>
                      <a:pt x="310" y="105"/>
                      <a:pt x="251" y="45"/>
                    </a:cubicBezTo>
                    <a:cubicBezTo>
                      <a:pt x="221" y="15"/>
                      <a:pt x="185" y="1"/>
                      <a:pt x="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4" name="Google Shape;154;p2"/>
              <p:cNvSpPr/>
              <p:nvPr/>
            </p:nvSpPr>
            <p:spPr>
              <a:xfrm>
                <a:off x="1579157" y="1680341"/>
                <a:ext cx="18169" cy="16357"/>
              </a:xfrm>
              <a:custGeom>
                <a:avLst/>
                <a:gdLst/>
                <a:ahLst/>
                <a:cxnLst/>
                <a:rect l="l" t="t" r="r" b="b"/>
                <a:pathLst>
                  <a:path w="311" h="280" extrusionOk="0">
                    <a:moveTo>
                      <a:pt x="151" y="0"/>
                    </a:moveTo>
                    <a:cubicBezTo>
                      <a:pt x="117" y="0"/>
                      <a:pt x="84" y="15"/>
                      <a:pt x="60" y="45"/>
                    </a:cubicBezTo>
                    <a:cubicBezTo>
                      <a:pt x="1" y="92"/>
                      <a:pt x="1" y="176"/>
                      <a:pt x="60" y="235"/>
                    </a:cubicBezTo>
                    <a:cubicBezTo>
                      <a:pt x="84" y="265"/>
                      <a:pt x="117" y="280"/>
                      <a:pt x="151" y="280"/>
                    </a:cubicBezTo>
                    <a:cubicBezTo>
                      <a:pt x="185" y="280"/>
                      <a:pt x="221" y="265"/>
                      <a:pt x="251" y="235"/>
                    </a:cubicBezTo>
                    <a:cubicBezTo>
                      <a:pt x="310" y="188"/>
                      <a:pt x="310" y="104"/>
                      <a:pt x="251" y="45"/>
                    </a:cubicBezTo>
                    <a:cubicBezTo>
                      <a:pt x="221" y="15"/>
                      <a:pt x="185" y="0"/>
                      <a:pt x="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5" name="Google Shape;155;p2"/>
              <p:cNvSpPr/>
              <p:nvPr/>
            </p:nvSpPr>
            <p:spPr>
              <a:xfrm>
                <a:off x="1620926" y="1639098"/>
                <a:ext cx="18110" cy="15890"/>
              </a:xfrm>
              <a:custGeom>
                <a:avLst/>
                <a:gdLst/>
                <a:ahLst/>
                <a:cxnLst/>
                <a:rect l="l" t="t" r="r" b="b"/>
                <a:pathLst>
                  <a:path w="310" h="272" extrusionOk="0">
                    <a:moveTo>
                      <a:pt x="151" y="1"/>
                    </a:moveTo>
                    <a:cubicBezTo>
                      <a:pt x="116" y="1"/>
                      <a:pt x="84" y="13"/>
                      <a:pt x="60" y="36"/>
                    </a:cubicBezTo>
                    <a:cubicBezTo>
                      <a:pt x="0" y="84"/>
                      <a:pt x="0" y="167"/>
                      <a:pt x="60" y="227"/>
                    </a:cubicBezTo>
                    <a:cubicBezTo>
                      <a:pt x="84" y="257"/>
                      <a:pt x="116" y="272"/>
                      <a:pt x="151" y="272"/>
                    </a:cubicBezTo>
                    <a:cubicBezTo>
                      <a:pt x="185" y="272"/>
                      <a:pt x="221" y="257"/>
                      <a:pt x="250" y="227"/>
                    </a:cubicBezTo>
                    <a:cubicBezTo>
                      <a:pt x="310" y="179"/>
                      <a:pt x="310" y="96"/>
                      <a:pt x="250" y="36"/>
                    </a:cubicBezTo>
                    <a:cubicBezTo>
                      <a:pt x="221" y="13"/>
                      <a:pt x="185" y="1"/>
                      <a:pt x="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6" name="Google Shape;156;p2"/>
              <p:cNvSpPr/>
              <p:nvPr/>
            </p:nvSpPr>
            <p:spPr>
              <a:xfrm>
                <a:off x="1373291" y="1966005"/>
                <a:ext cx="18169" cy="15890"/>
              </a:xfrm>
              <a:custGeom>
                <a:avLst/>
                <a:gdLst/>
                <a:ahLst/>
                <a:cxnLst/>
                <a:rect l="l" t="t" r="r" b="b"/>
                <a:pathLst>
                  <a:path w="311" h="272" extrusionOk="0">
                    <a:moveTo>
                      <a:pt x="146" y="1"/>
                    </a:moveTo>
                    <a:cubicBezTo>
                      <a:pt x="111" y="1"/>
                      <a:pt x="78" y="13"/>
                      <a:pt x="60" y="36"/>
                    </a:cubicBezTo>
                    <a:cubicBezTo>
                      <a:pt x="1" y="84"/>
                      <a:pt x="1" y="167"/>
                      <a:pt x="60" y="227"/>
                    </a:cubicBezTo>
                    <a:cubicBezTo>
                      <a:pt x="78" y="257"/>
                      <a:pt x="111" y="271"/>
                      <a:pt x="146" y="271"/>
                    </a:cubicBezTo>
                    <a:cubicBezTo>
                      <a:pt x="182" y="271"/>
                      <a:pt x="221" y="257"/>
                      <a:pt x="251" y="227"/>
                    </a:cubicBezTo>
                    <a:cubicBezTo>
                      <a:pt x="310" y="179"/>
                      <a:pt x="310" y="96"/>
                      <a:pt x="251" y="36"/>
                    </a:cubicBezTo>
                    <a:cubicBezTo>
                      <a:pt x="221" y="13"/>
                      <a:pt x="182" y="1"/>
                      <a:pt x="1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7" name="Google Shape;157;p2"/>
              <p:cNvSpPr/>
              <p:nvPr/>
            </p:nvSpPr>
            <p:spPr>
              <a:xfrm>
                <a:off x="1415060" y="1924470"/>
                <a:ext cx="18110" cy="16415"/>
              </a:xfrm>
              <a:custGeom>
                <a:avLst/>
                <a:gdLst/>
                <a:ahLst/>
                <a:cxnLst/>
                <a:rect l="l" t="t" r="r" b="b"/>
                <a:pathLst>
                  <a:path w="310" h="281" extrusionOk="0">
                    <a:moveTo>
                      <a:pt x="146" y="0"/>
                    </a:moveTo>
                    <a:cubicBezTo>
                      <a:pt x="110" y="0"/>
                      <a:pt x="77" y="15"/>
                      <a:pt x="60" y="45"/>
                    </a:cubicBezTo>
                    <a:cubicBezTo>
                      <a:pt x="0" y="93"/>
                      <a:pt x="0" y="176"/>
                      <a:pt x="60" y="235"/>
                    </a:cubicBezTo>
                    <a:cubicBezTo>
                      <a:pt x="77" y="265"/>
                      <a:pt x="110" y="280"/>
                      <a:pt x="146" y="280"/>
                    </a:cubicBezTo>
                    <a:cubicBezTo>
                      <a:pt x="182" y="280"/>
                      <a:pt x="220" y="265"/>
                      <a:pt x="250" y="235"/>
                    </a:cubicBezTo>
                    <a:cubicBezTo>
                      <a:pt x="310" y="200"/>
                      <a:pt x="310" y="104"/>
                      <a:pt x="250" y="45"/>
                    </a:cubicBezTo>
                    <a:cubicBezTo>
                      <a:pt x="220" y="15"/>
                      <a:pt x="182" y="0"/>
                      <a:pt x="1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8" name="Google Shape;158;p2"/>
              <p:cNvSpPr/>
              <p:nvPr/>
            </p:nvSpPr>
            <p:spPr>
              <a:xfrm>
                <a:off x="1453967" y="1885330"/>
                <a:ext cx="18169" cy="15890"/>
              </a:xfrm>
              <a:custGeom>
                <a:avLst/>
                <a:gdLst/>
                <a:ahLst/>
                <a:cxnLst/>
                <a:rect l="l" t="t" r="r" b="b"/>
                <a:pathLst>
                  <a:path w="311" h="272" extrusionOk="0">
                    <a:moveTo>
                      <a:pt x="160" y="1"/>
                    </a:moveTo>
                    <a:cubicBezTo>
                      <a:pt x="126" y="1"/>
                      <a:pt x="90" y="12"/>
                      <a:pt x="60" y="36"/>
                    </a:cubicBezTo>
                    <a:cubicBezTo>
                      <a:pt x="1" y="72"/>
                      <a:pt x="1" y="167"/>
                      <a:pt x="60" y="227"/>
                    </a:cubicBezTo>
                    <a:cubicBezTo>
                      <a:pt x="84" y="256"/>
                      <a:pt x="117" y="271"/>
                      <a:pt x="151" y="271"/>
                    </a:cubicBezTo>
                    <a:cubicBezTo>
                      <a:pt x="185" y="271"/>
                      <a:pt x="221" y="256"/>
                      <a:pt x="251" y="227"/>
                    </a:cubicBezTo>
                    <a:cubicBezTo>
                      <a:pt x="310" y="179"/>
                      <a:pt x="310" y="96"/>
                      <a:pt x="251" y="36"/>
                    </a:cubicBezTo>
                    <a:cubicBezTo>
                      <a:pt x="227" y="12"/>
                      <a:pt x="194" y="1"/>
                      <a:pt x="1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9" name="Google Shape;159;p2"/>
              <p:cNvSpPr/>
              <p:nvPr/>
            </p:nvSpPr>
            <p:spPr>
              <a:xfrm>
                <a:off x="1495736" y="1843620"/>
                <a:ext cx="18110" cy="15597"/>
              </a:xfrm>
              <a:custGeom>
                <a:avLst/>
                <a:gdLst/>
                <a:ahLst/>
                <a:cxnLst/>
                <a:rect l="l" t="t" r="r" b="b"/>
                <a:pathLst>
                  <a:path w="310" h="267" extrusionOk="0">
                    <a:moveTo>
                      <a:pt x="159" y="0"/>
                    </a:moveTo>
                    <a:cubicBezTo>
                      <a:pt x="125" y="0"/>
                      <a:pt x="89" y="12"/>
                      <a:pt x="60" y="36"/>
                    </a:cubicBezTo>
                    <a:cubicBezTo>
                      <a:pt x="0" y="72"/>
                      <a:pt x="0" y="167"/>
                      <a:pt x="60" y="226"/>
                    </a:cubicBezTo>
                    <a:cubicBezTo>
                      <a:pt x="77" y="254"/>
                      <a:pt x="107" y="267"/>
                      <a:pt x="140" y="267"/>
                    </a:cubicBezTo>
                    <a:cubicBezTo>
                      <a:pt x="177" y="267"/>
                      <a:pt x="219" y="251"/>
                      <a:pt x="250" y="226"/>
                    </a:cubicBezTo>
                    <a:cubicBezTo>
                      <a:pt x="310" y="179"/>
                      <a:pt x="310" y="95"/>
                      <a:pt x="250" y="36"/>
                    </a:cubicBezTo>
                    <a:cubicBezTo>
                      <a:pt x="226" y="12"/>
                      <a:pt x="194" y="0"/>
                      <a:pt x="1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60" name="Google Shape;160;p2"/>
              <p:cNvSpPr/>
              <p:nvPr/>
            </p:nvSpPr>
            <p:spPr>
              <a:xfrm>
                <a:off x="1537446" y="1801851"/>
                <a:ext cx="18169" cy="15890"/>
              </a:xfrm>
              <a:custGeom>
                <a:avLst/>
                <a:gdLst/>
                <a:ahLst/>
                <a:cxnLst/>
                <a:rect l="l" t="t" r="r" b="b"/>
                <a:pathLst>
                  <a:path w="311" h="272" extrusionOk="0">
                    <a:moveTo>
                      <a:pt x="160" y="1"/>
                    </a:moveTo>
                    <a:cubicBezTo>
                      <a:pt x="126" y="1"/>
                      <a:pt x="90" y="13"/>
                      <a:pt x="60" y="36"/>
                    </a:cubicBezTo>
                    <a:cubicBezTo>
                      <a:pt x="1" y="72"/>
                      <a:pt x="1" y="167"/>
                      <a:pt x="60" y="227"/>
                    </a:cubicBezTo>
                    <a:cubicBezTo>
                      <a:pt x="84" y="257"/>
                      <a:pt x="117" y="272"/>
                      <a:pt x="151" y="272"/>
                    </a:cubicBezTo>
                    <a:cubicBezTo>
                      <a:pt x="185" y="272"/>
                      <a:pt x="221" y="257"/>
                      <a:pt x="251" y="227"/>
                    </a:cubicBezTo>
                    <a:cubicBezTo>
                      <a:pt x="310" y="179"/>
                      <a:pt x="310" y="96"/>
                      <a:pt x="251" y="36"/>
                    </a:cubicBezTo>
                    <a:cubicBezTo>
                      <a:pt x="227" y="13"/>
                      <a:pt x="194" y="1"/>
                      <a:pt x="1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61" name="Google Shape;161;p2"/>
              <p:cNvSpPr/>
              <p:nvPr/>
            </p:nvSpPr>
            <p:spPr>
              <a:xfrm>
                <a:off x="1577112" y="1761718"/>
                <a:ext cx="18811" cy="17058"/>
              </a:xfrm>
              <a:custGeom>
                <a:avLst/>
                <a:gdLst/>
                <a:ahLst/>
                <a:cxnLst/>
                <a:rect l="l" t="t" r="r" b="b"/>
                <a:pathLst>
                  <a:path w="322" h="292" extrusionOk="0">
                    <a:moveTo>
                      <a:pt x="152" y="0"/>
                    </a:moveTo>
                    <a:cubicBezTo>
                      <a:pt x="116" y="0"/>
                      <a:pt x="84" y="15"/>
                      <a:pt x="60" y="45"/>
                    </a:cubicBezTo>
                    <a:cubicBezTo>
                      <a:pt x="0" y="92"/>
                      <a:pt x="0" y="188"/>
                      <a:pt x="60" y="247"/>
                    </a:cubicBezTo>
                    <a:cubicBezTo>
                      <a:pt x="84" y="277"/>
                      <a:pt x="119" y="292"/>
                      <a:pt x="156" y="292"/>
                    </a:cubicBezTo>
                    <a:cubicBezTo>
                      <a:pt x="194" y="292"/>
                      <a:pt x="232" y="277"/>
                      <a:pt x="262" y="247"/>
                    </a:cubicBezTo>
                    <a:cubicBezTo>
                      <a:pt x="322" y="200"/>
                      <a:pt x="322" y="104"/>
                      <a:pt x="262" y="45"/>
                    </a:cubicBezTo>
                    <a:cubicBezTo>
                      <a:pt x="226" y="15"/>
                      <a:pt x="188" y="0"/>
                      <a:pt x="1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62" name="Google Shape;162;p2"/>
              <p:cNvSpPr/>
              <p:nvPr/>
            </p:nvSpPr>
            <p:spPr>
              <a:xfrm>
                <a:off x="1618823" y="1719949"/>
                <a:ext cx="18811" cy="17116"/>
              </a:xfrm>
              <a:custGeom>
                <a:avLst/>
                <a:gdLst/>
                <a:ahLst/>
                <a:cxnLst/>
                <a:rect l="l" t="t" r="r" b="b"/>
                <a:pathLst>
                  <a:path w="322" h="293" extrusionOk="0">
                    <a:moveTo>
                      <a:pt x="157" y="1"/>
                    </a:moveTo>
                    <a:cubicBezTo>
                      <a:pt x="120" y="1"/>
                      <a:pt x="84" y="16"/>
                      <a:pt x="60" y="45"/>
                    </a:cubicBezTo>
                    <a:cubicBezTo>
                      <a:pt x="1" y="93"/>
                      <a:pt x="1" y="188"/>
                      <a:pt x="60" y="248"/>
                    </a:cubicBezTo>
                    <a:cubicBezTo>
                      <a:pt x="84" y="278"/>
                      <a:pt x="120" y="293"/>
                      <a:pt x="157" y="293"/>
                    </a:cubicBezTo>
                    <a:cubicBezTo>
                      <a:pt x="194" y="293"/>
                      <a:pt x="233" y="278"/>
                      <a:pt x="262" y="248"/>
                    </a:cubicBezTo>
                    <a:cubicBezTo>
                      <a:pt x="322" y="200"/>
                      <a:pt x="322" y="105"/>
                      <a:pt x="262" y="45"/>
                    </a:cubicBezTo>
                    <a:cubicBezTo>
                      <a:pt x="233" y="16"/>
                      <a:pt x="194" y="1"/>
                      <a:pt x="1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63" name="Google Shape;163;p2"/>
              <p:cNvSpPr/>
              <p:nvPr/>
            </p:nvSpPr>
            <p:spPr>
              <a:xfrm>
                <a:off x="1659890" y="1678238"/>
                <a:ext cx="18110" cy="17116"/>
              </a:xfrm>
              <a:custGeom>
                <a:avLst/>
                <a:gdLst/>
                <a:ahLst/>
                <a:cxnLst/>
                <a:rect l="l" t="t" r="r" b="b"/>
                <a:pathLst>
                  <a:path w="310" h="293" extrusionOk="0">
                    <a:moveTo>
                      <a:pt x="164" y="0"/>
                    </a:moveTo>
                    <a:cubicBezTo>
                      <a:pt x="128" y="0"/>
                      <a:pt x="89" y="15"/>
                      <a:pt x="60" y="45"/>
                    </a:cubicBezTo>
                    <a:cubicBezTo>
                      <a:pt x="0" y="93"/>
                      <a:pt x="0" y="188"/>
                      <a:pt x="60" y="247"/>
                    </a:cubicBezTo>
                    <a:cubicBezTo>
                      <a:pt x="83" y="277"/>
                      <a:pt x="116" y="292"/>
                      <a:pt x="150" y="292"/>
                    </a:cubicBezTo>
                    <a:cubicBezTo>
                      <a:pt x="185" y="292"/>
                      <a:pt x="220" y="277"/>
                      <a:pt x="250" y="247"/>
                    </a:cubicBezTo>
                    <a:cubicBezTo>
                      <a:pt x="310" y="200"/>
                      <a:pt x="310" y="105"/>
                      <a:pt x="250" y="45"/>
                    </a:cubicBezTo>
                    <a:cubicBezTo>
                      <a:pt x="232" y="15"/>
                      <a:pt x="199" y="0"/>
                      <a:pt x="1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64" name="Google Shape;164;p2"/>
              <p:cNvSpPr/>
              <p:nvPr/>
            </p:nvSpPr>
            <p:spPr>
              <a:xfrm>
                <a:off x="1454668" y="1964428"/>
                <a:ext cx="18169" cy="15597"/>
              </a:xfrm>
              <a:custGeom>
                <a:avLst/>
                <a:gdLst/>
                <a:ahLst/>
                <a:cxnLst/>
                <a:rect l="l" t="t" r="r" b="b"/>
                <a:pathLst>
                  <a:path w="311" h="267" extrusionOk="0">
                    <a:moveTo>
                      <a:pt x="151" y="1"/>
                    </a:moveTo>
                    <a:cubicBezTo>
                      <a:pt x="117" y="1"/>
                      <a:pt x="84" y="10"/>
                      <a:pt x="60" y="28"/>
                    </a:cubicBezTo>
                    <a:cubicBezTo>
                      <a:pt x="1" y="75"/>
                      <a:pt x="13" y="171"/>
                      <a:pt x="60" y="230"/>
                    </a:cubicBezTo>
                    <a:cubicBezTo>
                      <a:pt x="81" y="256"/>
                      <a:pt x="109" y="266"/>
                      <a:pt x="139" y="266"/>
                    </a:cubicBezTo>
                    <a:cubicBezTo>
                      <a:pt x="177" y="266"/>
                      <a:pt x="217" y="250"/>
                      <a:pt x="251" y="230"/>
                    </a:cubicBezTo>
                    <a:cubicBezTo>
                      <a:pt x="310" y="182"/>
                      <a:pt x="310" y="87"/>
                      <a:pt x="251" y="28"/>
                    </a:cubicBezTo>
                    <a:cubicBezTo>
                      <a:pt x="221" y="10"/>
                      <a:pt x="185" y="1"/>
                      <a:pt x="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65" name="Google Shape;165;p2"/>
              <p:cNvSpPr/>
              <p:nvPr/>
            </p:nvSpPr>
            <p:spPr>
              <a:xfrm>
                <a:off x="1493633" y="1924704"/>
                <a:ext cx="18811" cy="16182"/>
              </a:xfrm>
              <a:custGeom>
                <a:avLst/>
                <a:gdLst/>
                <a:ahLst/>
                <a:cxnLst/>
                <a:rect l="l" t="t" r="r" b="b"/>
                <a:pathLst>
                  <a:path w="322" h="277" extrusionOk="0">
                    <a:moveTo>
                      <a:pt x="172" y="1"/>
                    </a:moveTo>
                    <a:cubicBezTo>
                      <a:pt x="133" y="1"/>
                      <a:pt x="91" y="16"/>
                      <a:pt x="60" y="41"/>
                    </a:cubicBezTo>
                    <a:cubicBezTo>
                      <a:pt x="0" y="89"/>
                      <a:pt x="24" y="172"/>
                      <a:pt x="60" y="231"/>
                    </a:cubicBezTo>
                    <a:cubicBezTo>
                      <a:pt x="84" y="261"/>
                      <a:pt x="119" y="276"/>
                      <a:pt x="157" y="276"/>
                    </a:cubicBezTo>
                    <a:cubicBezTo>
                      <a:pt x="194" y="276"/>
                      <a:pt x="233" y="261"/>
                      <a:pt x="262" y="231"/>
                    </a:cubicBezTo>
                    <a:cubicBezTo>
                      <a:pt x="322" y="196"/>
                      <a:pt x="322" y="100"/>
                      <a:pt x="262" y="41"/>
                    </a:cubicBezTo>
                    <a:cubicBezTo>
                      <a:pt x="240" y="13"/>
                      <a:pt x="207" y="1"/>
                      <a:pt x="1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66" name="Google Shape;166;p2"/>
              <p:cNvSpPr/>
              <p:nvPr/>
            </p:nvSpPr>
            <p:spPr>
              <a:xfrm>
                <a:off x="1535343" y="1882701"/>
                <a:ext cx="18169" cy="16415"/>
              </a:xfrm>
              <a:custGeom>
                <a:avLst/>
                <a:gdLst/>
                <a:ahLst/>
                <a:cxnLst/>
                <a:rect l="l" t="t" r="r" b="b"/>
                <a:pathLst>
                  <a:path w="311" h="281" extrusionOk="0">
                    <a:moveTo>
                      <a:pt x="166" y="1"/>
                    </a:moveTo>
                    <a:cubicBezTo>
                      <a:pt x="129" y="1"/>
                      <a:pt x="90" y="16"/>
                      <a:pt x="60" y="46"/>
                    </a:cubicBezTo>
                    <a:cubicBezTo>
                      <a:pt x="1" y="93"/>
                      <a:pt x="1" y="176"/>
                      <a:pt x="60" y="236"/>
                    </a:cubicBezTo>
                    <a:cubicBezTo>
                      <a:pt x="84" y="266"/>
                      <a:pt x="120" y="281"/>
                      <a:pt x="157" y="281"/>
                    </a:cubicBezTo>
                    <a:cubicBezTo>
                      <a:pt x="194" y="281"/>
                      <a:pt x="233" y="266"/>
                      <a:pt x="263" y="236"/>
                    </a:cubicBezTo>
                    <a:cubicBezTo>
                      <a:pt x="310" y="200"/>
                      <a:pt x="310" y="105"/>
                      <a:pt x="263" y="46"/>
                    </a:cubicBezTo>
                    <a:cubicBezTo>
                      <a:pt x="239" y="16"/>
                      <a:pt x="203" y="1"/>
                      <a:pt x="1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67" name="Google Shape;167;p2"/>
              <p:cNvSpPr/>
              <p:nvPr/>
            </p:nvSpPr>
            <p:spPr>
              <a:xfrm>
                <a:off x="1577112" y="1841517"/>
                <a:ext cx="18811" cy="15890"/>
              </a:xfrm>
              <a:custGeom>
                <a:avLst/>
                <a:gdLst/>
                <a:ahLst/>
                <a:cxnLst/>
                <a:rect l="l" t="t" r="r" b="b"/>
                <a:pathLst>
                  <a:path w="322" h="272" extrusionOk="0">
                    <a:moveTo>
                      <a:pt x="156" y="0"/>
                    </a:moveTo>
                    <a:cubicBezTo>
                      <a:pt x="122" y="0"/>
                      <a:pt x="89" y="12"/>
                      <a:pt x="60" y="36"/>
                    </a:cubicBezTo>
                    <a:cubicBezTo>
                      <a:pt x="0" y="84"/>
                      <a:pt x="0" y="167"/>
                      <a:pt x="60" y="227"/>
                    </a:cubicBezTo>
                    <a:cubicBezTo>
                      <a:pt x="84" y="256"/>
                      <a:pt x="119" y="271"/>
                      <a:pt x="156" y="271"/>
                    </a:cubicBezTo>
                    <a:cubicBezTo>
                      <a:pt x="194" y="271"/>
                      <a:pt x="232" y="256"/>
                      <a:pt x="262" y="227"/>
                    </a:cubicBezTo>
                    <a:cubicBezTo>
                      <a:pt x="322" y="191"/>
                      <a:pt x="322" y="96"/>
                      <a:pt x="262" y="36"/>
                    </a:cubicBezTo>
                    <a:cubicBezTo>
                      <a:pt x="226" y="12"/>
                      <a:pt x="191" y="0"/>
                      <a:pt x="1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68" name="Google Shape;168;p2"/>
              <p:cNvSpPr/>
              <p:nvPr/>
            </p:nvSpPr>
            <p:spPr>
              <a:xfrm>
                <a:off x="1616719" y="1802026"/>
                <a:ext cx="18169" cy="16415"/>
              </a:xfrm>
              <a:custGeom>
                <a:avLst/>
                <a:gdLst/>
                <a:ahLst/>
                <a:cxnLst/>
                <a:rect l="l" t="t" r="r" b="b"/>
                <a:pathLst>
                  <a:path w="311" h="281" extrusionOk="0">
                    <a:moveTo>
                      <a:pt x="156" y="1"/>
                    </a:moveTo>
                    <a:cubicBezTo>
                      <a:pt x="120" y="1"/>
                      <a:pt x="84" y="16"/>
                      <a:pt x="60" y="45"/>
                    </a:cubicBezTo>
                    <a:cubicBezTo>
                      <a:pt x="1" y="93"/>
                      <a:pt x="1" y="176"/>
                      <a:pt x="60" y="236"/>
                    </a:cubicBezTo>
                    <a:cubicBezTo>
                      <a:pt x="78" y="266"/>
                      <a:pt x="111" y="281"/>
                      <a:pt x="147" y="281"/>
                    </a:cubicBezTo>
                    <a:cubicBezTo>
                      <a:pt x="182" y="281"/>
                      <a:pt x="221" y="266"/>
                      <a:pt x="251" y="236"/>
                    </a:cubicBezTo>
                    <a:cubicBezTo>
                      <a:pt x="310" y="188"/>
                      <a:pt x="310" y="105"/>
                      <a:pt x="251" y="45"/>
                    </a:cubicBezTo>
                    <a:cubicBezTo>
                      <a:pt x="227" y="16"/>
                      <a:pt x="191" y="1"/>
                      <a:pt x="1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69" name="Google Shape;169;p2"/>
              <p:cNvSpPr/>
              <p:nvPr/>
            </p:nvSpPr>
            <p:spPr>
              <a:xfrm>
                <a:off x="1659890" y="1760140"/>
                <a:ext cx="16007" cy="16065"/>
              </a:xfrm>
              <a:custGeom>
                <a:avLst/>
                <a:gdLst/>
                <a:ahLst/>
                <a:cxnLst/>
                <a:rect l="l" t="t" r="r" b="b"/>
                <a:pathLst>
                  <a:path w="274" h="275" extrusionOk="0">
                    <a:moveTo>
                      <a:pt x="131" y="0"/>
                    </a:moveTo>
                    <a:cubicBezTo>
                      <a:pt x="60" y="0"/>
                      <a:pt x="0" y="60"/>
                      <a:pt x="0" y="131"/>
                    </a:cubicBezTo>
                    <a:cubicBezTo>
                      <a:pt x="0" y="203"/>
                      <a:pt x="60" y="274"/>
                      <a:pt x="131" y="274"/>
                    </a:cubicBezTo>
                    <a:cubicBezTo>
                      <a:pt x="202" y="274"/>
                      <a:pt x="274" y="203"/>
                      <a:pt x="274" y="131"/>
                    </a:cubicBezTo>
                    <a:cubicBezTo>
                      <a:pt x="274" y="60"/>
                      <a:pt x="202" y="0"/>
                      <a:pt x="1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70" name="Google Shape;170;p2"/>
              <p:cNvSpPr/>
              <p:nvPr/>
            </p:nvSpPr>
            <p:spPr>
              <a:xfrm>
                <a:off x="1700199" y="1718547"/>
                <a:ext cx="18169" cy="16415"/>
              </a:xfrm>
              <a:custGeom>
                <a:avLst/>
                <a:gdLst/>
                <a:ahLst/>
                <a:cxnLst/>
                <a:rect l="l" t="t" r="r" b="b"/>
                <a:pathLst>
                  <a:path w="311" h="281" extrusionOk="0">
                    <a:moveTo>
                      <a:pt x="160" y="1"/>
                    </a:moveTo>
                    <a:cubicBezTo>
                      <a:pt x="126" y="1"/>
                      <a:pt x="90" y="16"/>
                      <a:pt x="60" y="46"/>
                    </a:cubicBezTo>
                    <a:cubicBezTo>
                      <a:pt x="1" y="93"/>
                      <a:pt x="1" y="177"/>
                      <a:pt x="60" y="236"/>
                    </a:cubicBezTo>
                    <a:cubicBezTo>
                      <a:pt x="78" y="266"/>
                      <a:pt x="111" y="281"/>
                      <a:pt x="146" y="281"/>
                    </a:cubicBezTo>
                    <a:cubicBezTo>
                      <a:pt x="182" y="281"/>
                      <a:pt x="221" y="266"/>
                      <a:pt x="251" y="236"/>
                    </a:cubicBezTo>
                    <a:cubicBezTo>
                      <a:pt x="310" y="189"/>
                      <a:pt x="310" y="105"/>
                      <a:pt x="251" y="46"/>
                    </a:cubicBezTo>
                    <a:cubicBezTo>
                      <a:pt x="227" y="16"/>
                      <a:pt x="194" y="1"/>
                      <a:pt x="1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71" name="Google Shape;171;p2"/>
              <p:cNvSpPr/>
              <p:nvPr/>
            </p:nvSpPr>
            <p:spPr>
              <a:xfrm>
                <a:off x="1533941" y="1964779"/>
                <a:ext cx="18169" cy="16415"/>
              </a:xfrm>
              <a:custGeom>
                <a:avLst/>
                <a:gdLst/>
                <a:ahLst/>
                <a:cxnLst/>
                <a:rect l="l" t="t" r="r" b="b"/>
                <a:pathLst>
                  <a:path w="311" h="281" extrusionOk="0">
                    <a:moveTo>
                      <a:pt x="156" y="1"/>
                    </a:moveTo>
                    <a:cubicBezTo>
                      <a:pt x="123" y="1"/>
                      <a:pt x="90" y="16"/>
                      <a:pt x="61" y="45"/>
                    </a:cubicBezTo>
                    <a:cubicBezTo>
                      <a:pt x="1" y="81"/>
                      <a:pt x="1" y="176"/>
                      <a:pt x="61" y="236"/>
                    </a:cubicBezTo>
                    <a:cubicBezTo>
                      <a:pt x="84" y="266"/>
                      <a:pt x="117" y="281"/>
                      <a:pt x="151" y="281"/>
                    </a:cubicBezTo>
                    <a:cubicBezTo>
                      <a:pt x="186" y="281"/>
                      <a:pt x="221" y="266"/>
                      <a:pt x="251" y="236"/>
                    </a:cubicBezTo>
                    <a:cubicBezTo>
                      <a:pt x="311" y="188"/>
                      <a:pt x="311" y="105"/>
                      <a:pt x="251" y="45"/>
                    </a:cubicBezTo>
                    <a:cubicBezTo>
                      <a:pt x="221" y="16"/>
                      <a:pt x="188" y="1"/>
                      <a:pt x="1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72" name="Google Shape;172;p2"/>
              <p:cNvSpPr/>
              <p:nvPr/>
            </p:nvSpPr>
            <p:spPr>
              <a:xfrm>
                <a:off x="1575710" y="1923068"/>
                <a:ext cx="18110" cy="16415"/>
              </a:xfrm>
              <a:custGeom>
                <a:avLst/>
                <a:gdLst/>
                <a:ahLst/>
                <a:cxnLst/>
                <a:rect l="l" t="t" r="r" b="b"/>
                <a:pathLst>
                  <a:path w="310" h="281" extrusionOk="0">
                    <a:moveTo>
                      <a:pt x="151" y="0"/>
                    </a:moveTo>
                    <a:cubicBezTo>
                      <a:pt x="116" y="0"/>
                      <a:pt x="84" y="15"/>
                      <a:pt x="60" y="45"/>
                    </a:cubicBezTo>
                    <a:cubicBezTo>
                      <a:pt x="0" y="81"/>
                      <a:pt x="0" y="176"/>
                      <a:pt x="60" y="236"/>
                    </a:cubicBezTo>
                    <a:cubicBezTo>
                      <a:pt x="84" y="265"/>
                      <a:pt x="116" y="280"/>
                      <a:pt x="151" y="280"/>
                    </a:cubicBezTo>
                    <a:cubicBezTo>
                      <a:pt x="185" y="280"/>
                      <a:pt x="221" y="265"/>
                      <a:pt x="250" y="236"/>
                    </a:cubicBezTo>
                    <a:cubicBezTo>
                      <a:pt x="310" y="188"/>
                      <a:pt x="310" y="105"/>
                      <a:pt x="250" y="45"/>
                    </a:cubicBezTo>
                    <a:cubicBezTo>
                      <a:pt x="221" y="15"/>
                      <a:pt x="185" y="0"/>
                      <a:pt x="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73" name="Google Shape;173;p2"/>
              <p:cNvSpPr/>
              <p:nvPr/>
            </p:nvSpPr>
            <p:spPr>
              <a:xfrm>
                <a:off x="1618122" y="1881825"/>
                <a:ext cx="15364" cy="16065"/>
              </a:xfrm>
              <a:custGeom>
                <a:avLst/>
                <a:gdLst/>
                <a:ahLst/>
                <a:cxnLst/>
                <a:rect l="l" t="t" r="r" b="b"/>
                <a:pathLst>
                  <a:path w="263" h="275" extrusionOk="0">
                    <a:moveTo>
                      <a:pt x="132" y="1"/>
                    </a:moveTo>
                    <a:cubicBezTo>
                      <a:pt x="60" y="1"/>
                      <a:pt x="1" y="61"/>
                      <a:pt x="1" y="132"/>
                    </a:cubicBezTo>
                    <a:cubicBezTo>
                      <a:pt x="1" y="203"/>
                      <a:pt x="60" y="275"/>
                      <a:pt x="132" y="275"/>
                    </a:cubicBezTo>
                    <a:cubicBezTo>
                      <a:pt x="203" y="275"/>
                      <a:pt x="263" y="203"/>
                      <a:pt x="263" y="132"/>
                    </a:cubicBezTo>
                    <a:cubicBezTo>
                      <a:pt x="263" y="61"/>
                      <a:pt x="203" y="1"/>
                      <a:pt x="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74" name="Google Shape;174;p2"/>
              <p:cNvSpPr/>
              <p:nvPr/>
            </p:nvSpPr>
            <p:spPr>
              <a:xfrm>
                <a:off x="1656385" y="1841692"/>
                <a:ext cx="18169" cy="17116"/>
              </a:xfrm>
              <a:custGeom>
                <a:avLst/>
                <a:gdLst/>
                <a:ahLst/>
                <a:cxnLst/>
                <a:rect l="l" t="t" r="r" b="b"/>
                <a:pathLst>
                  <a:path w="311" h="293" extrusionOk="0">
                    <a:moveTo>
                      <a:pt x="164" y="0"/>
                    </a:moveTo>
                    <a:cubicBezTo>
                      <a:pt x="128" y="0"/>
                      <a:pt x="90" y="15"/>
                      <a:pt x="60" y="45"/>
                    </a:cubicBezTo>
                    <a:cubicBezTo>
                      <a:pt x="0" y="93"/>
                      <a:pt x="0" y="188"/>
                      <a:pt x="60" y="247"/>
                    </a:cubicBezTo>
                    <a:cubicBezTo>
                      <a:pt x="84" y="277"/>
                      <a:pt x="117" y="292"/>
                      <a:pt x="151" y="292"/>
                    </a:cubicBezTo>
                    <a:cubicBezTo>
                      <a:pt x="185" y="292"/>
                      <a:pt x="221" y="277"/>
                      <a:pt x="251" y="247"/>
                    </a:cubicBezTo>
                    <a:cubicBezTo>
                      <a:pt x="310" y="200"/>
                      <a:pt x="310" y="105"/>
                      <a:pt x="251" y="45"/>
                    </a:cubicBezTo>
                    <a:cubicBezTo>
                      <a:pt x="233" y="15"/>
                      <a:pt x="200" y="0"/>
                      <a:pt x="1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75" name="Google Shape;175;p2"/>
              <p:cNvSpPr/>
              <p:nvPr/>
            </p:nvSpPr>
            <p:spPr>
              <a:xfrm>
                <a:off x="1698096" y="1799981"/>
                <a:ext cx="18169" cy="17058"/>
              </a:xfrm>
              <a:custGeom>
                <a:avLst/>
                <a:gdLst/>
                <a:ahLst/>
                <a:cxnLst/>
                <a:rect l="l" t="t" r="r" b="b"/>
                <a:pathLst>
                  <a:path w="311" h="292" extrusionOk="0">
                    <a:moveTo>
                      <a:pt x="160" y="0"/>
                    </a:moveTo>
                    <a:cubicBezTo>
                      <a:pt x="126" y="0"/>
                      <a:pt x="90" y="15"/>
                      <a:pt x="60" y="45"/>
                    </a:cubicBezTo>
                    <a:cubicBezTo>
                      <a:pt x="1" y="92"/>
                      <a:pt x="1" y="188"/>
                      <a:pt x="60" y="247"/>
                    </a:cubicBezTo>
                    <a:cubicBezTo>
                      <a:pt x="84" y="277"/>
                      <a:pt x="117" y="292"/>
                      <a:pt x="151" y="292"/>
                    </a:cubicBezTo>
                    <a:cubicBezTo>
                      <a:pt x="185" y="292"/>
                      <a:pt x="221" y="277"/>
                      <a:pt x="251" y="247"/>
                    </a:cubicBezTo>
                    <a:cubicBezTo>
                      <a:pt x="310" y="199"/>
                      <a:pt x="310" y="104"/>
                      <a:pt x="251" y="45"/>
                    </a:cubicBezTo>
                    <a:cubicBezTo>
                      <a:pt x="227" y="15"/>
                      <a:pt x="194" y="0"/>
                      <a:pt x="1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76" name="Google Shape;176;p2"/>
              <p:cNvSpPr/>
              <p:nvPr/>
            </p:nvSpPr>
            <p:spPr>
              <a:xfrm>
                <a:off x="1739865" y="1758213"/>
                <a:ext cx="18110" cy="17116"/>
              </a:xfrm>
              <a:custGeom>
                <a:avLst/>
                <a:gdLst/>
                <a:ahLst/>
                <a:cxnLst/>
                <a:rect l="l" t="t" r="r" b="b"/>
                <a:pathLst>
                  <a:path w="310" h="293" extrusionOk="0">
                    <a:moveTo>
                      <a:pt x="164" y="1"/>
                    </a:moveTo>
                    <a:cubicBezTo>
                      <a:pt x="128" y="1"/>
                      <a:pt x="90" y="16"/>
                      <a:pt x="60" y="45"/>
                    </a:cubicBezTo>
                    <a:cubicBezTo>
                      <a:pt x="0" y="93"/>
                      <a:pt x="0" y="188"/>
                      <a:pt x="60" y="248"/>
                    </a:cubicBezTo>
                    <a:cubicBezTo>
                      <a:pt x="84" y="277"/>
                      <a:pt x="116" y="292"/>
                      <a:pt x="151" y="292"/>
                    </a:cubicBezTo>
                    <a:cubicBezTo>
                      <a:pt x="185" y="292"/>
                      <a:pt x="220" y="277"/>
                      <a:pt x="250" y="248"/>
                    </a:cubicBezTo>
                    <a:cubicBezTo>
                      <a:pt x="310" y="200"/>
                      <a:pt x="310" y="105"/>
                      <a:pt x="250" y="45"/>
                    </a:cubicBezTo>
                    <a:cubicBezTo>
                      <a:pt x="232" y="16"/>
                      <a:pt x="200" y="1"/>
                      <a:pt x="1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77" name="Google Shape;177;p2"/>
              <p:cNvSpPr/>
              <p:nvPr/>
            </p:nvSpPr>
            <p:spPr>
              <a:xfrm>
                <a:off x="1615376" y="1962968"/>
                <a:ext cx="18811" cy="16123"/>
              </a:xfrm>
              <a:custGeom>
                <a:avLst/>
                <a:gdLst/>
                <a:ahLst/>
                <a:cxnLst/>
                <a:rect l="l" t="t" r="r" b="b"/>
                <a:pathLst>
                  <a:path w="322" h="276" extrusionOk="0">
                    <a:moveTo>
                      <a:pt x="167" y="0"/>
                    </a:moveTo>
                    <a:cubicBezTo>
                      <a:pt x="129" y="0"/>
                      <a:pt x="91" y="16"/>
                      <a:pt x="60" y="41"/>
                    </a:cubicBezTo>
                    <a:cubicBezTo>
                      <a:pt x="0" y="88"/>
                      <a:pt x="0" y="172"/>
                      <a:pt x="60" y="231"/>
                    </a:cubicBezTo>
                    <a:cubicBezTo>
                      <a:pt x="83" y="261"/>
                      <a:pt x="119" y="276"/>
                      <a:pt x="156" y="276"/>
                    </a:cubicBezTo>
                    <a:cubicBezTo>
                      <a:pt x="193" y="276"/>
                      <a:pt x="232" y="261"/>
                      <a:pt x="262" y="231"/>
                    </a:cubicBezTo>
                    <a:cubicBezTo>
                      <a:pt x="321" y="196"/>
                      <a:pt x="321" y="100"/>
                      <a:pt x="262" y="41"/>
                    </a:cubicBezTo>
                    <a:cubicBezTo>
                      <a:pt x="234" y="13"/>
                      <a:pt x="200" y="0"/>
                      <a:pt x="1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78" name="Google Shape;178;p2"/>
              <p:cNvSpPr/>
              <p:nvPr/>
            </p:nvSpPr>
            <p:spPr>
              <a:xfrm>
                <a:off x="1657086" y="1920965"/>
                <a:ext cx="18110" cy="16415"/>
              </a:xfrm>
              <a:custGeom>
                <a:avLst/>
                <a:gdLst/>
                <a:ahLst/>
                <a:cxnLst/>
                <a:rect l="l" t="t" r="r" b="b"/>
                <a:pathLst>
                  <a:path w="310" h="281" extrusionOk="0">
                    <a:moveTo>
                      <a:pt x="157" y="1"/>
                    </a:moveTo>
                    <a:cubicBezTo>
                      <a:pt x="119" y="1"/>
                      <a:pt x="84" y="16"/>
                      <a:pt x="60" y="45"/>
                    </a:cubicBezTo>
                    <a:cubicBezTo>
                      <a:pt x="0" y="93"/>
                      <a:pt x="0" y="176"/>
                      <a:pt x="60" y="236"/>
                    </a:cubicBezTo>
                    <a:cubicBezTo>
                      <a:pt x="84" y="266"/>
                      <a:pt x="119" y="280"/>
                      <a:pt x="157" y="280"/>
                    </a:cubicBezTo>
                    <a:cubicBezTo>
                      <a:pt x="194" y="280"/>
                      <a:pt x="233" y="266"/>
                      <a:pt x="262" y="236"/>
                    </a:cubicBezTo>
                    <a:cubicBezTo>
                      <a:pt x="310" y="200"/>
                      <a:pt x="310" y="105"/>
                      <a:pt x="262" y="45"/>
                    </a:cubicBezTo>
                    <a:cubicBezTo>
                      <a:pt x="233" y="16"/>
                      <a:pt x="194" y="1"/>
                      <a:pt x="1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79" name="Google Shape;179;p2"/>
              <p:cNvSpPr/>
              <p:nvPr/>
            </p:nvSpPr>
            <p:spPr>
              <a:xfrm>
                <a:off x="1696752" y="1882000"/>
                <a:ext cx="18110" cy="16415"/>
              </a:xfrm>
              <a:custGeom>
                <a:avLst/>
                <a:gdLst/>
                <a:ahLst/>
                <a:cxnLst/>
                <a:rect l="l" t="t" r="r" b="b"/>
                <a:pathLst>
                  <a:path w="310" h="281" extrusionOk="0">
                    <a:moveTo>
                      <a:pt x="159" y="1"/>
                    </a:moveTo>
                    <a:cubicBezTo>
                      <a:pt x="125" y="1"/>
                      <a:pt x="89" y="16"/>
                      <a:pt x="60" y="46"/>
                    </a:cubicBezTo>
                    <a:cubicBezTo>
                      <a:pt x="0" y="93"/>
                      <a:pt x="0" y="177"/>
                      <a:pt x="60" y="236"/>
                    </a:cubicBezTo>
                    <a:cubicBezTo>
                      <a:pt x="77" y="266"/>
                      <a:pt x="110" y="281"/>
                      <a:pt x="146" y="281"/>
                    </a:cubicBezTo>
                    <a:cubicBezTo>
                      <a:pt x="182" y="281"/>
                      <a:pt x="220" y="266"/>
                      <a:pt x="250" y="236"/>
                    </a:cubicBezTo>
                    <a:cubicBezTo>
                      <a:pt x="310" y="188"/>
                      <a:pt x="310" y="105"/>
                      <a:pt x="250" y="46"/>
                    </a:cubicBezTo>
                    <a:cubicBezTo>
                      <a:pt x="226" y="16"/>
                      <a:pt x="194" y="1"/>
                      <a:pt x="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80" name="Google Shape;180;p2"/>
              <p:cNvSpPr/>
              <p:nvPr/>
            </p:nvSpPr>
            <p:spPr>
              <a:xfrm>
                <a:off x="1739865" y="1840115"/>
                <a:ext cx="15364" cy="15364"/>
              </a:xfrm>
              <a:custGeom>
                <a:avLst/>
                <a:gdLst/>
                <a:ahLst/>
                <a:cxnLst/>
                <a:rect l="l" t="t" r="r" b="b"/>
                <a:pathLst>
                  <a:path w="263" h="263" extrusionOk="0">
                    <a:moveTo>
                      <a:pt x="131" y="1"/>
                    </a:moveTo>
                    <a:cubicBezTo>
                      <a:pt x="60" y="1"/>
                      <a:pt x="0" y="60"/>
                      <a:pt x="0" y="132"/>
                    </a:cubicBezTo>
                    <a:cubicBezTo>
                      <a:pt x="0" y="203"/>
                      <a:pt x="60" y="263"/>
                      <a:pt x="131" y="263"/>
                    </a:cubicBezTo>
                    <a:cubicBezTo>
                      <a:pt x="203" y="263"/>
                      <a:pt x="262" y="203"/>
                      <a:pt x="262" y="132"/>
                    </a:cubicBezTo>
                    <a:cubicBezTo>
                      <a:pt x="262" y="60"/>
                      <a:pt x="203" y="1"/>
                      <a:pt x="1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81" name="Google Shape;181;p2"/>
              <p:cNvSpPr/>
              <p:nvPr/>
            </p:nvSpPr>
            <p:spPr>
              <a:xfrm>
                <a:off x="1780173" y="1798579"/>
                <a:ext cx="18169" cy="16357"/>
              </a:xfrm>
              <a:custGeom>
                <a:avLst/>
                <a:gdLst/>
                <a:ahLst/>
                <a:cxnLst/>
                <a:rect l="l" t="t" r="r" b="b"/>
                <a:pathLst>
                  <a:path w="311" h="280" extrusionOk="0">
                    <a:moveTo>
                      <a:pt x="156" y="0"/>
                    </a:moveTo>
                    <a:cubicBezTo>
                      <a:pt x="123" y="0"/>
                      <a:pt x="90" y="15"/>
                      <a:pt x="60" y="45"/>
                    </a:cubicBezTo>
                    <a:cubicBezTo>
                      <a:pt x="1" y="92"/>
                      <a:pt x="1" y="176"/>
                      <a:pt x="60" y="235"/>
                    </a:cubicBezTo>
                    <a:cubicBezTo>
                      <a:pt x="78" y="265"/>
                      <a:pt x="111" y="280"/>
                      <a:pt x="147" y="280"/>
                    </a:cubicBezTo>
                    <a:cubicBezTo>
                      <a:pt x="182" y="280"/>
                      <a:pt x="221" y="265"/>
                      <a:pt x="251" y="235"/>
                    </a:cubicBezTo>
                    <a:cubicBezTo>
                      <a:pt x="310" y="188"/>
                      <a:pt x="310" y="104"/>
                      <a:pt x="251" y="45"/>
                    </a:cubicBezTo>
                    <a:cubicBezTo>
                      <a:pt x="221" y="15"/>
                      <a:pt x="188" y="0"/>
                      <a:pt x="1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82" name="Google Shape;182;p2"/>
              <p:cNvSpPr/>
              <p:nvPr/>
            </p:nvSpPr>
            <p:spPr>
              <a:xfrm>
                <a:off x="1697395" y="1961332"/>
                <a:ext cx="18169" cy="16415"/>
              </a:xfrm>
              <a:custGeom>
                <a:avLst/>
                <a:gdLst/>
                <a:ahLst/>
                <a:cxnLst/>
                <a:rect l="l" t="t" r="r" b="b"/>
                <a:pathLst>
                  <a:path w="311" h="281" extrusionOk="0">
                    <a:moveTo>
                      <a:pt x="151" y="0"/>
                    </a:moveTo>
                    <a:cubicBezTo>
                      <a:pt x="117" y="0"/>
                      <a:pt x="84" y="15"/>
                      <a:pt x="60" y="45"/>
                    </a:cubicBezTo>
                    <a:cubicBezTo>
                      <a:pt x="1" y="81"/>
                      <a:pt x="13" y="176"/>
                      <a:pt x="60" y="235"/>
                    </a:cubicBezTo>
                    <a:cubicBezTo>
                      <a:pt x="84" y="265"/>
                      <a:pt x="117" y="280"/>
                      <a:pt x="151" y="280"/>
                    </a:cubicBezTo>
                    <a:cubicBezTo>
                      <a:pt x="185" y="280"/>
                      <a:pt x="221" y="265"/>
                      <a:pt x="251" y="235"/>
                    </a:cubicBezTo>
                    <a:cubicBezTo>
                      <a:pt x="311" y="188"/>
                      <a:pt x="311" y="104"/>
                      <a:pt x="251" y="45"/>
                    </a:cubicBezTo>
                    <a:cubicBezTo>
                      <a:pt x="221" y="15"/>
                      <a:pt x="185" y="0"/>
                      <a:pt x="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83" name="Google Shape;183;p2"/>
              <p:cNvSpPr/>
              <p:nvPr/>
            </p:nvSpPr>
            <p:spPr>
              <a:xfrm>
                <a:off x="1736360" y="1921491"/>
                <a:ext cx="18169" cy="15890"/>
              </a:xfrm>
              <a:custGeom>
                <a:avLst/>
                <a:gdLst/>
                <a:ahLst/>
                <a:cxnLst/>
                <a:rect l="l" t="t" r="r" b="b"/>
                <a:pathLst>
                  <a:path w="311" h="272" extrusionOk="0">
                    <a:moveTo>
                      <a:pt x="164" y="1"/>
                    </a:moveTo>
                    <a:cubicBezTo>
                      <a:pt x="129" y="1"/>
                      <a:pt x="90" y="13"/>
                      <a:pt x="60" y="36"/>
                    </a:cubicBezTo>
                    <a:cubicBezTo>
                      <a:pt x="1" y="84"/>
                      <a:pt x="1" y="167"/>
                      <a:pt x="60" y="227"/>
                    </a:cubicBezTo>
                    <a:cubicBezTo>
                      <a:pt x="84" y="257"/>
                      <a:pt x="117" y="271"/>
                      <a:pt x="151" y="271"/>
                    </a:cubicBezTo>
                    <a:cubicBezTo>
                      <a:pt x="185" y="271"/>
                      <a:pt x="221" y="257"/>
                      <a:pt x="251" y="227"/>
                    </a:cubicBezTo>
                    <a:cubicBezTo>
                      <a:pt x="310" y="191"/>
                      <a:pt x="310" y="96"/>
                      <a:pt x="251" y="36"/>
                    </a:cubicBezTo>
                    <a:cubicBezTo>
                      <a:pt x="233" y="13"/>
                      <a:pt x="200" y="1"/>
                      <a:pt x="1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84" name="Google Shape;184;p2"/>
              <p:cNvSpPr/>
              <p:nvPr/>
            </p:nvSpPr>
            <p:spPr>
              <a:xfrm>
                <a:off x="1778129" y="1879956"/>
                <a:ext cx="18110" cy="17058"/>
              </a:xfrm>
              <a:custGeom>
                <a:avLst/>
                <a:gdLst/>
                <a:ahLst/>
                <a:cxnLst/>
                <a:rect l="l" t="t" r="r" b="b"/>
                <a:pathLst>
                  <a:path w="310" h="292" extrusionOk="0">
                    <a:moveTo>
                      <a:pt x="155" y="0"/>
                    </a:moveTo>
                    <a:cubicBezTo>
                      <a:pt x="122" y="0"/>
                      <a:pt x="89" y="15"/>
                      <a:pt x="60" y="45"/>
                    </a:cubicBezTo>
                    <a:cubicBezTo>
                      <a:pt x="0" y="93"/>
                      <a:pt x="0" y="188"/>
                      <a:pt x="60" y="247"/>
                    </a:cubicBezTo>
                    <a:cubicBezTo>
                      <a:pt x="83" y="277"/>
                      <a:pt x="116" y="292"/>
                      <a:pt x="150" y="292"/>
                    </a:cubicBezTo>
                    <a:cubicBezTo>
                      <a:pt x="185" y="292"/>
                      <a:pt x="220" y="277"/>
                      <a:pt x="250" y="247"/>
                    </a:cubicBezTo>
                    <a:cubicBezTo>
                      <a:pt x="310" y="200"/>
                      <a:pt x="310" y="104"/>
                      <a:pt x="250" y="45"/>
                    </a:cubicBezTo>
                    <a:cubicBezTo>
                      <a:pt x="220" y="15"/>
                      <a:pt x="188" y="0"/>
                      <a:pt x="1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85" name="Google Shape;185;p2"/>
              <p:cNvSpPr/>
              <p:nvPr/>
            </p:nvSpPr>
            <p:spPr>
              <a:xfrm>
                <a:off x="1819839" y="1838187"/>
                <a:ext cx="18110" cy="17116"/>
              </a:xfrm>
              <a:custGeom>
                <a:avLst/>
                <a:gdLst/>
                <a:ahLst/>
                <a:cxnLst/>
                <a:rect l="l" t="t" r="r" b="b"/>
                <a:pathLst>
                  <a:path w="310" h="293" extrusionOk="0">
                    <a:moveTo>
                      <a:pt x="151" y="1"/>
                    </a:moveTo>
                    <a:cubicBezTo>
                      <a:pt x="117" y="1"/>
                      <a:pt x="84" y="16"/>
                      <a:pt x="60" y="46"/>
                    </a:cubicBezTo>
                    <a:cubicBezTo>
                      <a:pt x="0" y="93"/>
                      <a:pt x="0" y="188"/>
                      <a:pt x="60" y="248"/>
                    </a:cubicBezTo>
                    <a:cubicBezTo>
                      <a:pt x="84" y="278"/>
                      <a:pt x="117" y="293"/>
                      <a:pt x="151" y="293"/>
                    </a:cubicBezTo>
                    <a:cubicBezTo>
                      <a:pt x="185" y="293"/>
                      <a:pt x="221" y="278"/>
                      <a:pt x="250" y="248"/>
                    </a:cubicBezTo>
                    <a:cubicBezTo>
                      <a:pt x="310" y="200"/>
                      <a:pt x="310" y="105"/>
                      <a:pt x="250" y="46"/>
                    </a:cubicBezTo>
                    <a:cubicBezTo>
                      <a:pt x="221" y="16"/>
                      <a:pt x="185" y="1"/>
                      <a:pt x="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86" name="Google Shape;186;p2"/>
              <p:cNvSpPr/>
              <p:nvPr/>
            </p:nvSpPr>
            <p:spPr>
              <a:xfrm>
                <a:off x="1776727" y="1961858"/>
                <a:ext cx="18110" cy="15890"/>
              </a:xfrm>
              <a:custGeom>
                <a:avLst/>
                <a:gdLst/>
                <a:ahLst/>
                <a:cxnLst/>
                <a:rect l="l" t="t" r="r" b="b"/>
                <a:pathLst>
                  <a:path w="310" h="272" extrusionOk="0">
                    <a:moveTo>
                      <a:pt x="155" y="0"/>
                    </a:moveTo>
                    <a:cubicBezTo>
                      <a:pt x="122" y="0"/>
                      <a:pt x="90" y="12"/>
                      <a:pt x="60" y="36"/>
                    </a:cubicBezTo>
                    <a:cubicBezTo>
                      <a:pt x="0" y="72"/>
                      <a:pt x="0" y="167"/>
                      <a:pt x="60" y="226"/>
                    </a:cubicBezTo>
                    <a:cubicBezTo>
                      <a:pt x="78" y="256"/>
                      <a:pt x="110" y="271"/>
                      <a:pt x="146" y="271"/>
                    </a:cubicBezTo>
                    <a:cubicBezTo>
                      <a:pt x="182" y="271"/>
                      <a:pt x="221" y="256"/>
                      <a:pt x="250" y="226"/>
                    </a:cubicBezTo>
                    <a:cubicBezTo>
                      <a:pt x="310" y="179"/>
                      <a:pt x="310" y="95"/>
                      <a:pt x="250" y="36"/>
                    </a:cubicBezTo>
                    <a:cubicBezTo>
                      <a:pt x="221" y="12"/>
                      <a:pt x="188" y="0"/>
                      <a:pt x="1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87" name="Google Shape;187;p2"/>
              <p:cNvSpPr/>
              <p:nvPr/>
            </p:nvSpPr>
            <p:spPr>
              <a:xfrm>
                <a:off x="1818437" y="1920089"/>
                <a:ext cx="18169" cy="15890"/>
              </a:xfrm>
              <a:custGeom>
                <a:avLst/>
                <a:gdLst/>
                <a:ahLst/>
                <a:cxnLst/>
                <a:rect l="l" t="t" r="r" b="b"/>
                <a:pathLst>
                  <a:path w="311" h="272" extrusionOk="0">
                    <a:moveTo>
                      <a:pt x="146" y="1"/>
                    </a:moveTo>
                    <a:cubicBezTo>
                      <a:pt x="111" y="1"/>
                      <a:pt x="78" y="13"/>
                      <a:pt x="60" y="37"/>
                    </a:cubicBezTo>
                    <a:cubicBezTo>
                      <a:pt x="1" y="72"/>
                      <a:pt x="1" y="168"/>
                      <a:pt x="60" y="227"/>
                    </a:cubicBezTo>
                    <a:cubicBezTo>
                      <a:pt x="78" y="257"/>
                      <a:pt x="111" y="272"/>
                      <a:pt x="146" y="272"/>
                    </a:cubicBezTo>
                    <a:cubicBezTo>
                      <a:pt x="182" y="272"/>
                      <a:pt x="221" y="257"/>
                      <a:pt x="251" y="227"/>
                    </a:cubicBezTo>
                    <a:cubicBezTo>
                      <a:pt x="310" y="179"/>
                      <a:pt x="310" y="96"/>
                      <a:pt x="251" y="37"/>
                    </a:cubicBezTo>
                    <a:cubicBezTo>
                      <a:pt x="221" y="13"/>
                      <a:pt x="182" y="1"/>
                      <a:pt x="1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88" name="Google Shape;188;p2"/>
              <p:cNvSpPr/>
              <p:nvPr/>
            </p:nvSpPr>
            <p:spPr>
              <a:xfrm>
                <a:off x="1860206" y="1878378"/>
                <a:ext cx="18110" cy="15890"/>
              </a:xfrm>
              <a:custGeom>
                <a:avLst/>
                <a:gdLst/>
                <a:ahLst/>
                <a:cxnLst/>
                <a:rect l="l" t="t" r="r" b="b"/>
                <a:pathLst>
                  <a:path w="310" h="272" extrusionOk="0">
                    <a:moveTo>
                      <a:pt x="146" y="0"/>
                    </a:moveTo>
                    <a:cubicBezTo>
                      <a:pt x="110" y="0"/>
                      <a:pt x="77" y="12"/>
                      <a:pt x="60" y="36"/>
                    </a:cubicBezTo>
                    <a:cubicBezTo>
                      <a:pt x="0" y="72"/>
                      <a:pt x="0" y="167"/>
                      <a:pt x="60" y="227"/>
                    </a:cubicBezTo>
                    <a:cubicBezTo>
                      <a:pt x="77" y="256"/>
                      <a:pt x="110" y="271"/>
                      <a:pt x="146" y="271"/>
                    </a:cubicBezTo>
                    <a:cubicBezTo>
                      <a:pt x="182" y="271"/>
                      <a:pt x="220" y="256"/>
                      <a:pt x="250" y="227"/>
                    </a:cubicBezTo>
                    <a:cubicBezTo>
                      <a:pt x="310" y="179"/>
                      <a:pt x="310" y="96"/>
                      <a:pt x="250" y="36"/>
                    </a:cubicBezTo>
                    <a:cubicBezTo>
                      <a:pt x="220" y="12"/>
                      <a:pt x="182" y="0"/>
                      <a:pt x="1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89" name="Google Shape;189;p2"/>
              <p:cNvSpPr/>
              <p:nvPr/>
            </p:nvSpPr>
            <p:spPr>
              <a:xfrm>
                <a:off x="1858103" y="1959755"/>
                <a:ext cx="18110" cy="15890"/>
              </a:xfrm>
              <a:custGeom>
                <a:avLst/>
                <a:gdLst/>
                <a:ahLst/>
                <a:cxnLst/>
                <a:rect l="l" t="t" r="r" b="b"/>
                <a:pathLst>
                  <a:path w="310" h="272" extrusionOk="0">
                    <a:moveTo>
                      <a:pt x="151" y="0"/>
                    </a:moveTo>
                    <a:cubicBezTo>
                      <a:pt x="116" y="0"/>
                      <a:pt x="84" y="12"/>
                      <a:pt x="60" y="36"/>
                    </a:cubicBezTo>
                    <a:cubicBezTo>
                      <a:pt x="0" y="84"/>
                      <a:pt x="0" y="167"/>
                      <a:pt x="60" y="227"/>
                    </a:cubicBezTo>
                    <a:cubicBezTo>
                      <a:pt x="84" y="256"/>
                      <a:pt x="116" y="271"/>
                      <a:pt x="151" y="271"/>
                    </a:cubicBezTo>
                    <a:cubicBezTo>
                      <a:pt x="185" y="271"/>
                      <a:pt x="221" y="256"/>
                      <a:pt x="250" y="227"/>
                    </a:cubicBezTo>
                    <a:cubicBezTo>
                      <a:pt x="310" y="191"/>
                      <a:pt x="310" y="96"/>
                      <a:pt x="250" y="36"/>
                    </a:cubicBezTo>
                    <a:cubicBezTo>
                      <a:pt x="221" y="12"/>
                      <a:pt x="185" y="0"/>
                      <a:pt x="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90" name="Google Shape;190;p2"/>
              <p:cNvSpPr/>
              <p:nvPr/>
            </p:nvSpPr>
            <p:spPr>
              <a:xfrm>
                <a:off x="1899814" y="1918044"/>
                <a:ext cx="18169" cy="15597"/>
              </a:xfrm>
              <a:custGeom>
                <a:avLst/>
                <a:gdLst/>
                <a:ahLst/>
                <a:cxnLst/>
                <a:rect l="l" t="t" r="r" b="b"/>
                <a:pathLst>
                  <a:path w="311" h="267" extrusionOk="0">
                    <a:moveTo>
                      <a:pt x="151" y="0"/>
                    </a:moveTo>
                    <a:cubicBezTo>
                      <a:pt x="117" y="0"/>
                      <a:pt x="84" y="12"/>
                      <a:pt x="60" y="36"/>
                    </a:cubicBezTo>
                    <a:cubicBezTo>
                      <a:pt x="1" y="83"/>
                      <a:pt x="13" y="167"/>
                      <a:pt x="60" y="226"/>
                    </a:cubicBezTo>
                    <a:cubicBezTo>
                      <a:pt x="83" y="254"/>
                      <a:pt x="113" y="267"/>
                      <a:pt x="145" y="267"/>
                    </a:cubicBezTo>
                    <a:cubicBezTo>
                      <a:pt x="181" y="267"/>
                      <a:pt x="219" y="251"/>
                      <a:pt x="251" y="226"/>
                    </a:cubicBezTo>
                    <a:cubicBezTo>
                      <a:pt x="310" y="191"/>
                      <a:pt x="310" y="95"/>
                      <a:pt x="251" y="36"/>
                    </a:cubicBezTo>
                    <a:cubicBezTo>
                      <a:pt x="221" y="12"/>
                      <a:pt x="185" y="0"/>
                      <a:pt x="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91" name="Google Shape;191;p2"/>
              <p:cNvSpPr/>
              <p:nvPr/>
            </p:nvSpPr>
            <p:spPr>
              <a:xfrm>
                <a:off x="1940180" y="1958353"/>
                <a:ext cx="18110" cy="15890"/>
              </a:xfrm>
              <a:custGeom>
                <a:avLst/>
                <a:gdLst/>
                <a:ahLst/>
                <a:cxnLst/>
                <a:rect l="l" t="t" r="r" b="b"/>
                <a:pathLst>
                  <a:path w="310" h="272" extrusionOk="0">
                    <a:moveTo>
                      <a:pt x="146" y="1"/>
                    </a:moveTo>
                    <a:cubicBezTo>
                      <a:pt x="110" y="1"/>
                      <a:pt x="78" y="13"/>
                      <a:pt x="60" y="36"/>
                    </a:cubicBezTo>
                    <a:cubicBezTo>
                      <a:pt x="0" y="72"/>
                      <a:pt x="12" y="167"/>
                      <a:pt x="60" y="227"/>
                    </a:cubicBezTo>
                    <a:cubicBezTo>
                      <a:pt x="78" y="257"/>
                      <a:pt x="110" y="272"/>
                      <a:pt x="146" y="272"/>
                    </a:cubicBezTo>
                    <a:cubicBezTo>
                      <a:pt x="182" y="272"/>
                      <a:pt x="220" y="257"/>
                      <a:pt x="250" y="227"/>
                    </a:cubicBezTo>
                    <a:cubicBezTo>
                      <a:pt x="310" y="179"/>
                      <a:pt x="310" y="96"/>
                      <a:pt x="250" y="36"/>
                    </a:cubicBezTo>
                    <a:cubicBezTo>
                      <a:pt x="220" y="13"/>
                      <a:pt x="182" y="1"/>
                      <a:pt x="1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sp>
        <p:nvSpPr>
          <p:cNvPr id="192" name="Google Shape;192;p2"/>
          <p:cNvSpPr/>
          <p:nvPr/>
        </p:nvSpPr>
        <p:spPr>
          <a:xfrm flipH="1">
            <a:off x="197963" y="-905650"/>
            <a:ext cx="1555416" cy="1555395"/>
          </a:xfrm>
          <a:custGeom>
            <a:avLst/>
            <a:gdLst/>
            <a:ahLst/>
            <a:cxnLst/>
            <a:rect l="l" t="t" r="r" b="b"/>
            <a:pathLst>
              <a:path w="8550" h="8550" extrusionOk="0">
                <a:moveTo>
                  <a:pt x="8549" y="1"/>
                </a:moveTo>
                <a:lnTo>
                  <a:pt x="1" y="8549"/>
                </a:lnTo>
                <a:lnTo>
                  <a:pt x="8549" y="8549"/>
                </a:lnTo>
                <a:lnTo>
                  <a:pt x="8549" y="1"/>
                </a:lnTo>
                <a:close/>
              </a:path>
            </a:pathLst>
          </a:custGeom>
          <a:gradFill>
            <a:gsLst>
              <a:gs pos="0">
                <a:schemeClr val="accent1"/>
              </a:gs>
              <a:gs pos="100000">
                <a:srgbClr val="D9D378">
                  <a:alpha val="52156"/>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93" name="Google Shape;193;p2"/>
          <p:cNvSpPr/>
          <p:nvPr/>
        </p:nvSpPr>
        <p:spPr>
          <a:xfrm flipH="1">
            <a:off x="486481" y="995536"/>
            <a:ext cx="461531" cy="221030"/>
          </a:xfrm>
          <a:custGeom>
            <a:avLst/>
            <a:gdLst/>
            <a:ahLst/>
            <a:cxnLst/>
            <a:rect l="l" t="t" r="r" b="b"/>
            <a:pathLst>
              <a:path w="2537" h="1215" extrusionOk="0">
                <a:moveTo>
                  <a:pt x="1275" y="1"/>
                </a:moveTo>
                <a:lnTo>
                  <a:pt x="644" y="608"/>
                </a:lnTo>
                <a:lnTo>
                  <a:pt x="1" y="1215"/>
                </a:lnTo>
                <a:lnTo>
                  <a:pt x="2537" y="1215"/>
                </a:lnTo>
                <a:lnTo>
                  <a:pt x="1894" y="608"/>
                </a:lnTo>
                <a:lnTo>
                  <a:pt x="1275" y="1"/>
                </a:lnTo>
                <a:close/>
              </a:path>
            </a:pathLst>
          </a:custGeom>
          <a:gradFill>
            <a:gsLst>
              <a:gs pos="0">
                <a:schemeClr val="dk2"/>
              </a:gs>
              <a:gs pos="100000">
                <a:srgbClr val="C5585A">
                  <a:alpha val="54901"/>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94" name="Google Shape;194;p2"/>
          <p:cNvSpPr/>
          <p:nvPr/>
        </p:nvSpPr>
        <p:spPr>
          <a:xfrm flipH="1">
            <a:off x="486481" y="1417948"/>
            <a:ext cx="461531" cy="221030"/>
          </a:xfrm>
          <a:custGeom>
            <a:avLst/>
            <a:gdLst/>
            <a:ahLst/>
            <a:cxnLst/>
            <a:rect l="l" t="t" r="r" b="b"/>
            <a:pathLst>
              <a:path w="2537" h="1215" extrusionOk="0">
                <a:moveTo>
                  <a:pt x="1275" y="0"/>
                </a:moveTo>
                <a:lnTo>
                  <a:pt x="644" y="607"/>
                </a:lnTo>
                <a:lnTo>
                  <a:pt x="1" y="1215"/>
                </a:lnTo>
                <a:lnTo>
                  <a:pt x="2537" y="1215"/>
                </a:lnTo>
                <a:lnTo>
                  <a:pt x="1894" y="607"/>
                </a:lnTo>
                <a:lnTo>
                  <a:pt x="1275" y="0"/>
                </a:lnTo>
                <a:close/>
              </a:path>
            </a:pathLst>
          </a:custGeom>
          <a:gradFill>
            <a:gsLst>
              <a:gs pos="0">
                <a:schemeClr val="dk2"/>
              </a:gs>
              <a:gs pos="100000">
                <a:srgbClr val="C5585A">
                  <a:alpha val="54901"/>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751"/>
        <p:cNvGrpSpPr/>
        <p:nvPr/>
      </p:nvGrpSpPr>
      <p:grpSpPr>
        <a:xfrm>
          <a:off x="0" y="0"/>
          <a:ext cx="0" cy="0"/>
          <a:chOff x="0" y="0"/>
          <a:chExt cx="0" cy="0"/>
        </a:xfrm>
      </p:grpSpPr>
      <p:sp>
        <p:nvSpPr>
          <p:cNvPr id="752" name="Google Shape;752;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753" name="Google Shape;753;p13"/>
          <p:cNvSpPr txBox="1">
            <a:spLocks noGrp="1"/>
          </p:cNvSpPr>
          <p:nvPr>
            <p:ph type="title" idx="2" hasCustomPrompt="1"/>
          </p:nvPr>
        </p:nvSpPr>
        <p:spPr>
          <a:xfrm>
            <a:off x="1681663" y="1538500"/>
            <a:ext cx="8343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b="1">
                <a:solidFill>
                  <a:schemeClr val="dk2"/>
                </a:solidFill>
                <a:latin typeface="Outfit"/>
                <a:ea typeface="Outfit"/>
                <a:cs typeface="Outfit"/>
                <a:sym typeface="Outfit"/>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54" name="Google Shape;754;p13"/>
          <p:cNvSpPr txBox="1">
            <a:spLocks noGrp="1"/>
          </p:cNvSpPr>
          <p:nvPr>
            <p:ph type="title" idx="3" hasCustomPrompt="1"/>
          </p:nvPr>
        </p:nvSpPr>
        <p:spPr>
          <a:xfrm>
            <a:off x="2138863" y="3349372"/>
            <a:ext cx="8343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b="1">
                <a:solidFill>
                  <a:schemeClr val="dk2"/>
                </a:solidFill>
                <a:latin typeface="Outfit"/>
                <a:ea typeface="Outfit"/>
                <a:cs typeface="Outfit"/>
                <a:sym typeface="Outfit"/>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55" name="Google Shape;755;p13"/>
          <p:cNvSpPr txBox="1">
            <a:spLocks noGrp="1"/>
          </p:cNvSpPr>
          <p:nvPr>
            <p:ph type="title" idx="4" hasCustomPrompt="1"/>
          </p:nvPr>
        </p:nvSpPr>
        <p:spPr>
          <a:xfrm>
            <a:off x="1834063" y="2142124"/>
            <a:ext cx="8343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b="1">
                <a:solidFill>
                  <a:schemeClr val="dk2"/>
                </a:solidFill>
                <a:latin typeface="Outfit"/>
                <a:ea typeface="Outfit"/>
                <a:cs typeface="Outfit"/>
                <a:sym typeface="Outfit"/>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56" name="Google Shape;756;p13"/>
          <p:cNvSpPr txBox="1">
            <a:spLocks noGrp="1"/>
          </p:cNvSpPr>
          <p:nvPr>
            <p:ph type="title" idx="5" hasCustomPrompt="1"/>
          </p:nvPr>
        </p:nvSpPr>
        <p:spPr>
          <a:xfrm>
            <a:off x="2291263" y="3952996"/>
            <a:ext cx="8343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b="1">
                <a:solidFill>
                  <a:schemeClr val="dk2"/>
                </a:solidFill>
                <a:latin typeface="Outfit"/>
                <a:ea typeface="Outfit"/>
                <a:cs typeface="Outfit"/>
                <a:sym typeface="Outfit"/>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57" name="Google Shape;757;p13"/>
          <p:cNvSpPr txBox="1">
            <a:spLocks noGrp="1"/>
          </p:cNvSpPr>
          <p:nvPr>
            <p:ph type="title" idx="6" hasCustomPrompt="1"/>
          </p:nvPr>
        </p:nvSpPr>
        <p:spPr>
          <a:xfrm>
            <a:off x="1986463" y="2745748"/>
            <a:ext cx="8343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b="1">
                <a:solidFill>
                  <a:schemeClr val="dk2"/>
                </a:solidFill>
                <a:latin typeface="Outfit"/>
                <a:ea typeface="Outfit"/>
                <a:cs typeface="Outfit"/>
                <a:sym typeface="Outfit"/>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58" name="Google Shape;758;p13"/>
          <p:cNvSpPr txBox="1">
            <a:spLocks noGrp="1"/>
          </p:cNvSpPr>
          <p:nvPr>
            <p:ph type="subTitle" idx="1"/>
          </p:nvPr>
        </p:nvSpPr>
        <p:spPr>
          <a:xfrm>
            <a:off x="2991037" y="1538500"/>
            <a:ext cx="3250200" cy="447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400"/>
              <a:buFont typeface="Bebas Neue"/>
              <a:buNone/>
              <a:defRPr sz="2200">
                <a:solidFill>
                  <a:schemeClr val="dk1"/>
                </a:solidFill>
                <a:latin typeface="Outfit Medium"/>
                <a:ea typeface="Outfit Medium"/>
                <a:cs typeface="Outfit Medium"/>
                <a:sym typeface="Outfit Medium"/>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759" name="Google Shape;759;p13"/>
          <p:cNvSpPr txBox="1">
            <a:spLocks noGrp="1"/>
          </p:cNvSpPr>
          <p:nvPr>
            <p:ph type="subTitle" idx="7"/>
          </p:nvPr>
        </p:nvSpPr>
        <p:spPr>
          <a:xfrm>
            <a:off x="3143439" y="2142125"/>
            <a:ext cx="3250200" cy="447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400"/>
              <a:buFont typeface="Bebas Neue"/>
              <a:buNone/>
              <a:defRPr sz="2200">
                <a:solidFill>
                  <a:schemeClr val="dk1"/>
                </a:solidFill>
                <a:latin typeface="Outfit Medium"/>
                <a:ea typeface="Outfit Medium"/>
                <a:cs typeface="Outfit Medium"/>
                <a:sym typeface="Outfit Medium"/>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760" name="Google Shape;760;p13"/>
          <p:cNvSpPr txBox="1">
            <a:spLocks noGrp="1"/>
          </p:cNvSpPr>
          <p:nvPr>
            <p:ph type="subTitle" idx="8"/>
          </p:nvPr>
        </p:nvSpPr>
        <p:spPr>
          <a:xfrm>
            <a:off x="3295837" y="2745750"/>
            <a:ext cx="3250200" cy="447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400"/>
              <a:buFont typeface="Bebas Neue"/>
              <a:buNone/>
              <a:defRPr sz="2200">
                <a:solidFill>
                  <a:schemeClr val="dk1"/>
                </a:solidFill>
                <a:latin typeface="Outfit Medium"/>
                <a:ea typeface="Outfit Medium"/>
                <a:cs typeface="Outfit Medium"/>
                <a:sym typeface="Outfit Medium"/>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761" name="Google Shape;761;p13"/>
          <p:cNvSpPr txBox="1">
            <a:spLocks noGrp="1"/>
          </p:cNvSpPr>
          <p:nvPr>
            <p:ph type="subTitle" idx="9"/>
          </p:nvPr>
        </p:nvSpPr>
        <p:spPr>
          <a:xfrm>
            <a:off x="3448239" y="3349375"/>
            <a:ext cx="3250200" cy="447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400"/>
              <a:buFont typeface="Bebas Neue"/>
              <a:buNone/>
              <a:defRPr sz="2200">
                <a:solidFill>
                  <a:schemeClr val="dk1"/>
                </a:solidFill>
                <a:latin typeface="Outfit Medium"/>
                <a:ea typeface="Outfit Medium"/>
                <a:cs typeface="Outfit Medium"/>
                <a:sym typeface="Outfit Medium"/>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762" name="Google Shape;762;p13"/>
          <p:cNvSpPr txBox="1">
            <a:spLocks noGrp="1"/>
          </p:cNvSpPr>
          <p:nvPr>
            <p:ph type="subTitle" idx="13"/>
          </p:nvPr>
        </p:nvSpPr>
        <p:spPr>
          <a:xfrm>
            <a:off x="3600639" y="3953000"/>
            <a:ext cx="3250200" cy="447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400"/>
              <a:buFont typeface="Bebas Neue"/>
              <a:buNone/>
              <a:defRPr sz="2200">
                <a:solidFill>
                  <a:schemeClr val="dk1"/>
                </a:solidFill>
                <a:latin typeface="Outfit Medium"/>
                <a:ea typeface="Outfit Medium"/>
                <a:cs typeface="Outfit Medium"/>
                <a:sym typeface="Outfit Medium"/>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grpSp>
        <p:nvGrpSpPr>
          <p:cNvPr id="763" name="Google Shape;763;p13"/>
          <p:cNvGrpSpPr/>
          <p:nvPr/>
        </p:nvGrpSpPr>
        <p:grpSpPr>
          <a:xfrm>
            <a:off x="6748171" y="4147759"/>
            <a:ext cx="2933880" cy="1393051"/>
            <a:chOff x="6748170" y="4147755"/>
            <a:chExt cx="2933880" cy="1393051"/>
          </a:xfrm>
        </p:grpSpPr>
        <p:sp>
          <p:nvSpPr>
            <p:cNvPr id="764" name="Google Shape;764;p13"/>
            <p:cNvSpPr/>
            <p:nvPr/>
          </p:nvSpPr>
          <p:spPr>
            <a:xfrm>
              <a:off x="8565963" y="4147755"/>
              <a:ext cx="1116087" cy="1115935"/>
            </a:xfrm>
            <a:custGeom>
              <a:avLst/>
              <a:gdLst/>
              <a:ahLst/>
              <a:cxnLst/>
              <a:rect l="l" t="t" r="r" b="b"/>
              <a:pathLst>
                <a:path w="8538" h="8537" extrusionOk="0">
                  <a:moveTo>
                    <a:pt x="8537" y="0"/>
                  </a:moveTo>
                  <a:lnTo>
                    <a:pt x="0" y="8537"/>
                  </a:lnTo>
                  <a:lnTo>
                    <a:pt x="8537" y="8537"/>
                  </a:lnTo>
                  <a:lnTo>
                    <a:pt x="8537" y="0"/>
                  </a:lnTo>
                  <a:close/>
                </a:path>
              </a:pathLst>
            </a:custGeom>
            <a:gradFill>
              <a:gsLst>
                <a:gs pos="0">
                  <a:schemeClr val="accent1"/>
                </a:gs>
                <a:gs pos="100000">
                  <a:srgbClr val="D9D378">
                    <a:alpha val="52156"/>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765" name="Google Shape;765;p13"/>
            <p:cNvSpPr/>
            <p:nvPr/>
          </p:nvSpPr>
          <p:spPr>
            <a:xfrm>
              <a:off x="6748170" y="4919768"/>
              <a:ext cx="1058440" cy="621039"/>
            </a:xfrm>
            <a:custGeom>
              <a:avLst/>
              <a:gdLst/>
              <a:ahLst/>
              <a:cxnLst/>
              <a:rect l="l" t="t" r="r" b="b"/>
              <a:pathLst>
                <a:path w="8097" h="4751" extrusionOk="0">
                  <a:moveTo>
                    <a:pt x="4835" y="0"/>
                  </a:moveTo>
                  <a:lnTo>
                    <a:pt x="1" y="4727"/>
                  </a:lnTo>
                  <a:lnTo>
                    <a:pt x="3358" y="4751"/>
                  </a:lnTo>
                  <a:lnTo>
                    <a:pt x="8097" y="0"/>
                  </a:lnTo>
                  <a:close/>
                </a:path>
              </a:pathLst>
            </a:custGeom>
            <a:gradFill>
              <a:gsLst>
                <a:gs pos="0">
                  <a:schemeClr val="dk2"/>
                </a:gs>
                <a:gs pos="100000">
                  <a:srgbClr val="C5585A">
                    <a:alpha val="54901"/>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766" name="Google Shape;766;p13"/>
            <p:cNvSpPr/>
            <p:nvPr/>
          </p:nvSpPr>
          <p:spPr>
            <a:xfrm>
              <a:off x="7993318" y="4532205"/>
              <a:ext cx="790712" cy="621027"/>
            </a:xfrm>
            <a:custGeom>
              <a:avLst/>
              <a:gdLst/>
              <a:ahLst/>
              <a:cxnLst/>
              <a:rect l="l" t="t" r="r" b="b"/>
              <a:pathLst>
                <a:path w="3775" h="2965" extrusionOk="0">
                  <a:moveTo>
                    <a:pt x="3774" y="0"/>
                  </a:moveTo>
                  <a:lnTo>
                    <a:pt x="3024" y="12"/>
                  </a:lnTo>
                  <a:lnTo>
                    <a:pt x="0" y="2965"/>
                  </a:lnTo>
                  <a:lnTo>
                    <a:pt x="822" y="2965"/>
                  </a:lnTo>
                  <a:lnTo>
                    <a:pt x="3774" y="0"/>
                  </a:lnTo>
                  <a:close/>
                </a:path>
              </a:pathLst>
            </a:custGeom>
            <a:gradFill>
              <a:gsLst>
                <a:gs pos="0">
                  <a:schemeClr val="accent2"/>
                </a:gs>
                <a:gs pos="100000">
                  <a:srgbClr val="3084B3">
                    <a:alpha val="46666"/>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sp>
        <p:nvSpPr>
          <p:cNvPr id="767" name="Google Shape;767;p13"/>
          <p:cNvSpPr/>
          <p:nvPr/>
        </p:nvSpPr>
        <p:spPr>
          <a:xfrm>
            <a:off x="-933154" y="611499"/>
            <a:ext cx="1515667" cy="1517554"/>
          </a:xfrm>
          <a:custGeom>
            <a:avLst/>
            <a:gdLst/>
            <a:ahLst/>
            <a:cxnLst/>
            <a:rect l="l" t="t" r="r" b="b"/>
            <a:pathLst>
              <a:path w="8538" h="8549" extrusionOk="0">
                <a:moveTo>
                  <a:pt x="0" y="0"/>
                </a:moveTo>
                <a:lnTo>
                  <a:pt x="0" y="8549"/>
                </a:lnTo>
                <a:lnTo>
                  <a:pt x="8537" y="8549"/>
                </a:lnTo>
                <a:lnTo>
                  <a:pt x="0" y="0"/>
                </a:lnTo>
                <a:close/>
              </a:path>
            </a:pathLst>
          </a:custGeom>
          <a:gradFill>
            <a:gsLst>
              <a:gs pos="0">
                <a:schemeClr val="accent2">
                  <a:alpha val="54750"/>
                </a:schemeClr>
              </a:gs>
              <a:gs pos="100000">
                <a:srgbClr val="3084B3">
                  <a:alpha val="46666"/>
                  <a:alpha val="5475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nvGrpSpPr>
          <p:cNvPr id="768" name="Google Shape;768;p13"/>
          <p:cNvGrpSpPr/>
          <p:nvPr/>
        </p:nvGrpSpPr>
        <p:grpSpPr>
          <a:xfrm>
            <a:off x="294720" y="-15619"/>
            <a:ext cx="1356989" cy="199661"/>
            <a:chOff x="210518" y="155527"/>
            <a:chExt cx="922369" cy="135704"/>
          </a:xfrm>
        </p:grpSpPr>
        <p:sp>
          <p:nvSpPr>
            <p:cNvPr id="769" name="Google Shape;769;p13"/>
            <p:cNvSpPr/>
            <p:nvPr/>
          </p:nvSpPr>
          <p:spPr>
            <a:xfrm rot="10800000" flipH="1">
              <a:off x="961015" y="155527"/>
              <a:ext cx="171872" cy="135704"/>
            </a:xfrm>
            <a:custGeom>
              <a:avLst/>
              <a:gdLst/>
              <a:ahLst/>
              <a:cxnLst/>
              <a:rect l="l" t="t" r="r" b="b"/>
              <a:pathLst>
                <a:path w="2942" h="2323" extrusionOk="0">
                  <a:moveTo>
                    <a:pt x="2358" y="0"/>
                  </a:moveTo>
                  <a:lnTo>
                    <a:pt x="1" y="2322"/>
                  </a:lnTo>
                  <a:lnTo>
                    <a:pt x="620" y="2322"/>
                  </a:lnTo>
                  <a:lnTo>
                    <a:pt x="29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770" name="Google Shape;770;p13"/>
            <p:cNvSpPr/>
            <p:nvPr/>
          </p:nvSpPr>
          <p:spPr>
            <a:xfrm rot="10800000" flipH="1">
              <a:off x="867137" y="155527"/>
              <a:ext cx="171872" cy="135704"/>
            </a:xfrm>
            <a:custGeom>
              <a:avLst/>
              <a:gdLst/>
              <a:ahLst/>
              <a:cxnLst/>
              <a:rect l="l" t="t" r="r" b="b"/>
              <a:pathLst>
                <a:path w="2942" h="2323" extrusionOk="0">
                  <a:moveTo>
                    <a:pt x="2370" y="0"/>
                  </a:moveTo>
                  <a:lnTo>
                    <a:pt x="0" y="2322"/>
                  </a:lnTo>
                  <a:lnTo>
                    <a:pt x="620" y="2322"/>
                  </a:lnTo>
                  <a:lnTo>
                    <a:pt x="294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771" name="Google Shape;771;p13"/>
            <p:cNvSpPr/>
            <p:nvPr/>
          </p:nvSpPr>
          <p:spPr>
            <a:xfrm rot="10800000" flipH="1">
              <a:off x="773259" y="155527"/>
              <a:ext cx="171813" cy="135704"/>
            </a:xfrm>
            <a:custGeom>
              <a:avLst/>
              <a:gdLst/>
              <a:ahLst/>
              <a:cxnLst/>
              <a:rect l="l" t="t" r="r" b="b"/>
              <a:pathLst>
                <a:path w="2941" h="2323" extrusionOk="0">
                  <a:moveTo>
                    <a:pt x="2369" y="0"/>
                  </a:moveTo>
                  <a:lnTo>
                    <a:pt x="0" y="2322"/>
                  </a:lnTo>
                  <a:lnTo>
                    <a:pt x="619" y="2322"/>
                  </a:lnTo>
                  <a:lnTo>
                    <a:pt x="294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772" name="Google Shape;772;p13"/>
            <p:cNvSpPr/>
            <p:nvPr/>
          </p:nvSpPr>
          <p:spPr>
            <a:xfrm rot="10800000" flipH="1">
              <a:off x="679323" y="155527"/>
              <a:ext cx="171872" cy="135704"/>
            </a:xfrm>
            <a:custGeom>
              <a:avLst/>
              <a:gdLst/>
              <a:ahLst/>
              <a:cxnLst/>
              <a:rect l="l" t="t" r="r" b="b"/>
              <a:pathLst>
                <a:path w="2942" h="2323" extrusionOk="0">
                  <a:moveTo>
                    <a:pt x="2370" y="0"/>
                  </a:moveTo>
                  <a:lnTo>
                    <a:pt x="1" y="2322"/>
                  </a:lnTo>
                  <a:lnTo>
                    <a:pt x="632" y="2322"/>
                  </a:lnTo>
                  <a:lnTo>
                    <a:pt x="29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773" name="Google Shape;773;p13"/>
            <p:cNvSpPr/>
            <p:nvPr/>
          </p:nvSpPr>
          <p:spPr>
            <a:xfrm rot="10800000" flipH="1">
              <a:off x="585445" y="155527"/>
              <a:ext cx="171872" cy="135704"/>
            </a:xfrm>
            <a:custGeom>
              <a:avLst/>
              <a:gdLst/>
              <a:ahLst/>
              <a:cxnLst/>
              <a:rect l="l" t="t" r="r" b="b"/>
              <a:pathLst>
                <a:path w="2942" h="2323" extrusionOk="0">
                  <a:moveTo>
                    <a:pt x="2370" y="0"/>
                  </a:moveTo>
                  <a:lnTo>
                    <a:pt x="0" y="2322"/>
                  </a:lnTo>
                  <a:lnTo>
                    <a:pt x="643" y="2322"/>
                  </a:lnTo>
                  <a:lnTo>
                    <a:pt x="294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774" name="Google Shape;774;p13"/>
            <p:cNvSpPr/>
            <p:nvPr/>
          </p:nvSpPr>
          <p:spPr>
            <a:xfrm rot="10800000" flipH="1">
              <a:off x="491567" y="155527"/>
              <a:ext cx="171813" cy="135704"/>
            </a:xfrm>
            <a:custGeom>
              <a:avLst/>
              <a:gdLst/>
              <a:ahLst/>
              <a:cxnLst/>
              <a:rect l="l" t="t" r="r" b="b"/>
              <a:pathLst>
                <a:path w="2941" h="2323" extrusionOk="0">
                  <a:moveTo>
                    <a:pt x="2357" y="0"/>
                  </a:moveTo>
                  <a:lnTo>
                    <a:pt x="0" y="2322"/>
                  </a:lnTo>
                  <a:lnTo>
                    <a:pt x="643" y="2322"/>
                  </a:lnTo>
                  <a:lnTo>
                    <a:pt x="294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775" name="Google Shape;775;p13"/>
            <p:cNvSpPr/>
            <p:nvPr/>
          </p:nvSpPr>
          <p:spPr>
            <a:xfrm rot="10800000" flipH="1">
              <a:off x="397631" y="155527"/>
              <a:ext cx="173274" cy="135704"/>
            </a:xfrm>
            <a:custGeom>
              <a:avLst/>
              <a:gdLst/>
              <a:ahLst/>
              <a:cxnLst/>
              <a:rect l="l" t="t" r="r" b="b"/>
              <a:pathLst>
                <a:path w="2966" h="2323" extrusionOk="0">
                  <a:moveTo>
                    <a:pt x="2370" y="0"/>
                  </a:moveTo>
                  <a:lnTo>
                    <a:pt x="1" y="2322"/>
                  </a:lnTo>
                  <a:lnTo>
                    <a:pt x="644" y="2322"/>
                  </a:lnTo>
                  <a:lnTo>
                    <a:pt x="29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776" name="Google Shape;776;p13"/>
            <p:cNvSpPr/>
            <p:nvPr/>
          </p:nvSpPr>
          <p:spPr>
            <a:xfrm rot="10800000" flipH="1">
              <a:off x="304454" y="155527"/>
              <a:ext cx="172514" cy="135704"/>
            </a:xfrm>
            <a:custGeom>
              <a:avLst/>
              <a:gdLst/>
              <a:ahLst/>
              <a:cxnLst/>
              <a:rect l="l" t="t" r="r" b="b"/>
              <a:pathLst>
                <a:path w="2953" h="2323" extrusionOk="0">
                  <a:moveTo>
                    <a:pt x="2370" y="0"/>
                  </a:moveTo>
                  <a:lnTo>
                    <a:pt x="0" y="2322"/>
                  </a:lnTo>
                  <a:lnTo>
                    <a:pt x="631" y="2322"/>
                  </a:lnTo>
                  <a:lnTo>
                    <a:pt x="295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777" name="Google Shape;777;p13"/>
            <p:cNvSpPr/>
            <p:nvPr/>
          </p:nvSpPr>
          <p:spPr>
            <a:xfrm rot="10800000" flipH="1">
              <a:off x="210518" y="155527"/>
              <a:ext cx="172573" cy="135704"/>
            </a:xfrm>
            <a:custGeom>
              <a:avLst/>
              <a:gdLst/>
              <a:ahLst/>
              <a:cxnLst/>
              <a:rect l="l" t="t" r="r" b="b"/>
              <a:pathLst>
                <a:path w="2954" h="2323" extrusionOk="0">
                  <a:moveTo>
                    <a:pt x="2370" y="0"/>
                  </a:moveTo>
                  <a:lnTo>
                    <a:pt x="1" y="2322"/>
                  </a:lnTo>
                  <a:lnTo>
                    <a:pt x="632" y="2322"/>
                  </a:lnTo>
                  <a:lnTo>
                    <a:pt x="295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sp>
        <p:nvSpPr>
          <p:cNvPr id="778" name="Google Shape;778;p13"/>
          <p:cNvSpPr/>
          <p:nvPr/>
        </p:nvSpPr>
        <p:spPr>
          <a:xfrm>
            <a:off x="-1708773" y="-842951"/>
            <a:ext cx="2041751" cy="2043386"/>
          </a:xfrm>
          <a:custGeom>
            <a:avLst/>
            <a:gdLst/>
            <a:ahLst/>
            <a:cxnLst/>
            <a:rect l="l" t="t" r="r" b="b"/>
            <a:pathLst>
              <a:path w="14074" h="14086" extrusionOk="0">
                <a:moveTo>
                  <a:pt x="96" y="1"/>
                </a:moveTo>
                <a:lnTo>
                  <a:pt x="1" y="108"/>
                </a:lnTo>
                <a:lnTo>
                  <a:pt x="13967" y="14086"/>
                </a:lnTo>
                <a:lnTo>
                  <a:pt x="14074" y="13979"/>
                </a:lnTo>
                <a:lnTo>
                  <a:pt x="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nvGrpSpPr>
          <p:cNvPr id="779" name="Google Shape;779;p13"/>
          <p:cNvGrpSpPr/>
          <p:nvPr/>
        </p:nvGrpSpPr>
        <p:grpSpPr>
          <a:xfrm>
            <a:off x="5219435" y="-2155713"/>
            <a:ext cx="4254703" cy="2971393"/>
            <a:chOff x="5219433" y="-2155713"/>
            <a:chExt cx="4254702" cy="2971393"/>
          </a:xfrm>
        </p:grpSpPr>
        <p:sp>
          <p:nvSpPr>
            <p:cNvPr id="780" name="Google Shape;780;p13"/>
            <p:cNvSpPr/>
            <p:nvPr/>
          </p:nvSpPr>
          <p:spPr>
            <a:xfrm rot="10800000" flipH="1">
              <a:off x="8529428" y="-26481"/>
              <a:ext cx="822702" cy="821473"/>
            </a:xfrm>
            <a:custGeom>
              <a:avLst/>
              <a:gdLst/>
              <a:ahLst/>
              <a:cxnLst/>
              <a:rect l="l" t="t" r="r" b="b"/>
              <a:pathLst>
                <a:path w="8550" h="8537" extrusionOk="0">
                  <a:moveTo>
                    <a:pt x="1" y="0"/>
                  </a:moveTo>
                  <a:lnTo>
                    <a:pt x="1" y="8537"/>
                  </a:lnTo>
                  <a:lnTo>
                    <a:pt x="8550" y="0"/>
                  </a:lnTo>
                  <a:close/>
                </a:path>
              </a:pathLst>
            </a:custGeom>
            <a:gradFill>
              <a:gsLst>
                <a:gs pos="0">
                  <a:schemeClr val="dk2"/>
                </a:gs>
                <a:gs pos="100000">
                  <a:srgbClr val="C5585A">
                    <a:alpha val="54901"/>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781" name="Google Shape;781;p13"/>
            <p:cNvSpPr/>
            <p:nvPr/>
          </p:nvSpPr>
          <p:spPr>
            <a:xfrm rot="10800000" flipH="1">
              <a:off x="7637567" y="-7044"/>
              <a:ext cx="822702" cy="822724"/>
            </a:xfrm>
            <a:custGeom>
              <a:avLst/>
              <a:gdLst/>
              <a:ahLst/>
              <a:cxnLst/>
              <a:rect l="l" t="t" r="r" b="b"/>
              <a:pathLst>
                <a:path w="8550" h="8550" extrusionOk="0">
                  <a:moveTo>
                    <a:pt x="8549" y="1"/>
                  </a:moveTo>
                  <a:lnTo>
                    <a:pt x="1" y="8550"/>
                  </a:lnTo>
                  <a:lnTo>
                    <a:pt x="8549" y="8550"/>
                  </a:lnTo>
                  <a:lnTo>
                    <a:pt x="8549" y="1"/>
                  </a:lnTo>
                  <a:close/>
                </a:path>
              </a:pathLst>
            </a:custGeom>
            <a:gradFill>
              <a:gsLst>
                <a:gs pos="0">
                  <a:schemeClr val="accent1"/>
                </a:gs>
                <a:gs pos="100000">
                  <a:srgbClr val="D9D378">
                    <a:alpha val="52156"/>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782" name="Google Shape;782;p13"/>
            <p:cNvSpPr/>
            <p:nvPr/>
          </p:nvSpPr>
          <p:spPr>
            <a:xfrm rot="10800000" flipH="1">
              <a:off x="9112049" y="258727"/>
              <a:ext cx="362085" cy="283094"/>
            </a:xfrm>
            <a:custGeom>
              <a:avLst/>
              <a:gdLst/>
              <a:ahLst/>
              <a:cxnLst/>
              <a:rect l="l" t="t" r="r" b="b"/>
              <a:pathLst>
                <a:path w="3763" h="2942" extrusionOk="0">
                  <a:moveTo>
                    <a:pt x="3012" y="1"/>
                  </a:moveTo>
                  <a:lnTo>
                    <a:pt x="0" y="2941"/>
                  </a:lnTo>
                  <a:lnTo>
                    <a:pt x="810" y="2941"/>
                  </a:lnTo>
                  <a:lnTo>
                    <a:pt x="37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nvGrpSpPr>
            <p:cNvPr id="783" name="Google Shape;783;p13"/>
            <p:cNvGrpSpPr/>
            <p:nvPr/>
          </p:nvGrpSpPr>
          <p:grpSpPr>
            <a:xfrm>
              <a:off x="5219433" y="-2155713"/>
              <a:ext cx="2348999" cy="2414425"/>
              <a:chOff x="7341751" y="521387"/>
              <a:chExt cx="975174" cy="1002335"/>
            </a:xfrm>
          </p:grpSpPr>
          <p:sp>
            <p:nvSpPr>
              <p:cNvPr id="784" name="Google Shape;784;p13"/>
              <p:cNvSpPr/>
              <p:nvPr/>
            </p:nvSpPr>
            <p:spPr>
              <a:xfrm>
                <a:off x="8300860" y="521387"/>
                <a:ext cx="16065" cy="15364"/>
              </a:xfrm>
              <a:custGeom>
                <a:avLst/>
                <a:gdLst/>
                <a:ahLst/>
                <a:cxnLst/>
                <a:rect l="l" t="t" r="r" b="b"/>
                <a:pathLst>
                  <a:path w="275" h="263" extrusionOk="0">
                    <a:moveTo>
                      <a:pt x="132" y="0"/>
                    </a:moveTo>
                    <a:cubicBezTo>
                      <a:pt x="60" y="0"/>
                      <a:pt x="1" y="60"/>
                      <a:pt x="1" y="131"/>
                    </a:cubicBezTo>
                    <a:cubicBezTo>
                      <a:pt x="1" y="203"/>
                      <a:pt x="60" y="262"/>
                      <a:pt x="132" y="262"/>
                    </a:cubicBezTo>
                    <a:cubicBezTo>
                      <a:pt x="215" y="262"/>
                      <a:pt x="275" y="203"/>
                      <a:pt x="263" y="131"/>
                    </a:cubicBezTo>
                    <a:cubicBezTo>
                      <a:pt x="263" y="60"/>
                      <a:pt x="203" y="0"/>
                      <a:pt x="132" y="0"/>
                    </a:cubicBezTo>
                    <a:close/>
                  </a:path>
                </a:pathLst>
              </a:custGeom>
              <a:gradFill>
                <a:gsLst>
                  <a:gs pos="0">
                    <a:schemeClr val="accent1"/>
                  </a:gs>
                  <a:gs pos="100000">
                    <a:srgbClr val="D9D378">
                      <a:alpha val="52156"/>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785" name="Google Shape;785;p13"/>
              <p:cNvSpPr/>
              <p:nvPr/>
            </p:nvSpPr>
            <p:spPr>
              <a:xfrm>
                <a:off x="8300860" y="580506"/>
                <a:ext cx="16065" cy="15364"/>
              </a:xfrm>
              <a:custGeom>
                <a:avLst/>
                <a:gdLst/>
                <a:ahLst/>
                <a:cxnLst/>
                <a:rect l="l" t="t" r="r" b="b"/>
                <a:pathLst>
                  <a:path w="275" h="263" extrusionOk="0">
                    <a:moveTo>
                      <a:pt x="132" y="0"/>
                    </a:moveTo>
                    <a:cubicBezTo>
                      <a:pt x="60" y="0"/>
                      <a:pt x="1" y="60"/>
                      <a:pt x="1" y="131"/>
                    </a:cubicBezTo>
                    <a:cubicBezTo>
                      <a:pt x="1" y="203"/>
                      <a:pt x="60" y="262"/>
                      <a:pt x="132" y="262"/>
                    </a:cubicBezTo>
                    <a:cubicBezTo>
                      <a:pt x="215" y="262"/>
                      <a:pt x="275" y="203"/>
                      <a:pt x="263" y="131"/>
                    </a:cubicBezTo>
                    <a:cubicBezTo>
                      <a:pt x="263" y="60"/>
                      <a:pt x="203" y="0"/>
                      <a:pt x="132" y="0"/>
                    </a:cubicBezTo>
                    <a:close/>
                  </a:path>
                </a:pathLst>
              </a:custGeom>
              <a:gradFill>
                <a:gsLst>
                  <a:gs pos="0">
                    <a:schemeClr val="accent1"/>
                  </a:gs>
                  <a:gs pos="100000">
                    <a:srgbClr val="D9D378">
                      <a:alpha val="52156"/>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786" name="Google Shape;786;p13"/>
              <p:cNvSpPr/>
              <p:nvPr/>
            </p:nvSpPr>
            <p:spPr>
              <a:xfrm>
                <a:off x="8300860" y="639625"/>
                <a:ext cx="16065" cy="15364"/>
              </a:xfrm>
              <a:custGeom>
                <a:avLst/>
                <a:gdLst/>
                <a:ahLst/>
                <a:cxnLst/>
                <a:rect l="l" t="t" r="r" b="b"/>
                <a:pathLst>
                  <a:path w="275" h="263" extrusionOk="0">
                    <a:moveTo>
                      <a:pt x="132" y="0"/>
                    </a:moveTo>
                    <a:cubicBezTo>
                      <a:pt x="60" y="0"/>
                      <a:pt x="1" y="60"/>
                      <a:pt x="1" y="131"/>
                    </a:cubicBezTo>
                    <a:cubicBezTo>
                      <a:pt x="1" y="203"/>
                      <a:pt x="60" y="262"/>
                      <a:pt x="132" y="262"/>
                    </a:cubicBezTo>
                    <a:cubicBezTo>
                      <a:pt x="215" y="262"/>
                      <a:pt x="275" y="203"/>
                      <a:pt x="263" y="131"/>
                    </a:cubicBezTo>
                    <a:cubicBezTo>
                      <a:pt x="263" y="60"/>
                      <a:pt x="203" y="0"/>
                      <a:pt x="132" y="0"/>
                    </a:cubicBezTo>
                    <a:close/>
                  </a:path>
                </a:pathLst>
              </a:custGeom>
              <a:gradFill>
                <a:gsLst>
                  <a:gs pos="0">
                    <a:schemeClr val="accent1"/>
                  </a:gs>
                  <a:gs pos="100000">
                    <a:srgbClr val="D9D378">
                      <a:alpha val="52156"/>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787" name="Google Shape;787;p13"/>
              <p:cNvSpPr/>
              <p:nvPr/>
            </p:nvSpPr>
            <p:spPr>
              <a:xfrm>
                <a:off x="8300860" y="695239"/>
                <a:ext cx="16065" cy="15364"/>
              </a:xfrm>
              <a:custGeom>
                <a:avLst/>
                <a:gdLst/>
                <a:ahLst/>
                <a:cxnLst/>
                <a:rect l="l" t="t" r="r" b="b"/>
                <a:pathLst>
                  <a:path w="275" h="263" extrusionOk="0">
                    <a:moveTo>
                      <a:pt x="132" y="1"/>
                    </a:moveTo>
                    <a:cubicBezTo>
                      <a:pt x="60" y="1"/>
                      <a:pt x="1" y="60"/>
                      <a:pt x="1" y="132"/>
                    </a:cubicBezTo>
                    <a:cubicBezTo>
                      <a:pt x="1" y="203"/>
                      <a:pt x="60" y="263"/>
                      <a:pt x="132" y="263"/>
                    </a:cubicBezTo>
                    <a:cubicBezTo>
                      <a:pt x="215" y="263"/>
                      <a:pt x="275" y="203"/>
                      <a:pt x="263" y="132"/>
                    </a:cubicBezTo>
                    <a:cubicBezTo>
                      <a:pt x="263" y="60"/>
                      <a:pt x="203" y="1"/>
                      <a:pt x="132" y="1"/>
                    </a:cubicBezTo>
                    <a:close/>
                  </a:path>
                </a:pathLst>
              </a:custGeom>
              <a:gradFill>
                <a:gsLst>
                  <a:gs pos="0">
                    <a:schemeClr val="accent1"/>
                  </a:gs>
                  <a:gs pos="100000">
                    <a:srgbClr val="D9D378">
                      <a:alpha val="52156"/>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788" name="Google Shape;788;p13"/>
              <p:cNvSpPr/>
              <p:nvPr/>
            </p:nvSpPr>
            <p:spPr>
              <a:xfrm>
                <a:off x="8300860" y="754358"/>
                <a:ext cx="16065" cy="15364"/>
              </a:xfrm>
              <a:custGeom>
                <a:avLst/>
                <a:gdLst/>
                <a:ahLst/>
                <a:cxnLst/>
                <a:rect l="l" t="t" r="r" b="b"/>
                <a:pathLst>
                  <a:path w="275" h="263" extrusionOk="0">
                    <a:moveTo>
                      <a:pt x="132" y="1"/>
                    </a:moveTo>
                    <a:cubicBezTo>
                      <a:pt x="60" y="1"/>
                      <a:pt x="1" y="61"/>
                      <a:pt x="1" y="132"/>
                    </a:cubicBezTo>
                    <a:cubicBezTo>
                      <a:pt x="1" y="203"/>
                      <a:pt x="60" y="263"/>
                      <a:pt x="132" y="263"/>
                    </a:cubicBezTo>
                    <a:cubicBezTo>
                      <a:pt x="215" y="263"/>
                      <a:pt x="275" y="203"/>
                      <a:pt x="263" y="132"/>
                    </a:cubicBezTo>
                    <a:cubicBezTo>
                      <a:pt x="263" y="61"/>
                      <a:pt x="203" y="1"/>
                      <a:pt x="132" y="1"/>
                    </a:cubicBezTo>
                    <a:close/>
                  </a:path>
                </a:pathLst>
              </a:custGeom>
              <a:gradFill>
                <a:gsLst>
                  <a:gs pos="0">
                    <a:schemeClr val="accent1"/>
                  </a:gs>
                  <a:gs pos="100000">
                    <a:srgbClr val="D9D378">
                      <a:alpha val="52156"/>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789" name="Google Shape;789;p13"/>
              <p:cNvSpPr/>
              <p:nvPr/>
            </p:nvSpPr>
            <p:spPr>
              <a:xfrm>
                <a:off x="8300860" y="812835"/>
                <a:ext cx="16065" cy="15364"/>
              </a:xfrm>
              <a:custGeom>
                <a:avLst/>
                <a:gdLst/>
                <a:ahLst/>
                <a:cxnLst/>
                <a:rect l="l" t="t" r="r" b="b"/>
                <a:pathLst>
                  <a:path w="275" h="263" extrusionOk="0">
                    <a:moveTo>
                      <a:pt x="132" y="0"/>
                    </a:moveTo>
                    <a:cubicBezTo>
                      <a:pt x="60" y="0"/>
                      <a:pt x="1" y="60"/>
                      <a:pt x="1" y="131"/>
                    </a:cubicBezTo>
                    <a:cubicBezTo>
                      <a:pt x="1" y="203"/>
                      <a:pt x="60" y="262"/>
                      <a:pt x="132" y="262"/>
                    </a:cubicBezTo>
                    <a:cubicBezTo>
                      <a:pt x="215" y="262"/>
                      <a:pt x="275" y="203"/>
                      <a:pt x="263" y="131"/>
                    </a:cubicBezTo>
                    <a:cubicBezTo>
                      <a:pt x="263" y="60"/>
                      <a:pt x="203" y="0"/>
                      <a:pt x="132" y="0"/>
                    </a:cubicBezTo>
                    <a:close/>
                  </a:path>
                </a:pathLst>
              </a:custGeom>
              <a:gradFill>
                <a:gsLst>
                  <a:gs pos="0">
                    <a:schemeClr val="accent1"/>
                  </a:gs>
                  <a:gs pos="100000">
                    <a:srgbClr val="D9D378">
                      <a:alpha val="52156"/>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790" name="Google Shape;790;p13"/>
              <p:cNvSpPr/>
              <p:nvPr/>
            </p:nvSpPr>
            <p:spPr>
              <a:xfrm>
                <a:off x="8300860" y="869150"/>
                <a:ext cx="16065" cy="15364"/>
              </a:xfrm>
              <a:custGeom>
                <a:avLst/>
                <a:gdLst/>
                <a:ahLst/>
                <a:cxnLst/>
                <a:rect l="l" t="t" r="r" b="b"/>
                <a:pathLst>
                  <a:path w="275" h="263" extrusionOk="0">
                    <a:moveTo>
                      <a:pt x="132" y="1"/>
                    </a:moveTo>
                    <a:cubicBezTo>
                      <a:pt x="60" y="1"/>
                      <a:pt x="1" y="60"/>
                      <a:pt x="1" y="131"/>
                    </a:cubicBezTo>
                    <a:cubicBezTo>
                      <a:pt x="1" y="203"/>
                      <a:pt x="60" y="262"/>
                      <a:pt x="132" y="262"/>
                    </a:cubicBezTo>
                    <a:cubicBezTo>
                      <a:pt x="215" y="262"/>
                      <a:pt x="275" y="203"/>
                      <a:pt x="263" y="131"/>
                    </a:cubicBezTo>
                    <a:cubicBezTo>
                      <a:pt x="263" y="60"/>
                      <a:pt x="203" y="1"/>
                      <a:pt x="132" y="1"/>
                    </a:cubicBezTo>
                    <a:close/>
                  </a:path>
                </a:pathLst>
              </a:custGeom>
              <a:gradFill>
                <a:gsLst>
                  <a:gs pos="0">
                    <a:schemeClr val="accent1"/>
                  </a:gs>
                  <a:gs pos="100000">
                    <a:srgbClr val="D9D378">
                      <a:alpha val="52156"/>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791" name="Google Shape;791;p13"/>
              <p:cNvSpPr/>
              <p:nvPr/>
            </p:nvSpPr>
            <p:spPr>
              <a:xfrm>
                <a:off x="8300860" y="927568"/>
                <a:ext cx="16065" cy="15364"/>
              </a:xfrm>
              <a:custGeom>
                <a:avLst/>
                <a:gdLst/>
                <a:ahLst/>
                <a:cxnLst/>
                <a:rect l="l" t="t" r="r" b="b"/>
                <a:pathLst>
                  <a:path w="275" h="263" extrusionOk="0">
                    <a:moveTo>
                      <a:pt x="132" y="1"/>
                    </a:moveTo>
                    <a:cubicBezTo>
                      <a:pt x="60" y="1"/>
                      <a:pt x="1" y="60"/>
                      <a:pt x="1" y="132"/>
                    </a:cubicBezTo>
                    <a:cubicBezTo>
                      <a:pt x="1" y="203"/>
                      <a:pt x="60" y="263"/>
                      <a:pt x="132" y="263"/>
                    </a:cubicBezTo>
                    <a:cubicBezTo>
                      <a:pt x="215" y="263"/>
                      <a:pt x="275" y="203"/>
                      <a:pt x="263" y="132"/>
                    </a:cubicBezTo>
                    <a:cubicBezTo>
                      <a:pt x="263" y="60"/>
                      <a:pt x="203" y="1"/>
                      <a:pt x="132" y="1"/>
                    </a:cubicBezTo>
                    <a:close/>
                  </a:path>
                </a:pathLst>
              </a:custGeom>
              <a:gradFill>
                <a:gsLst>
                  <a:gs pos="0">
                    <a:schemeClr val="accent1"/>
                  </a:gs>
                  <a:gs pos="100000">
                    <a:srgbClr val="D9D378">
                      <a:alpha val="52156"/>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792" name="Google Shape;792;p13"/>
              <p:cNvSpPr/>
              <p:nvPr/>
            </p:nvSpPr>
            <p:spPr>
              <a:xfrm>
                <a:off x="8300860" y="986686"/>
                <a:ext cx="16065" cy="15364"/>
              </a:xfrm>
              <a:custGeom>
                <a:avLst/>
                <a:gdLst/>
                <a:ahLst/>
                <a:cxnLst/>
                <a:rect l="l" t="t" r="r" b="b"/>
                <a:pathLst>
                  <a:path w="275" h="263" extrusionOk="0">
                    <a:moveTo>
                      <a:pt x="132" y="1"/>
                    </a:moveTo>
                    <a:cubicBezTo>
                      <a:pt x="60" y="1"/>
                      <a:pt x="1" y="60"/>
                      <a:pt x="1" y="132"/>
                    </a:cubicBezTo>
                    <a:cubicBezTo>
                      <a:pt x="1" y="203"/>
                      <a:pt x="60" y="263"/>
                      <a:pt x="132" y="263"/>
                    </a:cubicBezTo>
                    <a:cubicBezTo>
                      <a:pt x="215" y="263"/>
                      <a:pt x="275" y="203"/>
                      <a:pt x="263" y="132"/>
                    </a:cubicBezTo>
                    <a:cubicBezTo>
                      <a:pt x="263" y="60"/>
                      <a:pt x="203" y="1"/>
                      <a:pt x="132" y="1"/>
                    </a:cubicBezTo>
                    <a:close/>
                  </a:path>
                </a:pathLst>
              </a:custGeom>
              <a:gradFill>
                <a:gsLst>
                  <a:gs pos="0">
                    <a:schemeClr val="accent1"/>
                  </a:gs>
                  <a:gs pos="100000">
                    <a:srgbClr val="D9D378">
                      <a:alpha val="52156"/>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793" name="Google Shape;793;p13"/>
              <p:cNvSpPr/>
              <p:nvPr/>
            </p:nvSpPr>
            <p:spPr>
              <a:xfrm>
                <a:off x="8300860" y="1042359"/>
                <a:ext cx="16065" cy="15364"/>
              </a:xfrm>
              <a:custGeom>
                <a:avLst/>
                <a:gdLst/>
                <a:ahLst/>
                <a:cxnLst/>
                <a:rect l="l" t="t" r="r" b="b"/>
                <a:pathLst>
                  <a:path w="275" h="263" extrusionOk="0">
                    <a:moveTo>
                      <a:pt x="132" y="0"/>
                    </a:moveTo>
                    <a:cubicBezTo>
                      <a:pt x="60" y="0"/>
                      <a:pt x="1" y="60"/>
                      <a:pt x="1" y="131"/>
                    </a:cubicBezTo>
                    <a:cubicBezTo>
                      <a:pt x="1" y="203"/>
                      <a:pt x="60" y="262"/>
                      <a:pt x="132" y="262"/>
                    </a:cubicBezTo>
                    <a:cubicBezTo>
                      <a:pt x="215" y="262"/>
                      <a:pt x="275" y="203"/>
                      <a:pt x="263" y="131"/>
                    </a:cubicBezTo>
                    <a:cubicBezTo>
                      <a:pt x="263" y="60"/>
                      <a:pt x="203" y="0"/>
                      <a:pt x="132" y="0"/>
                    </a:cubicBezTo>
                    <a:close/>
                  </a:path>
                </a:pathLst>
              </a:custGeom>
              <a:gradFill>
                <a:gsLst>
                  <a:gs pos="0">
                    <a:schemeClr val="accent1"/>
                  </a:gs>
                  <a:gs pos="100000">
                    <a:srgbClr val="D9D378">
                      <a:alpha val="52156"/>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794" name="Google Shape;794;p13"/>
              <p:cNvSpPr/>
              <p:nvPr/>
            </p:nvSpPr>
            <p:spPr>
              <a:xfrm>
                <a:off x="8300860" y="1101478"/>
                <a:ext cx="16065" cy="15364"/>
              </a:xfrm>
              <a:custGeom>
                <a:avLst/>
                <a:gdLst/>
                <a:ahLst/>
                <a:cxnLst/>
                <a:rect l="l" t="t" r="r" b="b"/>
                <a:pathLst>
                  <a:path w="275" h="263" extrusionOk="0">
                    <a:moveTo>
                      <a:pt x="132" y="0"/>
                    </a:moveTo>
                    <a:cubicBezTo>
                      <a:pt x="60" y="0"/>
                      <a:pt x="1" y="60"/>
                      <a:pt x="1" y="131"/>
                    </a:cubicBezTo>
                    <a:cubicBezTo>
                      <a:pt x="1" y="203"/>
                      <a:pt x="60" y="262"/>
                      <a:pt x="132" y="262"/>
                    </a:cubicBezTo>
                    <a:cubicBezTo>
                      <a:pt x="215" y="262"/>
                      <a:pt x="275" y="203"/>
                      <a:pt x="263" y="131"/>
                    </a:cubicBezTo>
                    <a:cubicBezTo>
                      <a:pt x="263" y="60"/>
                      <a:pt x="203" y="0"/>
                      <a:pt x="132" y="0"/>
                    </a:cubicBezTo>
                    <a:close/>
                  </a:path>
                </a:pathLst>
              </a:custGeom>
              <a:gradFill>
                <a:gsLst>
                  <a:gs pos="0">
                    <a:schemeClr val="accent1"/>
                  </a:gs>
                  <a:gs pos="100000">
                    <a:srgbClr val="D9D378">
                      <a:alpha val="52156"/>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795" name="Google Shape;795;p13"/>
              <p:cNvSpPr/>
              <p:nvPr/>
            </p:nvSpPr>
            <p:spPr>
              <a:xfrm>
                <a:off x="8300860" y="1160597"/>
                <a:ext cx="16065" cy="15364"/>
              </a:xfrm>
              <a:custGeom>
                <a:avLst/>
                <a:gdLst/>
                <a:ahLst/>
                <a:cxnLst/>
                <a:rect l="l" t="t" r="r" b="b"/>
                <a:pathLst>
                  <a:path w="275" h="263" extrusionOk="0">
                    <a:moveTo>
                      <a:pt x="132" y="0"/>
                    </a:moveTo>
                    <a:cubicBezTo>
                      <a:pt x="60" y="0"/>
                      <a:pt x="1" y="60"/>
                      <a:pt x="1" y="131"/>
                    </a:cubicBezTo>
                    <a:cubicBezTo>
                      <a:pt x="1" y="203"/>
                      <a:pt x="60" y="262"/>
                      <a:pt x="132" y="262"/>
                    </a:cubicBezTo>
                    <a:cubicBezTo>
                      <a:pt x="215" y="262"/>
                      <a:pt x="275" y="203"/>
                      <a:pt x="263" y="131"/>
                    </a:cubicBezTo>
                    <a:cubicBezTo>
                      <a:pt x="263" y="60"/>
                      <a:pt x="203" y="0"/>
                      <a:pt x="132" y="0"/>
                    </a:cubicBezTo>
                    <a:close/>
                  </a:path>
                </a:pathLst>
              </a:custGeom>
              <a:gradFill>
                <a:gsLst>
                  <a:gs pos="0">
                    <a:schemeClr val="accent1"/>
                  </a:gs>
                  <a:gs pos="100000">
                    <a:srgbClr val="D9D378">
                      <a:alpha val="52156"/>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796" name="Google Shape;796;p13"/>
              <p:cNvSpPr/>
              <p:nvPr/>
            </p:nvSpPr>
            <p:spPr>
              <a:xfrm>
                <a:off x="8300860" y="1216211"/>
                <a:ext cx="16065" cy="15364"/>
              </a:xfrm>
              <a:custGeom>
                <a:avLst/>
                <a:gdLst/>
                <a:ahLst/>
                <a:cxnLst/>
                <a:rect l="l" t="t" r="r" b="b"/>
                <a:pathLst>
                  <a:path w="275" h="263" extrusionOk="0">
                    <a:moveTo>
                      <a:pt x="132" y="1"/>
                    </a:moveTo>
                    <a:cubicBezTo>
                      <a:pt x="60" y="1"/>
                      <a:pt x="1" y="60"/>
                      <a:pt x="1" y="132"/>
                    </a:cubicBezTo>
                    <a:cubicBezTo>
                      <a:pt x="1" y="203"/>
                      <a:pt x="60" y="263"/>
                      <a:pt x="132" y="263"/>
                    </a:cubicBezTo>
                    <a:cubicBezTo>
                      <a:pt x="215" y="263"/>
                      <a:pt x="275" y="203"/>
                      <a:pt x="263" y="132"/>
                    </a:cubicBezTo>
                    <a:cubicBezTo>
                      <a:pt x="263" y="60"/>
                      <a:pt x="203" y="1"/>
                      <a:pt x="132" y="1"/>
                    </a:cubicBezTo>
                    <a:close/>
                  </a:path>
                </a:pathLst>
              </a:custGeom>
              <a:gradFill>
                <a:gsLst>
                  <a:gs pos="0">
                    <a:schemeClr val="accent1"/>
                  </a:gs>
                  <a:gs pos="100000">
                    <a:srgbClr val="D9D378">
                      <a:alpha val="52156"/>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797" name="Google Shape;797;p13"/>
              <p:cNvSpPr/>
              <p:nvPr/>
            </p:nvSpPr>
            <p:spPr>
              <a:xfrm>
                <a:off x="8300860" y="1275330"/>
                <a:ext cx="15364" cy="15364"/>
              </a:xfrm>
              <a:custGeom>
                <a:avLst/>
                <a:gdLst/>
                <a:ahLst/>
                <a:cxnLst/>
                <a:rect l="l" t="t" r="r" b="b"/>
                <a:pathLst>
                  <a:path w="263" h="263" extrusionOk="0">
                    <a:moveTo>
                      <a:pt x="132" y="1"/>
                    </a:moveTo>
                    <a:cubicBezTo>
                      <a:pt x="60" y="1"/>
                      <a:pt x="1" y="60"/>
                      <a:pt x="1" y="132"/>
                    </a:cubicBezTo>
                    <a:cubicBezTo>
                      <a:pt x="1" y="203"/>
                      <a:pt x="60" y="263"/>
                      <a:pt x="132" y="263"/>
                    </a:cubicBezTo>
                    <a:cubicBezTo>
                      <a:pt x="215" y="263"/>
                      <a:pt x="263" y="203"/>
                      <a:pt x="263" y="132"/>
                    </a:cubicBezTo>
                    <a:cubicBezTo>
                      <a:pt x="263" y="60"/>
                      <a:pt x="203" y="1"/>
                      <a:pt x="132" y="1"/>
                    </a:cubicBezTo>
                    <a:close/>
                  </a:path>
                </a:pathLst>
              </a:custGeom>
              <a:gradFill>
                <a:gsLst>
                  <a:gs pos="0">
                    <a:schemeClr val="accent1"/>
                  </a:gs>
                  <a:gs pos="100000">
                    <a:srgbClr val="D9D378">
                      <a:alpha val="52156"/>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798" name="Google Shape;798;p13"/>
              <p:cNvSpPr/>
              <p:nvPr/>
            </p:nvSpPr>
            <p:spPr>
              <a:xfrm>
                <a:off x="8300860" y="1334449"/>
                <a:ext cx="16065" cy="15364"/>
              </a:xfrm>
              <a:custGeom>
                <a:avLst/>
                <a:gdLst/>
                <a:ahLst/>
                <a:cxnLst/>
                <a:rect l="l" t="t" r="r" b="b"/>
                <a:pathLst>
                  <a:path w="275" h="263" extrusionOk="0">
                    <a:moveTo>
                      <a:pt x="132" y="1"/>
                    </a:moveTo>
                    <a:cubicBezTo>
                      <a:pt x="60" y="1"/>
                      <a:pt x="1" y="60"/>
                      <a:pt x="1" y="132"/>
                    </a:cubicBezTo>
                    <a:cubicBezTo>
                      <a:pt x="1" y="203"/>
                      <a:pt x="60" y="263"/>
                      <a:pt x="132" y="263"/>
                    </a:cubicBezTo>
                    <a:cubicBezTo>
                      <a:pt x="215" y="263"/>
                      <a:pt x="275" y="203"/>
                      <a:pt x="263" y="132"/>
                    </a:cubicBezTo>
                    <a:cubicBezTo>
                      <a:pt x="263" y="60"/>
                      <a:pt x="203" y="1"/>
                      <a:pt x="132" y="1"/>
                    </a:cubicBezTo>
                    <a:close/>
                  </a:path>
                </a:pathLst>
              </a:custGeom>
              <a:gradFill>
                <a:gsLst>
                  <a:gs pos="0">
                    <a:schemeClr val="accent1"/>
                  </a:gs>
                  <a:gs pos="100000">
                    <a:srgbClr val="D9D378">
                      <a:alpha val="52156"/>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799" name="Google Shape;799;p13"/>
              <p:cNvSpPr/>
              <p:nvPr/>
            </p:nvSpPr>
            <p:spPr>
              <a:xfrm>
                <a:off x="8300860" y="1390121"/>
                <a:ext cx="16065" cy="15364"/>
              </a:xfrm>
              <a:custGeom>
                <a:avLst/>
                <a:gdLst/>
                <a:ahLst/>
                <a:cxnLst/>
                <a:rect l="l" t="t" r="r" b="b"/>
                <a:pathLst>
                  <a:path w="275" h="263" extrusionOk="0">
                    <a:moveTo>
                      <a:pt x="132" y="0"/>
                    </a:moveTo>
                    <a:cubicBezTo>
                      <a:pt x="60" y="0"/>
                      <a:pt x="1" y="60"/>
                      <a:pt x="1" y="131"/>
                    </a:cubicBezTo>
                    <a:cubicBezTo>
                      <a:pt x="1" y="203"/>
                      <a:pt x="60" y="262"/>
                      <a:pt x="132" y="262"/>
                    </a:cubicBezTo>
                    <a:cubicBezTo>
                      <a:pt x="215" y="262"/>
                      <a:pt x="275" y="203"/>
                      <a:pt x="263" y="131"/>
                    </a:cubicBezTo>
                    <a:cubicBezTo>
                      <a:pt x="263" y="60"/>
                      <a:pt x="203" y="0"/>
                      <a:pt x="132" y="0"/>
                    </a:cubicBezTo>
                    <a:close/>
                  </a:path>
                </a:pathLst>
              </a:custGeom>
              <a:gradFill>
                <a:gsLst>
                  <a:gs pos="0">
                    <a:schemeClr val="accent1"/>
                  </a:gs>
                  <a:gs pos="100000">
                    <a:srgbClr val="D9D378">
                      <a:alpha val="52156"/>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800" name="Google Shape;800;p13"/>
              <p:cNvSpPr/>
              <p:nvPr/>
            </p:nvSpPr>
            <p:spPr>
              <a:xfrm>
                <a:off x="8300860" y="1449240"/>
                <a:ext cx="16065" cy="15364"/>
              </a:xfrm>
              <a:custGeom>
                <a:avLst/>
                <a:gdLst/>
                <a:ahLst/>
                <a:cxnLst/>
                <a:rect l="l" t="t" r="r" b="b"/>
                <a:pathLst>
                  <a:path w="275" h="263" extrusionOk="0">
                    <a:moveTo>
                      <a:pt x="132" y="0"/>
                    </a:moveTo>
                    <a:cubicBezTo>
                      <a:pt x="60" y="0"/>
                      <a:pt x="1" y="60"/>
                      <a:pt x="1" y="131"/>
                    </a:cubicBezTo>
                    <a:cubicBezTo>
                      <a:pt x="1" y="203"/>
                      <a:pt x="60" y="262"/>
                      <a:pt x="132" y="262"/>
                    </a:cubicBezTo>
                    <a:cubicBezTo>
                      <a:pt x="215" y="262"/>
                      <a:pt x="275" y="203"/>
                      <a:pt x="263" y="131"/>
                    </a:cubicBezTo>
                    <a:cubicBezTo>
                      <a:pt x="263" y="60"/>
                      <a:pt x="203" y="0"/>
                      <a:pt x="132" y="0"/>
                    </a:cubicBezTo>
                    <a:close/>
                  </a:path>
                </a:pathLst>
              </a:custGeom>
              <a:gradFill>
                <a:gsLst>
                  <a:gs pos="0">
                    <a:schemeClr val="accent1"/>
                  </a:gs>
                  <a:gs pos="100000">
                    <a:srgbClr val="D9D378">
                      <a:alpha val="52156"/>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801" name="Google Shape;801;p13"/>
              <p:cNvSpPr/>
              <p:nvPr/>
            </p:nvSpPr>
            <p:spPr>
              <a:xfrm>
                <a:off x="8300860" y="1508359"/>
                <a:ext cx="16065" cy="15364"/>
              </a:xfrm>
              <a:custGeom>
                <a:avLst/>
                <a:gdLst/>
                <a:ahLst/>
                <a:cxnLst/>
                <a:rect l="l" t="t" r="r" b="b"/>
                <a:pathLst>
                  <a:path w="275" h="263" extrusionOk="0">
                    <a:moveTo>
                      <a:pt x="132" y="0"/>
                    </a:moveTo>
                    <a:cubicBezTo>
                      <a:pt x="60" y="0"/>
                      <a:pt x="1" y="60"/>
                      <a:pt x="1" y="131"/>
                    </a:cubicBezTo>
                    <a:cubicBezTo>
                      <a:pt x="1" y="203"/>
                      <a:pt x="60" y="262"/>
                      <a:pt x="132" y="262"/>
                    </a:cubicBezTo>
                    <a:cubicBezTo>
                      <a:pt x="215" y="262"/>
                      <a:pt x="275" y="191"/>
                      <a:pt x="263" y="131"/>
                    </a:cubicBezTo>
                    <a:cubicBezTo>
                      <a:pt x="263" y="60"/>
                      <a:pt x="203" y="0"/>
                      <a:pt x="132" y="0"/>
                    </a:cubicBezTo>
                    <a:close/>
                  </a:path>
                </a:pathLst>
              </a:custGeom>
              <a:gradFill>
                <a:gsLst>
                  <a:gs pos="0">
                    <a:schemeClr val="accent1"/>
                  </a:gs>
                  <a:gs pos="100000">
                    <a:srgbClr val="D9D378">
                      <a:alpha val="52156"/>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802" name="Google Shape;802;p13"/>
              <p:cNvSpPr/>
              <p:nvPr/>
            </p:nvSpPr>
            <p:spPr>
              <a:xfrm>
                <a:off x="8245245" y="580506"/>
                <a:ext cx="15364" cy="15364"/>
              </a:xfrm>
              <a:custGeom>
                <a:avLst/>
                <a:gdLst/>
                <a:ahLst/>
                <a:cxnLst/>
                <a:rect l="l" t="t" r="r" b="b"/>
                <a:pathLst>
                  <a:path w="263" h="263" extrusionOk="0">
                    <a:moveTo>
                      <a:pt x="131" y="0"/>
                    </a:moveTo>
                    <a:cubicBezTo>
                      <a:pt x="60" y="0"/>
                      <a:pt x="0" y="60"/>
                      <a:pt x="0" y="131"/>
                    </a:cubicBezTo>
                    <a:cubicBezTo>
                      <a:pt x="0" y="203"/>
                      <a:pt x="60" y="262"/>
                      <a:pt x="131" y="262"/>
                    </a:cubicBezTo>
                    <a:cubicBezTo>
                      <a:pt x="203" y="262"/>
                      <a:pt x="262" y="203"/>
                      <a:pt x="262" y="131"/>
                    </a:cubicBezTo>
                    <a:cubicBezTo>
                      <a:pt x="262" y="60"/>
                      <a:pt x="203" y="0"/>
                      <a:pt x="131" y="0"/>
                    </a:cubicBezTo>
                    <a:close/>
                  </a:path>
                </a:pathLst>
              </a:custGeom>
              <a:gradFill>
                <a:gsLst>
                  <a:gs pos="0">
                    <a:schemeClr val="accent1"/>
                  </a:gs>
                  <a:gs pos="100000">
                    <a:srgbClr val="D9D378">
                      <a:alpha val="52156"/>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803" name="Google Shape;803;p13"/>
              <p:cNvSpPr/>
              <p:nvPr/>
            </p:nvSpPr>
            <p:spPr>
              <a:xfrm>
                <a:off x="8245245" y="638924"/>
                <a:ext cx="15364" cy="15364"/>
              </a:xfrm>
              <a:custGeom>
                <a:avLst/>
                <a:gdLst/>
                <a:ahLst/>
                <a:cxnLst/>
                <a:rect l="l" t="t" r="r" b="b"/>
                <a:pathLst>
                  <a:path w="263" h="263" extrusionOk="0">
                    <a:moveTo>
                      <a:pt x="131" y="1"/>
                    </a:moveTo>
                    <a:cubicBezTo>
                      <a:pt x="60" y="1"/>
                      <a:pt x="0" y="60"/>
                      <a:pt x="0" y="132"/>
                    </a:cubicBezTo>
                    <a:cubicBezTo>
                      <a:pt x="0" y="203"/>
                      <a:pt x="60" y="262"/>
                      <a:pt x="131" y="262"/>
                    </a:cubicBezTo>
                    <a:cubicBezTo>
                      <a:pt x="203" y="262"/>
                      <a:pt x="262" y="203"/>
                      <a:pt x="262" y="132"/>
                    </a:cubicBezTo>
                    <a:cubicBezTo>
                      <a:pt x="262" y="60"/>
                      <a:pt x="203" y="1"/>
                      <a:pt x="131" y="1"/>
                    </a:cubicBezTo>
                    <a:close/>
                  </a:path>
                </a:pathLst>
              </a:custGeom>
              <a:gradFill>
                <a:gsLst>
                  <a:gs pos="0">
                    <a:schemeClr val="accent1"/>
                  </a:gs>
                  <a:gs pos="100000">
                    <a:srgbClr val="D9D378">
                      <a:alpha val="52156"/>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804" name="Google Shape;804;p13"/>
              <p:cNvSpPr/>
              <p:nvPr/>
            </p:nvSpPr>
            <p:spPr>
              <a:xfrm>
                <a:off x="8245245" y="695239"/>
                <a:ext cx="15364" cy="15364"/>
              </a:xfrm>
              <a:custGeom>
                <a:avLst/>
                <a:gdLst/>
                <a:ahLst/>
                <a:cxnLst/>
                <a:rect l="l" t="t" r="r" b="b"/>
                <a:pathLst>
                  <a:path w="263" h="263" extrusionOk="0">
                    <a:moveTo>
                      <a:pt x="131" y="1"/>
                    </a:moveTo>
                    <a:cubicBezTo>
                      <a:pt x="60" y="1"/>
                      <a:pt x="0" y="60"/>
                      <a:pt x="0" y="132"/>
                    </a:cubicBezTo>
                    <a:cubicBezTo>
                      <a:pt x="0" y="203"/>
                      <a:pt x="60" y="263"/>
                      <a:pt x="131" y="263"/>
                    </a:cubicBezTo>
                    <a:cubicBezTo>
                      <a:pt x="203" y="263"/>
                      <a:pt x="262" y="203"/>
                      <a:pt x="262" y="132"/>
                    </a:cubicBezTo>
                    <a:cubicBezTo>
                      <a:pt x="262" y="60"/>
                      <a:pt x="203" y="1"/>
                      <a:pt x="131" y="1"/>
                    </a:cubicBezTo>
                    <a:close/>
                  </a:path>
                </a:pathLst>
              </a:custGeom>
              <a:gradFill>
                <a:gsLst>
                  <a:gs pos="0">
                    <a:schemeClr val="accent1"/>
                  </a:gs>
                  <a:gs pos="100000">
                    <a:srgbClr val="D9D378">
                      <a:alpha val="52156"/>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805" name="Google Shape;805;p13"/>
              <p:cNvSpPr/>
              <p:nvPr/>
            </p:nvSpPr>
            <p:spPr>
              <a:xfrm>
                <a:off x="8245245" y="754358"/>
                <a:ext cx="15364" cy="15364"/>
              </a:xfrm>
              <a:custGeom>
                <a:avLst/>
                <a:gdLst/>
                <a:ahLst/>
                <a:cxnLst/>
                <a:rect l="l" t="t" r="r" b="b"/>
                <a:pathLst>
                  <a:path w="263" h="263" extrusionOk="0">
                    <a:moveTo>
                      <a:pt x="131" y="1"/>
                    </a:moveTo>
                    <a:cubicBezTo>
                      <a:pt x="60" y="1"/>
                      <a:pt x="0" y="61"/>
                      <a:pt x="0" y="132"/>
                    </a:cubicBezTo>
                    <a:cubicBezTo>
                      <a:pt x="0" y="203"/>
                      <a:pt x="60" y="263"/>
                      <a:pt x="131" y="263"/>
                    </a:cubicBezTo>
                    <a:cubicBezTo>
                      <a:pt x="203" y="263"/>
                      <a:pt x="262" y="203"/>
                      <a:pt x="262" y="132"/>
                    </a:cubicBezTo>
                    <a:cubicBezTo>
                      <a:pt x="262" y="61"/>
                      <a:pt x="203" y="1"/>
                      <a:pt x="131" y="1"/>
                    </a:cubicBezTo>
                    <a:close/>
                  </a:path>
                </a:pathLst>
              </a:custGeom>
              <a:gradFill>
                <a:gsLst>
                  <a:gs pos="0">
                    <a:schemeClr val="accent1"/>
                  </a:gs>
                  <a:gs pos="100000">
                    <a:srgbClr val="D9D378">
                      <a:alpha val="52156"/>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806" name="Google Shape;806;p13"/>
              <p:cNvSpPr/>
              <p:nvPr/>
            </p:nvSpPr>
            <p:spPr>
              <a:xfrm>
                <a:off x="8245245" y="812835"/>
                <a:ext cx="15364" cy="15364"/>
              </a:xfrm>
              <a:custGeom>
                <a:avLst/>
                <a:gdLst/>
                <a:ahLst/>
                <a:cxnLst/>
                <a:rect l="l" t="t" r="r" b="b"/>
                <a:pathLst>
                  <a:path w="263" h="263" extrusionOk="0">
                    <a:moveTo>
                      <a:pt x="131" y="0"/>
                    </a:moveTo>
                    <a:cubicBezTo>
                      <a:pt x="60" y="0"/>
                      <a:pt x="0" y="60"/>
                      <a:pt x="0" y="131"/>
                    </a:cubicBezTo>
                    <a:cubicBezTo>
                      <a:pt x="0" y="203"/>
                      <a:pt x="60" y="262"/>
                      <a:pt x="131" y="262"/>
                    </a:cubicBezTo>
                    <a:cubicBezTo>
                      <a:pt x="203" y="262"/>
                      <a:pt x="262" y="203"/>
                      <a:pt x="262" y="131"/>
                    </a:cubicBezTo>
                    <a:cubicBezTo>
                      <a:pt x="262" y="60"/>
                      <a:pt x="203" y="0"/>
                      <a:pt x="131" y="0"/>
                    </a:cubicBezTo>
                    <a:close/>
                  </a:path>
                </a:pathLst>
              </a:custGeom>
              <a:gradFill>
                <a:gsLst>
                  <a:gs pos="0">
                    <a:schemeClr val="accent1"/>
                  </a:gs>
                  <a:gs pos="100000">
                    <a:srgbClr val="D9D378">
                      <a:alpha val="52156"/>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807" name="Google Shape;807;p13"/>
              <p:cNvSpPr/>
              <p:nvPr/>
            </p:nvSpPr>
            <p:spPr>
              <a:xfrm>
                <a:off x="8245245" y="868449"/>
                <a:ext cx="15364" cy="15364"/>
              </a:xfrm>
              <a:custGeom>
                <a:avLst/>
                <a:gdLst/>
                <a:ahLst/>
                <a:cxnLst/>
                <a:rect l="l" t="t" r="r" b="b"/>
                <a:pathLst>
                  <a:path w="263" h="263" extrusionOk="0">
                    <a:moveTo>
                      <a:pt x="131" y="1"/>
                    </a:moveTo>
                    <a:cubicBezTo>
                      <a:pt x="60" y="1"/>
                      <a:pt x="0" y="60"/>
                      <a:pt x="0" y="132"/>
                    </a:cubicBezTo>
                    <a:cubicBezTo>
                      <a:pt x="0" y="203"/>
                      <a:pt x="60" y="263"/>
                      <a:pt x="131" y="263"/>
                    </a:cubicBezTo>
                    <a:cubicBezTo>
                      <a:pt x="203" y="263"/>
                      <a:pt x="262" y="203"/>
                      <a:pt x="262" y="132"/>
                    </a:cubicBezTo>
                    <a:cubicBezTo>
                      <a:pt x="262" y="60"/>
                      <a:pt x="203" y="1"/>
                      <a:pt x="131" y="1"/>
                    </a:cubicBezTo>
                    <a:close/>
                  </a:path>
                </a:pathLst>
              </a:custGeom>
              <a:gradFill>
                <a:gsLst>
                  <a:gs pos="0">
                    <a:schemeClr val="accent1"/>
                  </a:gs>
                  <a:gs pos="100000">
                    <a:srgbClr val="D9D378">
                      <a:alpha val="52156"/>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808" name="Google Shape;808;p13"/>
              <p:cNvSpPr/>
              <p:nvPr/>
            </p:nvSpPr>
            <p:spPr>
              <a:xfrm>
                <a:off x="8245245" y="927568"/>
                <a:ext cx="15364" cy="15364"/>
              </a:xfrm>
              <a:custGeom>
                <a:avLst/>
                <a:gdLst/>
                <a:ahLst/>
                <a:cxnLst/>
                <a:rect l="l" t="t" r="r" b="b"/>
                <a:pathLst>
                  <a:path w="263" h="263" extrusionOk="0">
                    <a:moveTo>
                      <a:pt x="131" y="1"/>
                    </a:moveTo>
                    <a:cubicBezTo>
                      <a:pt x="60" y="1"/>
                      <a:pt x="0" y="60"/>
                      <a:pt x="0" y="132"/>
                    </a:cubicBezTo>
                    <a:cubicBezTo>
                      <a:pt x="0" y="203"/>
                      <a:pt x="60" y="263"/>
                      <a:pt x="131" y="263"/>
                    </a:cubicBezTo>
                    <a:cubicBezTo>
                      <a:pt x="203" y="263"/>
                      <a:pt x="262" y="203"/>
                      <a:pt x="262" y="132"/>
                    </a:cubicBezTo>
                    <a:cubicBezTo>
                      <a:pt x="262" y="60"/>
                      <a:pt x="203" y="1"/>
                      <a:pt x="131" y="1"/>
                    </a:cubicBezTo>
                    <a:close/>
                  </a:path>
                </a:pathLst>
              </a:custGeom>
              <a:gradFill>
                <a:gsLst>
                  <a:gs pos="0">
                    <a:schemeClr val="accent1"/>
                  </a:gs>
                  <a:gs pos="100000">
                    <a:srgbClr val="D9D378">
                      <a:alpha val="52156"/>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809" name="Google Shape;809;p13"/>
              <p:cNvSpPr/>
              <p:nvPr/>
            </p:nvSpPr>
            <p:spPr>
              <a:xfrm>
                <a:off x="8245245" y="986686"/>
                <a:ext cx="15364" cy="15364"/>
              </a:xfrm>
              <a:custGeom>
                <a:avLst/>
                <a:gdLst/>
                <a:ahLst/>
                <a:cxnLst/>
                <a:rect l="l" t="t" r="r" b="b"/>
                <a:pathLst>
                  <a:path w="263" h="263" extrusionOk="0">
                    <a:moveTo>
                      <a:pt x="131" y="1"/>
                    </a:moveTo>
                    <a:cubicBezTo>
                      <a:pt x="60" y="1"/>
                      <a:pt x="0" y="60"/>
                      <a:pt x="0" y="132"/>
                    </a:cubicBezTo>
                    <a:cubicBezTo>
                      <a:pt x="0" y="203"/>
                      <a:pt x="60" y="263"/>
                      <a:pt x="131" y="263"/>
                    </a:cubicBezTo>
                    <a:cubicBezTo>
                      <a:pt x="203" y="263"/>
                      <a:pt x="262" y="203"/>
                      <a:pt x="262" y="132"/>
                    </a:cubicBezTo>
                    <a:cubicBezTo>
                      <a:pt x="262" y="60"/>
                      <a:pt x="203" y="1"/>
                      <a:pt x="131" y="1"/>
                    </a:cubicBezTo>
                    <a:close/>
                  </a:path>
                </a:pathLst>
              </a:custGeom>
              <a:gradFill>
                <a:gsLst>
                  <a:gs pos="0">
                    <a:schemeClr val="accent1"/>
                  </a:gs>
                  <a:gs pos="100000">
                    <a:srgbClr val="D9D378">
                      <a:alpha val="52156"/>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810" name="Google Shape;810;p13"/>
              <p:cNvSpPr/>
              <p:nvPr/>
            </p:nvSpPr>
            <p:spPr>
              <a:xfrm>
                <a:off x="8245245" y="1042359"/>
                <a:ext cx="15364" cy="15364"/>
              </a:xfrm>
              <a:custGeom>
                <a:avLst/>
                <a:gdLst/>
                <a:ahLst/>
                <a:cxnLst/>
                <a:rect l="l" t="t" r="r" b="b"/>
                <a:pathLst>
                  <a:path w="263" h="263" extrusionOk="0">
                    <a:moveTo>
                      <a:pt x="131" y="0"/>
                    </a:moveTo>
                    <a:cubicBezTo>
                      <a:pt x="60" y="0"/>
                      <a:pt x="0" y="60"/>
                      <a:pt x="0" y="131"/>
                    </a:cubicBezTo>
                    <a:cubicBezTo>
                      <a:pt x="0" y="203"/>
                      <a:pt x="60" y="262"/>
                      <a:pt x="131" y="262"/>
                    </a:cubicBezTo>
                    <a:cubicBezTo>
                      <a:pt x="203" y="262"/>
                      <a:pt x="262" y="203"/>
                      <a:pt x="262" y="131"/>
                    </a:cubicBezTo>
                    <a:cubicBezTo>
                      <a:pt x="262" y="60"/>
                      <a:pt x="203" y="0"/>
                      <a:pt x="131" y="0"/>
                    </a:cubicBezTo>
                    <a:close/>
                  </a:path>
                </a:pathLst>
              </a:custGeom>
              <a:gradFill>
                <a:gsLst>
                  <a:gs pos="0">
                    <a:schemeClr val="accent1"/>
                  </a:gs>
                  <a:gs pos="100000">
                    <a:srgbClr val="D9D378">
                      <a:alpha val="52156"/>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811" name="Google Shape;811;p13"/>
              <p:cNvSpPr/>
              <p:nvPr/>
            </p:nvSpPr>
            <p:spPr>
              <a:xfrm>
                <a:off x="8245245" y="1100777"/>
                <a:ext cx="15364" cy="16065"/>
              </a:xfrm>
              <a:custGeom>
                <a:avLst/>
                <a:gdLst/>
                <a:ahLst/>
                <a:cxnLst/>
                <a:rect l="l" t="t" r="r" b="b"/>
                <a:pathLst>
                  <a:path w="263" h="275" extrusionOk="0">
                    <a:moveTo>
                      <a:pt x="131" y="0"/>
                    </a:moveTo>
                    <a:cubicBezTo>
                      <a:pt x="60" y="0"/>
                      <a:pt x="0" y="72"/>
                      <a:pt x="0" y="143"/>
                    </a:cubicBezTo>
                    <a:cubicBezTo>
                      <a:pt x="0" y="215"/>
                      <a:pt x="60" y="274"/>
                      <a:pt x="131" y="274"/>
                    </a:cubicBezTo>
                    <a:cubicBezTo>
                      <a:pt x="203" y="274"/>
                      <a:pt x="262" y="215"/>
                      <a:pt x="262" y="143"/>
                    </a:cubicBezTo>
                    <a:cubicBezTo>
                      <a:pt x="262" y="72"/>
                      <a:pt x="203" y="0"/>
                      <a:pt x="131" y="0"/>
                    </a:cubicBezTo>
                    <a:close/>
                  </a:path>
                </a:pathLst>
              </a:custGeom>
              <a:gradFill>
                <a:gsLst>
                  <a:gs pos="0">
                    <a:schemeClr val="accent1"/>
                  </a:gs>
                  <a:gs pos="100000">
                    <a:srgbClr val="D9D378">
                      <a:alpha val="52156"/>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812" name="Google Shape;812;p13"/>
              <p:cNvSpPr/>
              <p:nvPr/>
            </p:nvSpPr>
            <p:spPr>
              <a:xfrm>
                <a:off x="8245245" y="1160597"/>
                <a:ext cx="15364" cy="15364"/>
              </a:xfrm>
              <a:custGeom>
                <a:avLst/>
                <a:gdLst/>
                <a:ahLst/>
                <a:cxnLst/>
                <a:rect l="l" t="t" r="r" b="b"/>
                <a:pathLst>
                  <a:path w="263" h="263" extrusionOk="0">
                    <a:moveTo>
                      <a:pt x="131" y="0"/>
                    </a:moveTo>
                    <a:cubicBezTo>
                      <a:pt x="60" y="0"/>
                      <a:pt x="0" y="60"/>
                      <a:pt x="0" y="131"/>
                    </a:cubicBezTo>
                    <a:cubicBezTo>
                      <a:pt x="0" y="203"/>
                      <a:pt x="60" y="262"/>
                      <a:pt x="131" y="262"/>
                    </a:cubicBezTo>
                    <a:cubicBezTo>
                      <a:pt x="203" y="262"/>
                      <a:pt x="262" y="203"/>
                      <a:pt x="262" y="131"/>
                    </a:cubicBezTo>
                    <a:cubicBezTo>
                      <a:pt x="262" y="60"/>
                      <a:pt x="203" y="0"/>
                      <a:pt x="131" y="0"/>
                    </a:cubicBezTo>
                    <a:close/>
                  </a:path>
                </a:pathLst>
              </a:custGeom>
              <a:gradFill>
                <a:gsLst>
                  <a:gs pos="0">
                    <a:schemeClr val="accent1"/>
                  </a:gs>
                  <a:gs pos="100000">
                    <a:srgbClr val="D9D378">
                      <a:alpha val="52156"/>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813" name="Google Shape;813;p13"/>
              <p:cNvSpPr/>
              <p:nvPr/>
            </p:nvSpPr>
            <p:spPr>
              <a:xfrm>
                <a:off x="8245245" y="1216211"/>
                <a:ext cx="15364" cy="15364"/>
              </a:xfrm>
              <a:custGeom>
                <a:avLst/>
                <a:gdLst/>
                <a:ahLst/>
                <a:cxnLst/>
                <a:rect l="l" t="t" r="r" b="b"/>
                <a:pathLst>
                  <a:path w="263" h="263" extrusionOk="0">
                    <a:moveTo>
                      <a:pt x="131" y="1"/>
                    </a:moveTo>
                    <a:cubicBezTo>
                      <a:pt x="60" y="1"/>
                      <a:pt x="0" y="60"/>
                      <a:pt x="0" y="132"/>
                    </a:cubicBezTo>
                    <a:cubicBezTo>
                      <a:pt x="0" y="203"/>
                      <a:pt x="60" y="263"/>
                      <a:pt x="131" y="263"/>
                    </a:cubicBezTo>
                    <a:cubicBezTo>
                      <a:pt x="203" y="263"/>
                      <a:pt x="262" y="203"/>
                      <a:pt x="262" y="132"/>
                    </a:cubicBezTo>
                    <a:cubicBezTo>
                      <a:pt x="262" y="60"/>
                      <a:pt x="203" y="1"/>
                      <a:pt x="131" y="1"/>
                    </a:cubicBezTo>
                    <a:close/>
                  </a:path>
                </a:pathLst>
              </a:custGeom>
              <a:gradFill>
                <a:gsLst>
                  <a:gs pos="0">
                    <a:schemeClr val="accent1"/>
                  </a:gs>
                  <a:gs pos="100000">
                    <a:srgbClr val="D9D378">
                      <a:alpha val="52156"/>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814" name="Google Shape;814;p13"/>
              <p:cNvSpPr/>
              <p:nvPr/>
            </p:nvSpPr>
            <p:spPr>
              <a:xfrm>
                <a:off x="8245245" y="1274629"/>
                <a:ext cx="15364" cy="16065"/>
              </a:xfrm>
              <a:custGeom>
                <a:avLst/>
                <a:gdLst/>
                <a:ahLst/>
                <a:cxnLst/>
                <a:rect l="l" t="t" r="r" b="b"/>
                <a:pathLst>
                  <a:path w="263" h="275" extrusionOk="0">
                    <a:moveTo>
                      <a:pt x="131" y="1"/>
                    </a:moveTo>
                    <a:cubicBezTo>
                      <a:pt x="60" y="1"/>
                      <a:pt x="0" y="72"/>
                      <a:pt x="0" y="144"/>
                    </a:cubicBezTo>
                    <a:cubicBezTo>
                      <a:pt x="0" y="215"/>
                      <a:pt x="60" y="275"/>
                      <a:pt x="131" y="275"/>
                    </a:cubicBezTo>
                    <a:cubicBezTo>
                      <a:pt x="203" y="275"/>
                      <a:pt x="262" y="215"/>
                      <a:pt x="262" y="144"/>
                    </a:cubicBezTo>
                    <a:cubicBezTo>
                      <a:pt x="262" y="72"/>
                      <a:pt x="203" y="1"/>
                      <a:pt x="131" y="1"/>
                    </a:cubicBezTo>
                    <a:close/>
                  </a:path>
                </a:pathLst>
              </a:custGeom>
              <a:gradFill>
                <a:gsLst>
                  <a:gs pos="0">
                    <a:schemeClr val="accent1"/>
                  </a:gs>
                  <a:gs pos="100000">
                    <a:srgbClr val="D9D378">
                      <a:alpha val="52156"/>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815" name="Google Shape;815;p13"/>
              <p:cNvSpPr/>
              <p:nvPr/>
            </p:nvSpPr>
            <p:spPr>
              <a:xfrm>
                <a:off x="8245245" y="1334449"/>
                <a:ext cx="15364" cy="15364"/>
              </a:xfrm>
              <a:custGeom>
                <a:avLst/>
                <a:gdLst/>
                <a:ahLst/>
                <a:cxnLst/>
                <a:rect l="l" t="t" r="r" b="b"/>
                <a:pathLst>
                  <a:path w="263" h="263" extrusionOk="0">
                    <a:moveTo>
                      <a:pt x="131" y="1"/>
                    </a:moveTo>
                    <a:cubicBezTo>
                      <a:pt x="60" y="1"/>
                      <a:pt x="0" y="60"/>
                      <a:pt x="0" y="132"/>
                    </a:cubicBezTo>
                    <a:cubicBezTo>
                      <a:pt x="0" y="203"/>
                      <a:pt x="60" y="263"/>
                      <a:pt x="131" y="263"/>
                    </a:cubicBezTo>
                    <a:cubicBezTo>
                      <a:pt x="203" y="263"/>
                      <a:pt x="262" y="203"/>
                      <a:pt x="262" y="132"/>
                    </a:cubicBezTo>
                    <a:cubicBezTo>
                      <a:pt x="262" y="60"/>
                      <a:pt x="203" y="1"/>
                      <a:pt x="131" y="1"/>
                    </a:cubicBezTo>
                    <a:close/>
                  </a:path>
                </a:pathLst>
              </a:custGeom>
              <a:gradFill>
                <a:gsLst>
                  <a:gs pos="0">
                    <a:schemeClr val="accent1"/>
                  </a:gs>
                  <a:gs pos="100000">
                    <a:srgbClr val="D9D378">
                      <a:alpha val="52156"/>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816" name="Google Shape;816;p13"/>
              <p:cNvSpPr/>
              <p:nvPr/>
            </p:nvSpPr>
            <p:spPr>
              <a:xfrm>
                <a:off x="8245245" y="1390121"/>
                <a:ext cx="15364" cy="15364"/>
              </a:xfrm>
              <a:custGeom>
                <a:avLst/>
                <a:gdLst/>
                <a:ahLst/>
                <a:cxnLst/>
                <a:rect l="l" t="t" r="r" b="b"/>
                <a:pathLst>
                  <a:path w="263" h="263" extrusionOk="0">
                    <a:moveTo>
                      <a:pt x="131" y="0"/>
                    </a:moveTo>
                    <a:cubicBezTo>
                      <a:pt x="60" y="0"/>
                      <a:pt x="0" y="60"/>
                      <a:pt x="0" y="131"/>
                    </a:cubicBezTo>
                    <a:cubicBezTo>
                      <a:pt x="0" y="203"/>
                      <a:pt x="60" y="262"/>
                      <a:pt x="131" y="262"/>
                    </a:cubicBezTo>
                    <a:cubicBezTo>
                      <a:pt x="203" y="262"/>
                      <a:pt x="262" y="203"/>
                      <a:pt x="262" y="131"/>
                    </a:cubicBezTo>
                    <a:cubicBezTo>
                      <a:pt x="262" y="60"/>
                      <a:pt x="203" y="0"/>
                      <a:pt x="131" y="0"/>
                    </a:cubicBezTo>
                    <a:close/>
                  </a:path>
                </a:pathLst>
              </a:custGeom>
              <a:gradFill>
                <a:gsLst>
                  <a:gs pos="0">
                    <a:schemeClr val="accent1"/>
                  </a:gs>
                  <a:gs pos="100000">
                    <a:srgbClr val="D9D378">
                      <a:alpha val="52156"/>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817" name="Google Shape;817;p13"/>
              <p:cNvSpPr/>
              <p:nvPr/>
            </p:nvSpPr>
            <p:spPr>
              <a:xfrm>
                <a:off x="8245245" y="1447838"/>
                <a:ext cx="15364" cy="16065"/>
              </a:xfrm>
              <a:custGeom>
                <a:avLst/>
                <a:gdLst/>
                <a:ahLst/>
                <a:cxnLst/>
                <a:rect l="l" t="t" r="r" b="b"/>
                <a:pathLst>
                  <a:path w="263" h="275" extrusionOk="0">
                    <a:moveTo>
                      <a:pt x="131" y="0"/>
                    </a:moveTo>
                    <a:cubicBezTo>
                      <a:pt x="60" y="0"/>
                      <a:pt x="0" y="60"/>
                      <a:pt x="0" y="143"/>
                    </a:cubicBezTo>
                    <a:cubicBezTo>
                      <a:pt x="0" y="215"/>
                      <a:pt x="60" y="274"/>
                      <a:pt x="131" y="274"/>
                    </a:cubicBezTo>
                    <a:cubicBezTo>
                      <a:pt x="203" y="274"/>
                      <a:pt x="262" y="215"/>
                      <a:pt x="262" y="143"/>
                    </a:cubicBezTo>
                    <a:cubicBezTo>
                      <a:pt x="262" y="60"/>
                      <a:pt x="203" y="0"/>
                      <a:pt x="131" y="0"/>
                    </a:cubicBezTo>
                    <a:close/>
                  </a:path>
                </a:pathLst>
              </a:custGeom>
              <a:gradFill>
                <a:gsLst>
                  <a:gs pos="0">
                    <a:schemeClr val="accent1"/>
                  </a:gs>
                  <a:gs pos="100000">
                    <a:srgbClr val="D9D378">
                      <a:alpha val="52156"/>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818" name="Google Shape;818;p13"/>
              <p:cNvSpPr/>
              <p:nvPr/>
            </p:nvSpPr>
            <p:spPr>
              <a:xfrm>
                <a:off x="8245245" y="1508359"/>
                <a:ext cx="15364" cy="15364"/>
              </a:xfrm>
              <a:custGeom>
                <a:avLst/>
                <a:gdLst/>
                <a:ahLst/>
                <a:cxnLst/>
                <a:rect l="l" t="t" r="r" b="b"/>
                <a:pathLst>
                  <a:path w="263" h="263" extrusionOk="0">
                    <a:moveTo>
                      <a:pt x="131" y="0"/>
                    </a:moveTo>
                    <a:cubicBezTo>
                      <a:pt x="60" y="0"/>
                      <a:pt x="0" y="60"/>
                      <a:pt x="0" y="131"/>
                    </a:cubicBezTo>
                    <a:cubicBezTo>
                      <a:pt x="0" y="203"/>
                      <a:pt x="60" y="262"/>
                      <a:pt x="131" y="262"/>
                    </a:cubicBezTo>
                    <a:cubicBezTo>
                      <a:pt x="203" y="262"/>
                      <a:pt x="262" y="191"/>
                      <a:pt x="262" y="131"/>
                    </a:cubicBezTo>
                    <a:cubicBezTo>
                      <a:pt x="262" y="60"/>
                      <a:pt x="203" y="0"/>
                      <a:pt x="131" y="0"/>
                    </a:cubicBezTo>
                    <a:close/>
                  </a:path>
                </a:pathLst>
              </a:custGeom>
              <a:gradFill>
                <a:gsLst>
                  <a:gs pos="0">
                    <a:schemeClr val="accent1"/>
                  </a:gs>
                  <a:gs pos="100000">
                    <a:srgbClr val="D9D378">
                      <a:alpha val="52156"/>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819" name="Google Shape;819;p13"/>
              <p:cNvSpPr/>
              <p:nvPr/>
            </p:nvSpPr>
            <p:spPr>
              <a:xfrm>
                <a:off x="8188229" y="639625"/>
                <a:ext cx="16007" cy="15364"/>
              </a:xfrm>
              <a:custGeom>
                <a:avLst/>
                <a:gdLst/>
                <a:ahLst/>
                <a:cxnLst/>
                <a:rect l="l" t="t" r="r" b="b"/>
                <a:pathLst>
                  <a:path w="274" h="263" extrusionOk="0">
                    <a:moveTo>
                      <a:pt x="143" y="0"/>
                    </a:moveTo>
                    <a:cubicBezTo>
                      <a:pt x="60" y="0"/>
                      <a:pt x="0" y="60"/>
                      <a:pt x="0" y="131"/>
                    </a:cubicBezTo>
                    <a:cubicBezTo>
                      <a:pt x="0" y="203"/>
                      <a:pt x="60" y="262"/>
                      <a:pt x="143" y="262"/>
                    </a:cubicBezTo>
                    <a:cubicBezTo>
                      <a:pt x="214" y="262"/>
                      <a:pt x="274" y="203"/>
                      <a:pt x="274" y="131"/>
                    </a:cubicBezTo>
                    <a:cubicBezTo>
                      <a:pt x="274" y="60"/>
                      <a:pt x="214" y="0"/>
                      <a:pt x="143" y="0"/>
                    </a:cubicBezTo>
                    <a:close/>
                  </a:path>
                </a:pathLst>
              </a:custGeom>
              <a:gradFill>
                <a:gsLst>
                  <a:gs pos="0">
                    <a:schemeClr val="accent1"/>
                  </a:gs>
                  <a:gs pos="100000">
                    <a:srgbClr val="D9D378">
                      <a:alpha val="52156"/>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820" name="Google Shape;820;p13"/>
              <p:cNvSpPr/>
              <p:nvPr/>
            </p:nvSpPr>
            <p:spPr>
              <a:xfrm>
                <a:off x="8188229" y="695239"/>
                <a:ext cx="16007" cy="15364"/>
              </a:xfrm>
              <a:custGeom>
                <a:avLst/>
                <a:gdLst/>
                <a:ahLst/>
                <a:cxnLst/>
                <a:rect l="l" t="t" r="r" b="b"/>
                <a:pathLst>
                  <a:path w="274" h="263" extrusionOk="0">
                    <a:moveTo>
                      <a:pt x="143" y="1"/>
                    </a:moveTo>
                    <a:cubicBezTo>
                      <a:pt x="60" y="1"/>
                      <a:pt x="0" y="60"/>
                      <a:pt x="0" y="132"/>
                    </a:cubicBezTo>
                    <a:cubicBezTo>
                      <a:pt x="0" y="203"/>
                      <a:pt x="60" y="263"/>
                      <a:pt x="143" y="263"/>
                    </a:cubicBezTo>
                    <a:cubicBezTo>
                      <a:pt x="214" y="263"/>
                      <a:pt x="274" y="203"/>
                      <a:pt x="274" y="132"/>
                    </a:cubicBezTo>
                    <a:cubicBezTo>
                      <a:pt x="274" y="60"/>
                      <a:pt x="214" y="1"/>
                      <a:pt x="143" y="1"/>
                    </a:cubicBezTo>
                    <a:close/>
                  </a:path>
                </a:pathLst>
              </a:custGeom>
              <a:gradFill>
                <a:gsLst>
                  <a:gs pos="0">
                    <a:schemeClr val="accent1"/>
                  </a:gs>
                  <a:gs pos="100000">
                    <a:srgbClr val="D9D378">
                      <a:alpha val="52156"/>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821" name="Google Shape;821;p13"/>
              <p:cNvSpPr/>
              <p:nvPr/>
            </p:nvSpPr>
            <p:spPr>
              <a:xfrm>
                <a:off x="8188229" y="754358"/>
                <a:ext cx="16007" cy="15364"/>
              </a:xfrm>
              <a:custGeom>
                <a:avLst/>
                <a:gdLst/>
                <a:ahLst/>
                <a:cxnLst/>
                <a:rect l="l" t="t" r="r" b="b"/>
                <a:pathLst>
                  <a:path w="274" h="263" extrusionOk="0">
                    <a:moveTo>
                      <a:pt x="143" y="1"/>
                    </a:moveTo>
                    <a:cubicBezTo>
                      <a:pt x="60" y="1"/>
                      <a:pt x="0" y="61"/>
                      <a:pt x="0" y="132"/>
                    </a:cubicBezTo>
                    <a:cubicBezTo>
                      <a:pt x="0" y="203"/>
                      <a:pt x="60" y="263"/>
                      <a:pt x="143" y="263"/>
                    </a:cubicBezTo>
                    <a:cubicBezTo>
                      <a:pt x="214" y="263"/>
                      <a:pt x="274" y="203"/>
                      <a:pt x="274" y="132"/>
                    </a:cubicBezTo>
                    <a:cubicBezTo>
                      <a:pt x="274" y="61"/>
                      <a:pt x="214" y="1"/>
                      <a:pt x="143" y="1"/>
                    </a:cubicBezTo>
                    <a:close/>
                  </a:path>
                </a:pathLst>
              </a:custGeom>
              <a:gradFill>
                <a:gsLst>
                  <a:gs pos="0">
                    <a:schemeClr val="accent1"/>
                  </a:gs>
                  <a:gs pos="100000">
                    <a:srgbClr val="D9D378">
                      <a:alpha val="52156"/>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822" name="Google Shape;822;p13"/>
              <p:cNvSpPr/>
              <p:nvPr/>
            </p:nvSpPr>
            <p:spPr>
              <a:xfrm>
                <a:off x="8188229" y="812835"/>
                <a:ext cx="16007" cy="15364"/>
              </a:xfrm>
              <a:custGeom>
                <a:avLst/>
                <a:gdLst/>
                <a:ahLst/>
                <a:cxnLst/>
                <a:rect l="l" t="t" r="r" b="b"/>
                <a:pathLst>
                  <a:path w="274" h="263" extrusionOk="0">
                    <a:moveTo>
                      <a:pt x="143" y="0"/>
                    </a:moveTo>
                    <a:cubicBezTo>
                      <a:pt x="60" y="0"/>
                      <a:pt x="0" y="60"/>
                      <a:pt x="0" y="131"/>
                    </a:cubicBezTo>
                    <a:cubicBezTo>
                      <a:pt x="0" y="203"/>
                      <a:pt x="60" y="262"/>
                      <a:pt x="143" y="262"/>
                    </a:cubicBezTo>
                    <a:cubicBezTo>
                      <a:pt x="214" y="262"/>
                      <a:pt x="274" y="203"/>
                      <a:pt x="274" y="131"/>
                    </a:cubicBezTo>
                    <a:cubicBezTo>
                      <a:pt x="274" y="60"/>
                      <a:pt x="214" y="0"/>
                      <a:pt x="143" y="0"/>
                    </a:cubicBezTo>
                    <a:close/>
                  </a:path>
                </a:pathLst>
              </a:custGeom>
              <a:gradFill>
                <a:gsLst>
                  <a:gs pos="0">
                    <a:schemeClr val="accent1"/>
                  </a:gs>
                  <a:gs pos="100000">
                    <a:srgbClr val="D9D378">
                      <a:alpha val="52156"/>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823" name="Google Shape;823;p13"/>
              <p:cNvSpPr/>
              <p:nvPr/>
            </p:nvSpPr>
            <p:spPr>
              <a:xfrm>
                <a:off x="8188229" y="869150"/>
                <a:ext cx="16007" cy="15364"/>
              </a:xfrm>
              <a:custGeom>
                <a:avLst/>
                <a:gdLst/>
                <a:ahLst/>
                <a:cxnLst/>
                <a:rect l="l" t="t" r="r" b="b"/>
                <a:pathLst>
                  <a:path w="274" h="263" extrusionOk="0">
                    <a:moveTo>
                      <a:pt x="143" y="1"/>
                    </a:moveTo>
                    <a:cubicBezTo>
                      <a:pt x="60" y="1"/>
                      <a:pt x="0" y="60"/>
                      <a:pt x="0" y="131"/>
                    </a:cubicBezTo>
                    <a:cubicBezTo>
                      <a:pt x="0" y="203"/>
                      <a:pt x="60" y="262"/>
                      <a:pt x="143" y="262"/>
                    </a:cubicBezTo>
                    <a:cubicBezTo>
                      <a:pt x="214" y="262"/>
                      <a:pt x="274" y="203"/>
                      <a:pt x="274" y="131"/>
                    </a:cubicBezTo>
                    <a:cubicBezTo>
                      <a:pt x="274" y="60"/>
                      <a:pt x="214" y="1"/>
                      <a:pt x="143" y="1"/>
                    </a:cubicBezTo>
                    <a:close/>
                  </a:path>
                </a:pathLst>
              </a:custGeom>
              <a:gradFill>
                <a:gsLst>
                  <a:gs pos="0">
                    <a:schemeClr val="accent1"/>
                  </a:gs>
                  <a:gs pos="100000">
                    <a:srgbClr val="D9D378">
                      <a:alpha val="52156"/>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824" name="Google Shape;824;p13"/>
              <p:cNvSpPr/>
              <p:nvPr/>
            </p:nvSpPr>
            <p:spPr>
              <a:xfrm>
                <a:off x="8188229" y="927568"/>
                <a:ext cx="16007" cy="15364"/>
              </a:xfrm>
              <a:custGeom>
                <a:avLst/>
                <a:gdLst/>
                <a:ahLst/>
                <a:cxnLst/>
                <a:rect l="l" t="t" r="r" b="b"/>
                <a:pathLst>
                  <a:path w="274" h="263" extrusionOk="0">
                    <a:moveTo>
                      <a:pt x="143" y="1"/>
                    </a:moveTo>
                    <a:cubicBezTo>
                      <a:pt x="60" y="1"/>
                      <a:pt x="0" y="60"/>
                      <a:pt x="0" y="132"/>
                    </a:cubicBezTo>
                    <a:cubicBezTo>
                      <a:pt x="0" y="203"/>
                      <a:pt x="60" y="263"/>
                      <a:pt x="143" y="263"/>
                    </a:cubicBezTo>
                    <a:cubicBezTo>
                      <a:pt x="214" y="263"/>
                      <a:pt x="274" y="203"/>
                      <a:pt x="274" y="132"/>
                    </a:cubicBezTo>
                    <a:cubicBezTo>
                      <a:pt x="274" y="60"/>
                      <a:pt x="214" y="1"/>
                      <a:pt x="143" y="1"/>
                    </a:cubicBezTo>
                    <a:close/>
                  </a:path>
                </a:pathLst>
              </a:custGeom>
              <a:gradFill>
                <a:gsLst>
                  <a:gs pos="0">
                    <a:schemeClr val="accent1"/>
                  </a:gs>
                  <a:gs pos="100000">
                    <a:srgbClr val="D9D378">
                      <a:alpha val="52156"/>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825" name="Google Shape;825;p13"/>
              <p:cNvSpPr/>
              <p:nvPr/>
            </p:nvSpPr>
            <p:spPr>
              <a:xfrm>
                <a:off x="8188229" y="986686"/>
                <a:ext cx="16007" cy="15364"/>
              </a:xfrm>
              <a:custGeom>
                <a:avLst/>
                <a:gdLst/>
                <a:ahLst/>
                <a:cxnLst/>
                <a:rect l="l" t="t" r="r" b="b"/>
                <a:pathLst>
                  <a:path w="274" h="263" extrusionOk="0">
                    <a:moveTo>
                      <a:pt x="143" y="1"/>
                    </a:moveTo>
                    <a:cubicBezTo>
                      <a:pt x="60" y="1"/>
                      <a:pt x="0" y="60"/>
                      <a:pt x="0" y="132"/>
                    </a:cubicBezTo>
                    <a:cubicBezTo>
                      <a:pt x="0" y="203"/>
                      <a:pt x="60" y="263"/>
                      <a:pt x="143" y="263"/>
                    </a:cubicBezTo>
                    <a:cubicBezTo>
                      <a:pt x="214" y="263"/>
                      <a:pt x="274" y="203"/>
                      <a:pt x="274" y="132"/>
                    </a:cubicBezTo>
                    <a:cubicBezTo>
                      <a:pt x="274" y="60"/>
                      <a:pt x="214" y="1"/>
                      <a:pt x="143" y="1"/>
                    </a:cubicBezTo>
                    <a:close/>
                  </a:path>
                </a:pathLst>
              </a:custGeom>
              <a:gradFill>
                <a:gsLst>
                  <a:gs pos="0">
                    <a:schemeClr val="accent1"/>
                  </a:gs>
                  <a:gs pos="100000">
                    <a:srgbClr val="D9D378">
                      <a:alpha val="52156"/>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826" name="Google Shape;826;p13"/>
              <p:cNvSpPr/>
              <p:nvPr/>
            </p:nvSpPr>
            <p:spPr>
              <a:xfrm>
                <a:off x="8188229" y="1042359"/>
                <a:ext cx="16007" cy="15364"/>
              </a:xfrm>
              <a:custGeom>
                <a:avLst/>
                <a:gdLst/>
                <a:ahLst/>
                <a:cxnLst/>
                <a:rect l="l" t="t" r="r" b="b"/>
                <a:pathLst>
                  <a:path w="274" h="263" extrusionOk="0">
                    <a:moveTo>
                      <a:pt x="143" y="0"/>
                    </a:moveTo>
                    <a:cubicBezTo>
                      <a:pt x="60" y="0"/>
                      <a:pt x="0" y="60"/>
                      <a:pt x="0" y="131"/>
                    </a:cubicBezTo>
                    <a:cubicBezTo>
                      <a:pt x="0" y="203"/>
                      <a:pt x="60" y="262"/>
                      <a:pt x="143" y="262"/>
                    </a:cubicBezTo>
                    <a:cubicBezTo>
                      <a:pt x="214" y="262"/>
                      <a:pt x="274" y="203"/>
                      <a:pt x="274" y="131"/>
                    </a:cubicBezTo>
                    <a:cubicBezTo>
                      <a:pt x="274" y="60"/>
                      <a:pt x="214" y="0"/>
                      <a:pt x="143" y="0"/>
                    </a:cubicBezTo>
                    <a:close/>
                  </a:path>
                </a:pathLst>
              </a:custGeom>
              <a:gradFill>
                <a:gsLst>
                  <a:gs pos="0">
                    <a:schemeClr val="accent1"/>
                  </a:gs>
                  <a:gs pos="100000">
                    <a:srgbClr val="D9D378">
                      <a:alpha val="52156"/>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827" name="Google Shape;827;p13"/>
              <p:cNvSpPr/>
              <p:nvPr/>
            </p:nvSpPr>
            <p:spPr>
              <a:xfrm>
                <a:off x="8188229" y="1101478"/>
                <a:ext cx="16007" cy="15364"/>
              </a:xfrm>
              <a:custGeom>
                <a:avLst/>
                <a:gdLst/>
                <a:ahLst/>
                <a:cxnLst/>
                <a:rect l="l" t="t" r="r" b="b"/>
                <a:pathLst>
                  <a:path w="274" h="263" extrusionOk="0">
                    <a:moveTo>
                      <a:pt x="143" y="0"/>
                    </a:moveTo>
                    <a:cubicBezTo>
                      <a:pt x="60" y="0"/>
                      <a:pt x="0" y="60"/>
                      <a:pt x="0" y="131"/>
                    </a:cubicBezTo>
                    <a:cubicBezTo>
                      <a:pt x="0" y="203"/>
                      <a:pt x="60" y="262"/>
                      <a:pt x="143" y="262"/>
                    </a:cubicBezTo>
                    <a:cubicBezTo>
                      <a:pt x="214" y="262"/>
                      <a:pt x="274" y="203"/>
                      <a:pt x="274" y="131"/>
                    </a:cubicBezTo>
                    <a:cubicBezTo>
                      <a:pt x="274" y="60"/>
                      <a:pt x="214" y="0"/>
                      <a:pt x="143" y="0"/>
                    </a:cubicBezTo>
                    <a:close/>
                  </a:path>
                </a:pathLst>
              </a:custGeom>
              <a:gradFill>
                <a:gsLst>
                  <a:gs pos="0">
                    <a:schemeClr val="accent1"/>
                  </a:gs>
                  <a:gs pos="100000">
                    <a:srgbClr val="D9D378">
                      <a:alpha val="52156"/>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828" name="Google Shape;828;p13"/>
              <p:cNvSpPr/>
              <p:nvPr/>
            </p:nvSpPr>
            <p:spPr>
              <a:xfrm>
                <a:off x="8188229" y="1160597"/>
                <a:ext cx="16007" cy="15364"/>
              </a:xfrm>
              <a:custGeom>
                <a:avLst/>
                <a:gdLst/>
                <a:ahLst/>
                <a:cxnLst/>
                <a:rect l="l" t="t" r="r" b="b"/>
                <a:pathLst>
                  <a:path w="274" h="263" extrusionOk="0">
                    <a:moveTo>
                      <a:pt x="143" y="0"/>
                    </a:moveTo>
                    <a:cubicBezTo>
                      <a:pt x="60" y="0"/>
                      <a:pt x="0" y="60"/>
                      <a:pt x="0" y="131"/>
                    </a:cubicBezTo>
                    <a:cubicBezTo>
                      <a:pt x="0" y="203"/>
                      <a:pt x="60" y="262"/>
                      <a:pt x="143" y="262"/>
                    </a:cubicBezTo>
                    <a:cubicBezTo>
                      <a:pt x="214" y="262"/>
                      <a:pt x="274" y="203"/>
                      <a:pt x="274" y="131"/>
                    </a:cubicBezTo>
                    <a:cubicBezTo>
                      <a:pt x="274" y="60"/>
                      <a:pt x="214" y="0"/>
                      <a:pt x="143" y="0"/>
                    </a:cubicBezTo>
                    <a:close/>
                  </a:path>
                </a:pathLst>
              </a:custGeom>
              <a:gradFill>
                <a:gsLst>
                  <a:gs pos="0">
                    <a:schemeClr val="accent1"/>
                  </a:gs>
                  <a:gs pos="100000">
                    <a:srgbClr val="D9D378">
                      <a:alpha val="52156"/>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829" name="Google Shape;829;p13"/>
              <p:cNvSpPr/>
              <p:nvPr/>
            </p:nvSpPr>
            <p:spPr>
              <a:xfrm>
                <a:off x="8188229" y="1216211"/>
                <a:ext cx="16007" cy="15364"/>
              </a:xfrm>
              <a:custGeom>
                <a:avLst/>
                <a:gdLst/>
                <a:ahLst/>
                <a:cxnLst/>
                <a:rect l="l" t="t" r="r" b="b"/>
                <a:pathLst>
                  <a:path w="274" h="263" extrusionOk="0">
                    <a:moveTo>
                      <a:pt x="143" y="1"/>
                    </a:moveTo>
                    <a:cubicBezTo>
                      <a:pt x="60" y="1"/>
                      <a:pt x="0" y="60"/>
                      <a:pt x="0" y="132"/>
                    </a:cubicBezTo>
                    <a:cubicBezTo>
                      <a:pt x="0" y="203"/>
                      <a:pt x="60" y="263"/>
                      <a:pt x="143" y="263"/>
                    </a:cubicBezTo>
                    <a:cubicBezTo>
                      <a:pt x="214" y="263"/>
                      <a:pt x="274" y="203"/>
                      <a:pt x="274" y="132"/>
                    </a:cubicBezTo>
                    <a:cubicBezTo>
                      <a:pt x="274" y="60"/>
                      <a:pt x="214" y="1"/>
                      <a:pt x="143" y="1"/>
                    </a:cubicBezTo>
                    <a:close/>
                  </a:path>
                </a:pathLst>
              </a:custGeom>
              <a:gradFill>
                <a:gsLst>
                  <a:gs pos="0">
                    <a:schemeClr val="accent1"/>
                  </a:gs>
                  <a:gs pos="100000">
                    <a:srgbClr val="D9D378">
                      <a:alpha val="52156"/>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830" name="Google Shape;830;p13"/>
              <p:cNvSpPr/>
              <p:nvPr/>
            </p:nvSpPr>
            <p:spPr>
              <a:xfrm>
                <a:off x="8188229" y="1275330"/>
                <a:ext cx="16007" cy="15364"/>
              </a:xfrm>
              <a:custGeom>
                <a:avLst/>
                <a:gdLst/>
                <a:ahLst/>
                <a:cxnLst/>
                <a:rect l="l" t="t" r="r" b="b"/>
                <a:pathLst>
                  <a:path w="274" h="263" extrusionOk="0">
                    <a:moveTo>
                      <a:pt x="143" y="1"/>
                    </a:moveTo>
                    <a:cubicBezTo>
                      <a:pt x="60" y="1"/>
                      <a:pt x="0" y="60"/>
                      <a:pt x="0" y="132"/>
                    </a:cubicBezTo>
                    <a:cubicBezTo>
                      <a:pt x="0" y="203"/>
                      <a:pt x="60" y="263"/>
                      <a:pt x="143" y="263"/>
                    </a:cubicBezTo>
                    <a:cubicBezTo>
                      <a:pt x="214" y="263"/>
                      <a:pt x="274" y="203"/>
                      <a:pt x="274" y="132"/>
                    </a:cubicBezTo>
                    <a:cubicBezTo>
                      <a:pt x="274" y="60"/>
                      <a:pt x="214" y="1"/>
                      <a:pt x="143" y="1"/>
                    </a:cubicBezTo>
                    <a:close/>
                  </a:path>
                </a:pathLst>
              </a:custGeom>
              <a:gradFill>
                <a:gsLst>
                  <a:gs pos="0">
                    <a:schemeClr val="accent1"/>
                  </a:gs>
                  <a:gs pos="100000">
                    <a:srgbClr val="D9D378">
                      <a:alpha val="52156"/>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831" name="Google Shape;831;p13"/>
              <p:cNvSpPr/>
              <p:nvPr/>
            </p:nvSpPr>
            <p:spPr>
              <a:xfrm>
                <a:off x="8188229" y="1334449"/>
                <a:ext cx="16007" cy="15364"/>
              </a:xfrm>
              <a:custGeom>
                <a:avLst/>
                <a:gdLst/>
                <a:ahLst/>
                <a:cxnLst/>
                <a:rect l="l" t="t" r="r" b="b"/>
                <a:pathLst>
                  <a:path w="274" h="263" extrusionOk="0">
                    <a:moveTo>
                      <a:pt x="143" y="1"/>
                    </a:moveTo>
                    <a:cubicBezTo>
                      <a:pt x="60" y="1"/>
                      <a:pt x="0" y="60"/>
                      <a:pt x="0" y="132"/>
                    </a:cubicBezTo>
                    <a:cubicBezTo>
                      <a:pt x="0" y="203"/>
                      <a:pt x="60" y="263"/>
                      <a:pt x="143" y="263"/>
                    </a:cubicBezTo>
                    <a:cubicBezTo>
                      <a:pt x="214" y="263"/>
                      <a:pt x="274" y="203"/>
                      <a:pt x="274" y="132"/>
                    </a:cubicBezTo>
                    <a:cubicBezTo>
                      <a:pt x="274" y="60"/>
                      <a:pt x="214" y="1"/>
                      <a:pt x="143" y="1"/>
                    </a:cubicBezTo>
                    <a:close/>
                  </a:path>
                </a:pathLst>
              </a:custGeom>
              <a:gradFill>
                <a:gsLst>
                  <a:gs pos="0">
                    <a:schemeClr val="accent1"/>
                  </a:gs>
                  <a:gs pos="100000">
                    <a:srgbClr val="D9D378">
                      <a:alpha val="52156"/>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832" name="Google Shape;832;p13"/>
              <p:cNvSpPr/>
              <p:nvPr/>
            </p:nvSpPr>
            <p:spPr>
              <a:xfrm>
                <a:off x="8188229" y="1390121"/>
                <a:ext cx="16007" cy="15364"/>
              </a:xfrm>
              <a:custGeom>
                <a:avLst/>
                <a:gdLst/>
                <a:ahLst/>
                <a:cxnLst/>
                <a:rect l="l" t="t" r="r" b="b"/>
                <a:pathLst>
                  <a:path w="274" h="263" extrusionOk="0">
                    <a:moveTo>
                      <a:pt x="143" y="0"/>
                    </a:moveTo>
                    <a:cubicBezTo>
                      <a:pt x="60" y="0"/>
                      <a:pt x="0" y="60"/>
                      <a:pt x="0" y="131"/>
                    </a:cubicBezTo>
                    <a:cubicBezTo>
                      <a:pt x="0" y="203"/>
                      <a:pt x="60" y="262"/>
                      <a:pt x="143" y="262"/>
                    </a:cubicBezTo>
                    <a:cubicBezTo>
                      <a:pt x="214" y="262"/>
                      <a:pt x="274" y="203"/>
                      <a:pt x="274" y="131"/>
                    </a:cubicBezTo>
                    <a:cubicBezTo>
                      <a:pt x="274" y="60"/>
                      <a:pt x="214" y="0"/>
                      <a:pt x="143" y="0"/>
                    </a:cubicBezTo>
                    <a:close/>
                  </a:path>
                </a:pathLst>
              </a:custGeom>
              <a:gradFill>
                <a:gsLst>
                  <a:gs pos="0">
                    <a:schemeClr val="accent1"/>
                  </a:gs>
                  <a:gs pos="100000">
                    <a:srgbClr val="D9D378">
                      <a:alpha val="52156"/>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833" name="Google Shape;833;p13"/>
              <p:cNvSpPr/>
              <p:nvPr/>
            </p:nvSpPr>
            <p:spPr>
              <a:xfrm>
                <a:off x="8188229" y="1449240"/>
                <a:ext cx="16007" cy="15364"/>
              </a:xfrm>
              <a:custGeom>
                <a:avLst/>
                <a:gdLst/>
                <a:ahLst/>
                <a:cxnLst/>
                <a:rect l="l" t="t" r="r" b="b"/>
                <a:pathLst>
                  <a:path w="274" h="263" extrusionOk="0">
                    <a:moveTo>
                      <a:pt x="143" y="0"/>
                    </a:moveTo>
                    <a:cubicBezTo>
                      <a:pt x="60" y="0"/>
                      <a:pt x="0" y="60"/>
                      <a:pt x="0" y="131"/>
                    </a:cubicBezTo>
                    <a:cubicBezTo>
                      <a:pt x="0" y="203"/>
                      <a:pt x="60" y="262"/>
                      <a:pt x="143" y="262"/>
                    </a:cubicBezTo>
                    <a:cubicBezTo>
                      <a:pt x="214" y="262"/>
                      <a:pt x="274" y="203"/>
                      <a:pt x="274" y="131"/>
                    </a:cubicBezTo>
                    <a:cubicBezTo>
                      <a:pt x="274" y="60"/>
                      <a:pt x="214" y="0"/>
                      <a:pt x="143" y="0"/>
                    </a:cubicBezTo>
                    <a:close/>
                  </a:path>
                </a:pathLst>
              </a:custGeom>
              <a:gradFill>
                <a:gsLst>
                  <a:gs pos="0">
                    <a:schemeClr val="accent1"/>
                  </a:gs>
                  <a:gs pos="100000">
                    <a:srgbClr val="D9D378">
                      <a:alpha val="52156"/>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834" name="Google Shape;834;p13"/>
              <p:cNvSpPr/>
              <p:nvPr/>
            </p:nvSpPr>
            <p:spPr>
              <a:xfrm>
                <a:off x="8188229" y="1508359"/>
                <a:ext cx="16007" cy="15364"/>
              </a:xfrm>
              <a:custGeom>
                <a:avLst/>
                <a:gdLst/>
                <a:ahLst/>
                <a:cxnLst/>
                <a:rect l="l" t="t" r="r" b="b"/>
                <a:pathLst>
                  <a:path w="274" h="263" extrusionOk="0">
                    <a:moveTo>
                      <a:pt x="143" y="0"/>
                    </a:moveTo>
                    <a:cubicBezTo>
                      <a:pt x="60" y="0"/>
                      <a:pt x="0" y="60"/>
                      <a:pt x="0" y="131"/>
                    </a:cubicBezTo>
                    <a:cubicBezTo>
                      <a:pt x="0" y="203"/>
                      <a:pt x="60" y="262"/>
                      <a:pt x="143" y="262"/>
                    </a:cubicBezTo>
                    <a:cubicBezTo>
                      <a:pt x="214" y="262"/>
                      <a:pt x="274" y="191"/>
                      <a:pt x="274" y="131"/>
                    </a:cubicBezTo>
                    <a:cubicBezTo>
                      <a:pt x="274" y="60"/>
                      <a:pt x="214" y="0"/>
                      <a:pt x="143" y="0"/>
                    </a:cubicBezTo>
                    <a:close/>
                  </a:path>
                </a:pathLst>
              </a:custGeom>
              <a:gradFill>
                <a:gsLst>
                  <a:gs pos="0">
                    <a:schemeClr val="accent1"/>
                  </a:gs>
                  <a:gs pos="100000">
                    <a:srgbClr val="D9D378">
                      <a:alpha val="52156"/>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835" name="Google Shape;835;p13"/>
              <p:cNvSpPr/>
              <p:nvPr/>
            </p:nvSpPr>
            <p:spPr>
              <a:xfrm>
                <a:off x="8131856" y="695239"/>
                <a:ext cx="16065" cy="15364"/>
              </a:xfrm>
              <a:custGeom>
                <a:avLst/>
                <a:gdLst/>
                <a:ahLst/>
                <a:cxnLst/>
                <a:rect l="l" t="t" r="r" b="b"/>
                <a:pathLst>
                  <a:path w="275" h="263" extrusionOk="0">
                    <a:moveTo>
                      <a:pt x="132" y="1"/>
                    </a:moveTo>
                    <a:cubicBezTo>
                      <a:pt x="60" y="1"/>
                      <a:pt x="1" y="60"/>
                      <a:pt x="1" y="132"/>
                    </a:cubicBezTo>
                    <a:cubicBezTo>
                      <a:pt x="1" y="203"/>
                      <a:pt x="60" y="263"/>
                      <a:pt x="132" y="263"/>
                    </a:cubicBezTo>
                    <a:cubicBezTo>
                      <a:pt x="215" y="263"/>
                      <a:pt x="275" y="203"/>
                      <a:pt x="275" y="132"/>
                    </a:cubicBezTo>
                    <a:cubicBezTo>
                      <a:pt x="275" y="60"/>
                      <a:pt x="215" y="1"/>
                      <a:pt x="132" y="1"/>
                    </a:cubicBezTo>
                    <a:close/>
                  </a:path>
                </a:pathLst>
              </a:custGeom>
              <a:gradFill>
                <a:gsLst>
                  <a:gs pos="0">
                    <a:schemeClr val="accent1"/>
                  </a:gs>
                  <a:gs pos="100000">
                    <a:srgbClr val="D9D378">
                      <a:alpha val="52156"/>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836" name="Google Shape;836;p13"/>
              <p:cNvSpPr/>
              <p:nvPr/>
            </p:nvSpPr>
            <p:spPr>
              <a:xfrm>
                <a:off x="8131856" y="754358"/>
                <a:ext cx="16065" cy="15364"/>
              </a:xfrm>
              <a:custGeom>
                <a:avLst/>
                <a:gdLst/>
                <a:ahLst/>
                <a:cxnLst/>
                <a:rect l="l" t="t" r="r" b="b"/>
                <a:pathLst>
                  <a:path w="275" h="263" extrusionOk="0">
                    <a:moveTo>
                      <a:pt x="132" y="1"/>
                    </a:moveTo>
                    <a:cubicBezTo>
                      <a:pt x="60" y="1"/>
                      <a:pt x="1" y="61"/>
                      <a:pt x="1" y="132"/>
                    </a:cubicBezTo>
                    <a:cubicBezTo>
                      <a:pt x="1" y="203"/>
                      <a:pt x="60" y="263"/>
                      <a:pt x="132" y="263"/>
                    </a:cubicBezTo>
                    <a:cubicBezTo>
                      <a:pt x="215" y="263"/>
                      <a:pt x="275" y="203"/>
                      <a:pt x="275" y="132"/>
                    </a:cubicBezTo>
                    <a:cubicBezTo>
                      <a:pt x="275" y="61"/>
                      <a:pt x="215" y="1"/>
                      <a:pt x="132" y="1"/>
                    </a:cubicBezTo>
                    <a:close/>
                  </a:path>
                </a:pathLst>
              </a:custGeom>
              <a:gradFill>
                <a:gsLst>
                  <a:gs pos="0">
                    <a:schemeClr val="accent1"/>
                  </a:gs>
                  <a:gs pos="100000">
                    <a:srgbClr val="D9D378">
                      <a:alpha val="52156"/>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837" name="Google Shape;837;p13"/>
              <p:cNvSpPr/>
              <p:nvPr/>
            </p:nvSpPr>
            <p:spPr>
              <a:xfrm>
                <a:off x="8131856" y="812835"/>
                <a:ext cx="16065" cy="15364"/>
              </a:xfrm>
              <a:custGeom>
                <a:avLst/>
                <a:gdLst/>
                <a:ahLst/>
                <a:cxnLst/>
                <a:rect l="l" t="t" r="r" b="b"/>
                <a:pathLst>
                  <a:path w="275" h="263" extrusionOk="0">
                    <a:moveTo>
                      <a:pt x="132" y="0"/>
                    </a:moveTo>
                    <a:cubicBezTo>
                      <a:pt x="60" y="0"/>
                      <a:pt x="1" y="60"/>
                      <a:pt x="1" y="131"/>
                    </a:cubicBezTo>
                    <a:cubicBezTo>
                      <a:pt x="1" y="203"/>
                      <a:pt x="60" y="262"/>
                      <a:pt x="132" y="262"/>
                    </a:cubicBezTo>
                    <a:cubicBezTo>
                      <a:pt x="215" y="262"/>
                      <a:pt x="275" y="203"/>
                      <a:pt x="275" y="131"/>
                    </a:cubicBezTo>
                    <a:cubicBezTo>
                      <a:pt x="275" y="60"/>
                      <a:pt x="215" y="0"/>
                      <a:pt x="132" y="0"/>
                    </a:cubicBezTo>
                    <a:close/>
                  </a:path>
                </a:pathLst>
              </a:custGeom>
              <a:gradFill>
                <a:gsLst>
                  <a:gs pos="0">
                    <a:schemeClr val="accent1"/>
                  </a:gs>
                  <a:gs pos="100000">
                    <a:srgbClr val="D9D378">
                      <a:alpha val="52156"/>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838" name="Google Shape;838;p13"/>
              <p:cNvSpPr/>
              <p:nvPr/>
            </p:nvSpPr>
            <p:spPr>
              <a:xfrm>
                <a:off x="8131856" y="869150"/>
                <a:ext cx="16065" cy="15364"/>
              </a:xfrm>
              <a:custGeom>
                <a:avLst/>
                <a:gdLst/>
                <a:ahLst/>
                <a:cxnLst/>
                <a:rect l="l" t="t" r="r" b="b"/>
                <a:pathLst>
                  <a:path w="275" h="263" extrusionOk="0">
                    <a:moveTo>
                      <a:pt x="132" y="1"/>
                    </a:moveTo>
                    <a:cubicBezTo>
                      <a:pt x="60" y="1"/>
                      <a:pt x="1" y="60"/>
                      <a:pt x="1" y="131"/>
                    </a:cubicBezTo>
                    <a:cubicBezTo>
                      <a:pt x="1" y="203"/>
                      <a:pt x="60" y="262"/>
                      <a:pt x="132" y="262"/>
                    </a:cubicBezTo>
                    <a:cubicBezTo>
                      <a:pt x="215" y="262"/>
                      <a:pt x="275" y="203"/>
                      <a:pt x="275" y="131"/>
                    </a:cubicBezTo>
                    <a:cubicBezTo>
                      <a:pt x="275" y="60"/>
                      <a:pt x="215" y="1"/>
                      <a:pt x="132" y="1"/>
                    </a:cubicBezTo>
                    <a:close/>
                  </a:path>
                </a:pathLst>
              </a:custGeom>
              <a:gradFill>
                <a:gsLst>
                  <a:gs pos="0">
                    <a:schemeClr val="accent1"/>
                  </a:gs>
                  <a:gs pos="100000">
                    <a:srgbClr val="D9D378">
                      <a:alpha val="52156"/>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839" name="Google Shape;839;p13"/>
              <p:cNvSpPr/>
              <p:nvPr/>
            </p:nvSpPr>
            <p:spPr>
              <a:xfrm>
                <a:off x="8131856" y="927568"/>
                <a:ext cx="16065" cy="15364"/>
              </a:xfrm>
              <a:custGeom>
                <a:avLst/>
                <a:gdLst/>
                <a:ahLst/>
                <a:cxnLst/>
                <a:rect l="l" t="t" r="r" b="b"/>
                <a:pathLst>
                  <a:path w="275" h="263" extrusionOk="0">
                    <a:moveTo>
                      <a:pt x="132" y="1"/>
                    </a:moveTo>
                    <a:cubicBezTo>
                      <a:pt x="60" y="1"/>
                      <a:pt x="1" y="60"/>
                      <a:pt x="1" y="132"/>
                    </a:cubicBezTo>
                    <a:cubicBezTo>
                      <a:pt x="1" y="203"/>
                      <a:pt x="60" y="263"/>
                      <a:pt x="132" y="263"/>
                    </a:cubicBezTo>
                    <a:cubicBezTo>
                      <a:pt x="215" y="263"/>
                      <a:pt x="275" y="203"/>
                      <a:pt x="275" y="132"/>
                    </a:cubicBezTo>
                    <a:cubicBezTo>
                      <a:pt x="275" y="60"/>
                      <a:pt x="215" y="1"/>
                      <a:pt x="132" y="1"/>
                    </a:cubicBezTo>
                    <a:close/>
                  </a:path>
                </a:pathLst>
              </a:custGeom>
              <a:gradFill>
                <a:gsLst>
                  <a:gs pos="0">
                    <a:schemeClr val="accent1"/>
                  </a:gs>
                  <a:gs pos="100000">
                    <a:srgbClr val="D9D378">
                      <a:alpha val="52156"/>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840" name="Google Shape;840;p13"/>
              <p:cNvSpPr/>
              <p:nvPr/>
            </p:nvSpPr>
            <p:spPr>
              <a:xfrm>
                <a:off x="8131856" y="986686"/>
                <a:ext cx="16065" cy="15364"/>
              </a:xfrm>
              <a:custGeom>
                <a:avLst/>
                <a:gdLst/>
                <a:ahLst/>
                <a:cxnLst/>
                <a:rect l="l" t="t" r="r" b="b"/>
                <a:pathLst>
                  <a:path w="275" h="263" extrusionOk="0">
                    <a:moveTo>
                      <a:pt x="132" y="1"/>
                    </a:moveTo>
                    <a:cubicBezTo>
                      <a:pt x="60" y="1"/>
                      <a:pt x="1" y="60"/>
                      <a:pt x="1" y="132"/>
                    </a:cubicBezTo>
                    <a:cubicBezTo>
                      <a:pt x="1" y="203"/>
                      <a:pt x="60" y="263"/>
                      <a:pt x="132" y="263"/>
                    </a:cubicBezTo>
                    <a:cubicBezTo>
                      <a:pt x="215" y="263"/>
                      <a:pt x="275" y="203"/>
                      <a:pt x="275" y="132"/>
                    </a:cubicBezTo>
                    <a:cubicBezTo>
                      <a:pt x="275" y="60"/>
                      <a:pt x="215" y="1"/>
                      <a:pt x="132" y="1"/>
                    </a:cubicBezTo>
                    <a:close/>
                  </a:path>
                </a:pathLst>
              </a:custGeom>
              <a:gradFill>
                <a:gsLst>
                  <a:gs pos="0">
                    <a:schemeClr val="accent1"/>
                  </a:gs>
                  <a:gs pos="100000">
                    <a:srgbClr val="D9D378">
                      <a:alpha val="52156"/>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841" name="Google Shape;841;p13"/>
              <p:cNvSpPr/>
              <p:nvPr/>
            </p:nvSpPr>
            <p:spPr>
              <a:xfrm>
                <a:off x="8131856" y="1042359"/>
                <a:ext cx="16065" cy="15364"/>
              </a:xfrm>
              <a:custGeom>
                <a:avLst/>
                <a:gdLst/>
                <a:ahLst/>
                <a:cxnLst/>
                <a:rect l="l" t="t" r="r" b="b"/>
                <a:pathLst>
                  <a:path w="275" h="263" extrusionOk="0">
                    <a:moveTo>
                      <a:pt x="132" y="0"/>
                    </a:moveTo>
                    <a:cubicBezTo>
                      <a:pt x="60" y="0"/>
                      <a:pt x="1" y="60"/>
                      <a:pt x="1" y="131"/>
                    </a:cubicBezTo>
                    <a:cubicBezTo>
                      <a:pt x="1" y="203"/>
                      <a:pt x="60" y="262"/>
                      <a:pt x="132" y="262"/>
                    </a:cubicBezTo>
                    <a:cubicBezTo>
                      <a:pt x="215" y="262"/>
                      <a:pt x="275" y="203"/>
                      <a:pt x="275" y="131"/>
                    </a:cubicBezTo>
                    <a:cubicBezTo>
                      <a:pt x="275" y="60"/>
                      <a:pt x="215" y="0"/>
                      <a:pt x="132" y="0"/>
                    </a:cubicBezTo>
                    <a:close/>
                  </a:path>
                </a:pathLst>
              </a:custGeom>
              <a:gradFill>
                <a:gsLst>
                  <a:gs pos="0">
                    <a:schemeClr val="accent1"/>
                  </a:gs>
                  <a:gs pos="100000">
                    <a:srgbClr val="D9D378">
                      <a:alpha val="52156"/>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842" name="Google Shape;842;p13"/>
              <p:cNvSpPr/>
              <p:nvPr/>
            </p:nvSpPr>
            <p:spPr>
              <a:xfrm>
                <a:off x="8131856" y="1101478"/>
                <a:ext cx="16065" cy="15364"/>
              </a:xfrm>
              <a:custGeom>
                <a:avLst/>
                <a:gdLst/>
                <a:ahLst/>
                <a:cxnLst/>
                <a:rect l="l" t="t" r="r" b="b"/>
                <a:pathLst>
                  <a:path w="275" h="263" extrusionOk="0">
                    <a:moveTo>
                      <a:pt x="132" y="0"/>
                    </a:moveTo>
                    <a:cubicBezTo>
                      <a:pt x="60" y="0"/>
                      <a:pt x="1" y="60"/>
                      <a:pt x="1" y="131"/>
                    </a:cubicBezTo>
                    <a:cubicBezTo>
                      <a:pt x="1" y="203"/>
                      <a:pt x="60" y="262"/>
                      <a:pt x="132" y="262"/>
                    </a:cubicBezTo>
                    <a:cubicBezTo>
                      <a:pt x="215" y="262"/>
                      <a:pt x="275" y="203"/>
                      <a:pt x="275" y="131"/>
                    </a:cubicBezTo>
                    <a:cubicBezTo>
                      <a:pt x="275" y="60"/>
                      <a:pt x="215" y="0"/>
                      <a:pt x="132" y="0"/>
                    </a:cubicBezTo>
                    <a:close/>
                  </a:path>
                </a:pathLst>
              </a:custGeom>
              <a:gradFill>
                <a:gsLst>
                  <a:gs pos="0">
                    <a:schemeClr val="accent1"/>
                  </a:gs>
                  <a:gs pos="100000">
                    <a:srgbClr val="D9D378">
                      <a:alpha val="52156"/>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843" name="Google Shape;843;p13"/>
              <p:cNvSpPr/>
              <p:nvPr/>
            </p:nvSpPr>
            <p:spPr>
              <a:xfrm>
                <a:off x="8131856" y="1160597"/>
                <a:ext cx="16065" cy="15364"/>
              </a:xfrm>
              <a:custGeom>
                <a:avLst/>
                <a:gdLst/>
                <a:ahLst/>
                <a:cxnLst/>
                <a:rect l="l" t="t" r="r" b="b"/>
                <a:pathLst>
                  <a:path w="275" h="263" extrusionOk="0">
                    <a:moveTo>
                      <a:pt x="132" y="0"/>
                    </a:moveTo>
                    <a:cubicBezTo>
                      <a:pt x="60" y="0"/>
                      <a:pt x="1" y="60"/>
                      <a:pt x="1" y="131"/>
                    </a:cubicBezTo>
                    <a:cubicBezTo>
                      <a:pt x="1" y="203"/>
                      <a:pt x="60" y="262"/>
                      <a:pt x="132" y="262"/>
                    </a:cubicBezTo>
                    <a:cubicBezTo>
                      <a:pt x="215" y="262"/>
                      <a:pt x="275" y="203"/>
                      <a:pt x="275" y="131"/>
                    </a:cubicBezTo>
                    <a:cubicBezTo>
                      <a:pt x="275" y="60"/>
                      <a:pt x="215" y="0"/>
                      <a:pt x="132" y="0"/>
                    </a:cubicBezTo>
                    <a:close/>
                  </a:path>
                </a:pathLst>
              </a:custGeom>
              <a:gradFill>
                <a:gsLst>
                  <a:gs pos="0">
                    <a:schemeClr val="accent1"/>
                  </a:gs>
                  <a:gs pos="100000">
                    <a:srgbClr val="D9D378">
                      <a:alpha val="52156"/>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844" name="Google Shape;844;p13"/>
              <p:cNvSpPr/>
              <p:nvPr/>
            </p:nvSpPr>
            <p:spPr>
              <a:xfrm>
                <a:off x="8131856" y="1216211"/>
                <a:ext cx="16065" cy="15364"/>
              </a:xfrm>
              <a:custGeom>
                <a:avLst/>
                <a:gdLst/>
                <a:ahLst/>
                <a:cxnLst/>
                <a:rect l="l" t="t" r="r" b="b"/>
                <a:pathLst>
                  <a:path w="275" h="263" extrusionOk="0">
                    <a:moveTo>
                      <a:pt x="132" y="1"/>
                    </a:moveTo>
                    <a:cubicBezTo>
                      <a:pt x="60" y="1"/>
                      <a:pt x="1" y="60"/>
                      <a:pt x="1" y="132"/>
                    </a:cubicBezTo>
                    <a:cubicBezTo>
                      <a:pt x="1" y="203"/>
                      <a:pt x="60" y="263"/>
                      <a:pt x="132" y="263"/>
                    </a:cubicBezTo>
                    <a:cubicBezTo>
                      <a:pt x="215" y="263"/>
                      <a:pt x="275" y="203"/>
                      <a:pt x="275" y="132"/>
                    </a:cubicBezTo>
                    <a:cubicBezTo>
                      <a:pt x="275" y="60"/>
                      <a:pt x="215" y="1"/>
                      <a:pt x="132" y="1"/>
                    </a:cubicBezTo>
                    <a:close/>
                  </a:path>
                </a:pathLst>
              </a:custGeom>
              <a:gradFill>
                <a:gsLst>
                  <a:gs pos="0">
                    <a:schemeClr val="accent1"/>
                  </a:gs>
                  <a:gs pos="100000">
                    <a:srgbClr val="D9D378">
                      <a:alpha val="52156"/>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845" name="Google Shape;845;p13"/>
              <p:cNvSpPr/>
              <p:nvPr/>
            </p:nvSpPr>
            <p:spPr>
              <a:xfrm>
                <a:off x="8131856" y="1275330"/>
                <a:ext cx="16065" cy="15364"/>
              </a:xfrm>
              <a:custGeom>
                <a:avLst/>
                <a:gdLst/>
                <a:ahLst/>
                <a:cxnLst/>
                <a:rect l="l" t="t" r="r" b="b"/>
                <a:pathLst>
                  <a:path w="275" h="263" extrusionOk="0">
                    <a:moveTo>
                      <a:pt x="132" y="1"/>
                    </a:moveTo>
                    <a:cubicBezTo>
                      <a:pt x="60" y="1"/>
                      <a:pt x="1" y="60"/>
                      <a:pt x="1" y="132"/>
                    </a:cubicBezTo>
                    <a:cubicBezTo>
                      <a:pt x="1" y="203"/>
                      <a:pt x="60" y="263"/>
                      <a:pt x="132" y="263"/>
                    </a:cubicBezTo>
                    <a:cubicBezTo>
                      <a:pt x="215" y="263"/>
                      <a:pt x="275" y="203"/>
                      <a:pt x="275" y="132"/>
                    </a:cubicBezTo>
                    <a:cubicBezTo>
                      <a:pt x="275" y="60"/>
                      <a:pt x="215" y="1"/>
                      <a:pt x="132" y="1"/>
                    </a:cubicBezTo>
                    <a:close/>
                  </a:path>
                </a:pathLst>
              </a:custGeom>
              <a:gradFill>
                <a:gsLst>
                  <a:gs pos="0">
                    <a:schemeClr val="accent1"/>
                  </a:gs>
                  <a:gs pos="100000">
                    <a:srgbClr val="D9D378">
                      <a:alpha val="52156"/>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846" name="Google Shape;846;p13"/>
              <p:cNvSpPr/>
              <p:nvPr/>
            </p:nvSpPr>
            <p:spPr>
              <a:xfrm>
                <a:off x="8131856" y="1334449"/>
                <a:ext cx="16065" cy="15364"/>
              </a:xfrm>
              <a:custGeom>
                <a:avLst/>
                <a:gdLst/>
                <a:ahLst/>
                <a:cxnLst/>
                <a:rect l="l" t="t" r="r" b="b"/>
                <a:pathLst>
                  <a:path w="275" h="263" extrusionOk="0">
                    <a:moveTo>
                      <a:pt x="132" y="1"/>
                    </a:moveTo>
                    <a:cubicBezTo>
                      <a:pt x="60" y="1"/>
                      <a:pt x="1" y="60"/>
                      <a:pt x="1" y="132"/>
                    </a:cubicBezTo>
                    <a:cubicBezTo>
                      <a:pt x="1" y="203"/>
                      <a:pt x="60" y="263"/>
                      <a:pt x="132" y="263"/>
                    </a:cubicBezTo>
                    <a:cubicBezTo>
                      <a:pt x="215" y="263"/>
                      <a:pt x="275" y="203"/>
                      <a:pt x="275" y="132"/>
                    </a:cubicBezTo>
                    <a:cubicBezTo>
                      <a:pt x="275" y="60"/>
                      <a:pt x="215" y="1"/>
                      <a:pt x="132" y="1"/>
                    </a:cubicBezTo>
                    <a:close/>
                  </a:path>
                </a:pathLst>
              </a:custGeom>
              <a:gradFill>
                <a:gsLst>
                  <a:gs pos="0">
                    <a:schemeClr val="accent1"/>
                  </a:gs>
                  <a:gs pos="100000">
                    <a:srgbClr val="D9D378">
                      <a:alpha val="52156"/>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847" name="Google Shape;847;p13"/>
              <p:cNvSpPr/>
              <p:nvPr/>
            </p:nvSpPr>
            <p:spPr>
              <a:xfrm>
                <a:off x="8131856" y="1390121"/>
                <a:ext cx="16065" cy="15364"/>
              </a:xfrm>
              <a:custGeom>
                <a:avLst/>
                <a:gdLst/>
                <a:ahLst/>
                <a:cxnLst/>
                <a:rect l="l" t="t" r="r" b="b"/>
                <a:pathLst>
                  <a:path w="275" h="263" extrusionOk="0">
                    <a:moveTo>
                      <a:pt x="132" y="0"/>
                    </a:moveTo>
                    <a:cubicBezTo>
                      <a:pt x="60" y="0"/>
                      <a:pt x="1" y="60"/>
                      <a:pt x="1" y="131"/>
                    </a:cubicBezTo>
                    <a:cubicBezTo>
                      <a:pt x="1" y="203"/>
                      <a:pt x="60" y="262"/>
                      <a:pt x="132" y="262"/>
                    </a:cubicBezTo>
                    <a:cubicBezTo>
                      <a:pt x="215" y="262"/>
                      <a:pt x="275" y="203"/>
                      <a:pt x="275" y="131"/>
                    </a:cubicBezTo>
                    <a:cubicBezTo>
                      <a:pt x="275" y="60"/>
                      <a:pt x="215" y="0"/>
                      <a:pt x="132" y="0"/>
                    </a:cubicBezTo>
                    <a:close/>
                  </a:path>
                </a:pathLst>
              </a:custGeom>
              <a:gradFill>
                <a:gsLst>
                  <a:gs pos="0">
                    <a:schemeClr val="accent1"/>
                  </a:gs>
                  <a:gs pos="100000">
                    <a:srgbClr val="D9D378">
                      <a:alpha val="52156"/>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848" name="Google Shape;848;p13"/>
              <p:cNvSpPr/>
              <p:nvPr/>
            </p:nvSpPr>
            <p:spPr>
              <a:xfrm>
                <a:off x="8131856" y="1449240"/>
                <a:ext cx="16065" cy="15364"/>
              </a:xfrm>
              <a:custGeom>
                <a:avLst/>
                <a:gdLst/>
                <a:ahLst/>
                <a:cxnLst/>
                <a:rect l="l" t="t" r="r" b="b"/>
                <a:pathLst>
                  <a:path w="275" h="263" extrusionOk="0">
                    <a:moveTo>
                      <a:pt x="132" y="0"/>
                    </a:moveTo>
                    <a:cubicBezTo>
                      <a:pt x="60" y="0"/>
                      <a:pt x="1" y="60"/>
                      <a:pt x="1" y="131"/>
                    </a:cubicBezTo>
                    <a:cubicBezTo>
                      <a:pt x="1" y="203"/>
                      <a:pt x="60" y="262"/>
                      <a:pt x="132" y="262"/>
                    </a:cubicBezTo>
                    <a:cubicBezTo>
                      <a:pt x="215" y="262"/>
                      <a:pt x="275" y="203"/>
                      <a:pt x="275" y="131"/>
                    </a:cubicBezTo>
                    <a:cubicBezTo>
                      <a:pt x="275" y="60"/>
                      <a:pt x="215" y="0"/>
                      <a:pt x="132" y="0"/>
                    </a:cubicBezTo>
                    <a:close/>
                  </a:path>
                </a:pathLst>
              </a:custGeom>
              <a:gradFill>
                <a:gsLst>
                  <a:gs pos="0">
                    <a:schemeClr val="accent1"/>
                  </a:gs>
                  <a:gs pos="100000">
                    <a:srgbClr val="D9D378">
                      <a:alpha val="52156"/>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849" name="Google Shape;849;p13"/>
              <p:cNvSpPr/>
              <p:nvPr/>
            </p:nvSpPr>
            <p:spPr>
              <a:xfrm>
                <a:off x="8131856" y="1508359"/>
                <a:ext cx="16065" cy="15364"/>
              </a:xfrm>
              <a:custGeom>
                <a:avLst/>
                <a:gdLst/>
                <a:ahLst/>
                <a:cxnLst/>
                <a:rect l="l" t="t" r="r" b="b"/>
                <a:pathLst>
                  <a:path w="275" h="263" extrusionOk="0">
                    <a:moveTo>
                      <a:pt x="132" y="0"/>
                    </a:moveTo>
                    <a:cubicBezTo>
                      <a:pt x="60" y="0"/>
                      <a:pt x="1" y="60"/>
                      <a:pt x="1" y="131"/>
                    </a:cubicBezTo>
                    <a:cubicBezTo>
                      <a:pt x="1" y="203"/>
                      <a:pt x="60" y="262"/>
                      <a:pt x="132" y="262"/>
                    </a:cubicBezTo>
                    <a:cubicBezTo>
                      <a:pt x="215" y="262"/>
                      <a:pt x="275" y="191"/>
                      <a:pt x="275" y="131"/>
                    </a:cubicBezTo>
                    <a:cubicBezTo>
                      <a:pt x="275" y="60"/>
                      <a:pt x="215" y="0"/>
                      <a:pt x="132" y="0"/>
                    </a:cubicBezTo>
                    <a:close/>
                  </a:path>
                </a:pathLst>
              </a:custGeom>
              <a:gradFill>
                <a:gsLst>
                  <a:gs pos="0">
                    <a:schemeClr val="accent1"/>
                  </a:gs>
                  <a:gs pos="100000">
                    <a:srgbClr val="D9D378">
                      <a:alpha val="52156"/>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850" name="Google Shape;850;p13"/>
              <p:cNvSpPr/>
              <p:nvPr/>
            </p:nvSpPr>
            <p:spPr>
              <a:xfrm>
                <a:off x="8075541" y="754358"/>
                <a:ext cx="15364" cy="15364"/>
              </a:xfrm>
              <a:custGeom>
                <a:avLst/>
                <a:gdLst/>
                <a:ahLst/>
                <a:cxnLst/>
                <a:rect l="l" t="t" r="r" b="b"/>
                <a:pathLst>
                  <a:path w="263" h="263" extrusionOk="0">
                    <a:moveTo>
                      <a:pt x="131" y="1"/>
                    </a:moveTo>
                    <a:cubicBezTo>
                      <a:pt x="60" y="1"/>
                      <a:pt x="0" y="61"/>
                      <a:pt x="0" y="132"/>
                    </a:cubicBezTo>
                    <a:cubicBezTo>
                      <a:pt x="0" y="203"/>
                      <a:pt x="60" y="263"/>
                      <a:pt x="131" y="263"/>
                    </a:cubicBezTo>
                    <a:cubicBezTo>
                      <a:pt x="203" y="263"/>
                      <a:pt x="262" y="203"/>
                      <a:pt x="262" y="132"/>
                    </a:cubicBezTo>
                    <a:cubicBezTo>
                      <a:pt x="262" y="61"/>
                      <a:pt x="203" y="1"/>
                      <a:pt x="131" y="1"/>
                    </a:cubicBezTo>
                    <a:close/>
                  </a:path>
                </a:pathLst>
              </a:custGeom>
              <a:gradFill>
                <a:gsLst>
                  <a:gs pos="0">
                    <a:schemeClr val="accent1"/>
                  </a:gs>
                  <a:gs pos="100000">
                    <a:srgbClr val="D9D378">
                      <a:alpha val="52156"/>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851" name="Google Shape;851;p13"/>
              <p:cNvSpPr/>
              <p:nvPr/>
            </p:nvSpPr>
            <p:spPr>
              <a:xfrm>
                <a:off x="8075541" y="812835"/>
                <a:ext cx="15364" cy="15364"/>
              </a:xfrm>
              <a:custGeom>
                <a:avLst/>
                <a:gdLst/>
                <a:ahLst/>
                <a:cxnLst/>
                <a:rect l="l" t="t" r="r" b="b"/>
                <a:pathLst>
                  <a:path w="263" h="263" extrusionOk="0">
                    <a:moveTo>
                      <a:pt x="131" y="0"/>
                    </a:moveTo>
                    <a:cubicBezTo>
                      <a:pt x="60" y="0"/>
                      <a:pt x="0" y="60"/>
                      <a:pt x="0" y="131"/>
                    </a:cubicBezTo>
                    <a:cubicBezTo>
                      <a:pt x="0" y="203"/>
                      <a:pt x="60" y="262"/>
                      <a:pt x="131" y="262"/>
                    </a:cubicBezTo>
                    <a:cubicBezTo>
                      <a:pt x="203" y="262"/>
                      <a:pt x="262" y="203"/>
                      <a:pt x="262" y="131"/>
                    </a:cubicBezTo>
                    <a:cubicBezTo>
                      <a:pt x="262" y="60"/>
                      <a:pt x="203" y="0"/>
                      <a:pt x="131" y="0"/>
                    </a:cubicBezTo>
                    <a:close/>
                  </a:path>
                </a:pathLst>
              </a:custGeom>
              <a:gradFill>
                <a:gsLst>
                  <a:gs pos="0">
                    <a:schemeClr val="accent1"/>
                  </a:gs>
                  <a:gs pos="100000">
                    <a:srgbClr val="D9D378">
                      <a:alpha val="52156"/>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852" name="Google Shape;852;p13"/>
              <p:cNvSpPr/>
              <p:nvPr/>
            </p:nvSpPr>
            <p:spPr>
              <a:xfrm>
                <a:off x="8075541" y="868449"/>
                <a:ext cx="15364" cy="15364"/>
              </a:xfrm>
              <a:custGeom>
                <a:avLst/>
                <a:gdLst/>
                <a:ahLst/>
                <a:cxnLst/>
                <a:rect l="l" t="t" r="r" b="b"/>
                <a:pathLst>
                  <a:path w="263" h="263" extrusionOk="0">
                    <a:moveTo>
                      <a:pt x="131" y="1"/>
                    </a:moveTo>
                    <a:cubicBezTo>
                      <a:pt x="60" y="1"/>
                      <a:pt x="0" y="60"/>
                      <a:pt x="0" y="132"/>
                    </a:cubicBezTo>
                    <a:cubicBezTo>
                      <a:pt x="0" y="203"/>
                      <a:pt x="60" y="263"/>
                      <a:pt x="131" y="263"/>
                    </a:cubicBezTo>
                    <a:cubicBezTo>
                      <a:pt x="203" y="263"/>
                      <a:pt x="262" y="203"/>
                      <a:pt x="262" y="132"/>
                    </a:cubicBezTo>
                    <a:cubicBezTo>
                      <a:pt x="262" y="60"/>
                      <a:pt x="203" y="1"/>
                      <a:pt x="131" y="1"/>
                    </a:cubicBezTo>
                    <a:close/>
                  </a:path>
                </a:pathLst>
              </a:custGeom>
              <a:gradFill>
                <a:gsLst>
                  <a:gs pos="0">
                    <a:schemeClr val="accent1"/>
                  </a:gs>
                  <a:gs pos="100000">
                    <a:srgbClr val="D9D378">
                      <a:alpha val="52156"/>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853" name="Google Shape;853;p13"/>
              <p:cNvSpPr/>
              <p:nvPr/>
            </p:nvSpPr>
            <p:spPr>
              <a:xfrm>
                <a:off x="8075541" y="927568"/>
                <a:ext cx="15364" cy="15364"/>
              </a:xfrm>
              <a:custGeom>
                <a:avLst/>
                <a:gdLst/>
                <a:ahLst/>
                <a:cxnLst/>
                <a:rect l="l" t="t" r="r" b="b"/>
                <a:pathLst>
                  <a:path w="263" h="263" extrusionOk="0">
                    <a:moveTo>
                      <a:pt x="131" y="1"/>
                    </a:moveTo>
                    <a:cubicBezTo>
                      <a:pt x="60" y="1"/>
                      <a:pt x="0" y="60"/>
                      <a:pt x="0" y="132"/>
                    </a:cubicBezTo>
                    <a:cubicBezTo>
                      <a:pt x="0" y="203"/>
                      <a:pt x="60" y="263"/>
                      <a:pt x="131" y="263"/>
                    </a:cubicBezTo>
                    <a:cubicBezTo>
                      <a:pt x="203" y="263"/>
                      <a:pt x="262" y="203"/>
                      <a:pt x="262" y="132"/>
                    </a:cubicBezTo>
                    <a:cubicBezTo>
                      <a:pt x="262" y="60"/>
                      <a:pt x="203" y="1"/>
                      <a:pt x="131" y="1"/>
                    </a:cubicBezTo>
                    <a:close/>
                  </a:path>
                </a:pathLst>
              </a:custGeom>
              <a:gradFill>
                <a:gsLst>
                  <a:gs pos="0">
                    <a:schemeClr val="accent1"/>
                  </a:gs>
                  <a:gs pos="100000">
                    <a:srgbClr val="D9D378">
                      <a:alpha val="52156"/>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854" name="Google Shape;854;p13"/>
              <p:cNvSpPr/>
              <p:nvPr/>
            </p:nvSpPr>
            <p:spPr>
              <a:xfrm>
                <a:off x="8075541" y="986686"/>
                <a:ext cx="15364" cy="15364"/>
              </a:xfrm>
              <a:custGeom>
                <a:avLst/>
                <a:gdLst/>
                <a:ahLst/>
                <a:cxnLst/>
                <a:rect l="l" t="t" r="r" b="b"/>
                <a:pathLst>
                  <a:path w="263" h="263" extrusionOk="0">
                    <a:moveTo>
                      <a:pt x="131" y="1"/>
                    </a:moveTo>
                    <a:cubicBezTo>
                      <a:pt x="60" y="1"/>
                      <a:pt x="0" y="60"/>
                      <a:pt x="0" y="132"/>
                    </a:cubicBezTo>
                    <a:cubicBezTo>
                      <a:pt x="0" y="203"/>
                      <a:pt x="60" y="263"/>
                      <a:pt x="131" y="263"/>
                    </a:cubicBezTo>
                    <a:cubicBezTo>
                      <a:pt x="203" y="263"/>
                      <a:pt x="262" y="203"/>
                      <a:pt x="262" y="132"/>
                    </a:cubicBezTo>
                    <a:cubicBezTo>
                      <a:pt x="262" y="60"/>
                      <a:pt x="203" y="1"/>
                      <a:pt x="131" y="1"/>
                    </a:cubicBezTo>
                    <a:close/>
                  </a:path>
                </a:pathLst>
              </a:custGeom>
              <a:gradFill>
                <a:gsLst>
                  <a:gs pos="0">
                    <a:schemeClr val="accent1"/>
                  </a:gs>
                  <a:gs pos="100000">
                    <a:srgbClr val="D9D378">
                      <a:alpha val="52156"/>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855" name="Google Shape;855;p13"/>
              <p:cNvSpPr/>
              <p:nvPr/>
            </p:nvSpPr>
            <p:spPr>
              <a:xfrm>
                <a:off x="8075541" y="1042359"/>
                <a:ext cx="15364" cy="15364"/>
              </a:xfrm>
              <a:custGeom>
                <a:avLst/>
                <a:gdLst/>
                <a:ahLst/>
                <a:cxnLst/>
                <a:rect l="l" t="t" r="r" b="b"/>
                <a:pathLst>
                  <a:path w="263" h="263" extrusionOk="0">
                    <a:moveTo>
                      <a:pt x="131" y="0"/>
                    </a:moveTo>
                    <a:cubicBezTo>
                      <a:pt x="60" y="0"/>
                      <a:pt x="0" y="60"/>
                      <a:pt x="0" y="131"/>
                    </a:cubicBezTo>
                    <a:cubicBezTo>
                      <a:pt x="0" y="203"/>
                      <a:pt x="60" y="262"/>
                      <a:pt x="131" y="262"/>
                    </a:cubicBezTo>
                    <a:cubicBezTo>
                      <a:pt x="203" y="262"/>
                      <a:pt x="262" y="203"/>
                      <a:pt x="262" y="131"/>
                    </a:cubicBezTo>
                    <a:cubicBezTo>
                      <a:pt x="262" y="60"/>
                      <a:pt x="203" y="0"/>
                      <a:pt x="131" y="0"/>
                    </a:cubicBezTo>
                    <a:close/>
                  </a:path>
                </a:pathLst>
              </a:custGeom>
              <a:gradFill>
                <a:gsLst>
                  <a:gs pos="0">
                    <a:schemeClr val="accent1"/>
                  </a:gs>
                  <a:gs pos="100000">
                    <a:srgbClr val="D9D378">
                      <a:alpha val="52156"/>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856" name="Google Shape;856;p13"/>
              <p:cNvSpPr/>
              <p:nvPr/>
            </p:nvSpPr>
            <p:spPr>
              <a:xfrm>
                <a:off x="8075541" y="1100777"/>
                <a:ext cx="15364" cy="16065"/>
              </a:xfrm>
              <a:custGeom>
                <a:avLst/>
                <a:gdLst/>
                <a:ahLst/>
                <a:cxnLst/>
                <a:rect l="l" t="t" r="r" b="b"/>
                <a:pathLst>
                  <a:path w="263" h="275" extrusionOk="0">
                    <a:moveTo>
                      <a:pt x="131" y="0"/>
                    </a:moveTo>
                    <a:cubicBezTo>
                      <a:pt x="60" y="0"/>
                      <a:pt x="0" y="72"/>
                      <a:pt x="0" y="143"/>
                    </a:cubicBezTo>
                    <a:cubicBezTo>
                      <a:pt x="0" y="215"/>
                      <a:pt x="60" y="274"/>
                      <a:pt x="131" y="274"/>
                    </a:cubicBezTo>
                    <a:cubicBezTo>
                      <a:pt x="203" y="274"/>
                      <a:pt x="262" y="215"/>
                      <a:pt x="262" y="143"/>
                    </a:cubicBezTo>
                    <a:cubicBezTo>
                      <a:pt x="262" y="72"/>
                      <a:pt x="203" y="0"/>
                      <a:pt x="131" y="0"/>
                    </a:cubicBezTo>
                    <a:close/>
                  </a:path>
                </a:pathLst>
              </a:custGeom>
              <a:gradFill>
                <a:gsLst>
                  <a:gs pos="0">
                    <a:schemeClr val="accent1"/>
                  </a:gs>
                  <a:gs pos="100000">
                    <a:srgbClr val="D9D378">
                      <a:alpha val="52156"/>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857" name="Google Shape;857;p13"/>
              <p:cNvSpPr/>
              <p:nvPr/>
            </p:nvSpPr>
            <p:spPr>
              <a:xfrm>
                <a:off x="8075541" y="1160597"/>
                <a:ext cx="15364" cy="15364"/>
              </a:xfrm>
              <a:custGeom>
                <a:avLst/>
                <a:gdLst/>
                <a:ahLst/>
                <a:cxnLst/>
                <a:rect l="l" t="t" r="r" b="b"/>
                <a:pathLst>
                  <a:path w="263" h="263" extrusionOk="0">
                    <a:moveTo>
                      <a:pt x="131" y="0"/>
                    </a:moveTo>
                    <a:cubicBezTo>
                      <a:pt x="60" y="0"/>
                      <a:pt x="0" y="60"/>
                      <a:pt x="0" y="131"/>
                    </a:cubicBezTo>
                    <a:cubicBezTo>
                      <a:pt x="0" y="203"/>
                      <a:pt x="60" y="262"/>
                      <a:pt x="131" y="262"/>
                    </a:cubicBezTo>
                    <a:cubicBezTo>
                      <a:pt x="203" y="262"/>
                      <a:pt x="262" y="203"/>
                      <a:pt x="262" y="131"/>
                    </a:cubicBezTo>
                    <a:cubicBezTo>
                      <a:pt x="262" y="60"/>
                      <a:pt x="203" y="0"/>
                      <a:pt x="131" y="0"/>
                    </a:cubicBezTo>
                    <a:close/>
                  </a:path>
                </a:pathLst>
              </a:custGeom>
              <a:gradFill>
                <a:gsLst>
                  <a:gs pos="0">
                    <a:schemeClr val="accent1"/>
                  </a:gs>
                  <a:gs pos="100000">
                    <a:srgbClr val="D9D378">
                      <a:alpha val="52156"/>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858" name="Google Shape;858;p13"/>
              <p:cNvSpPr/>
              <p:nvPr/>
            </p:nvSpPr>
            <p:spPr>
              <a:xfrm>
                <a:off x="8075541" y="1216211"/>
                <a:ext cx="15364" cy="15364"/>
              </a:xfrm>
              <a:custGeom>
                <a:avLst/>
                <a:gdLst/>
                <a:ahLst/>
                <a:cxnLst/>
                <a:rect l="l" t="t" r="r" b="b"/>
                <a:pathLst>
                  <a:path w="263" h="263" extrusionOk="0">
                    <a:moveTo>
                      <a:pt x="131" y="1"/>
                    </a:moveTo>
                    <a:cubicBezTo>
                      <a:pt x="60" y="1"/>
                      <a:pt x="0" y="60"/>
                      <a:pt x="0" y="132"/>
                    </a:cubicBezTo>
                    <a:cubicBezTo>
                      <a:pt x="0" y="203"/>
                      <a:pt x="60" y="263"/>
                      <a:pt x="131" y="263"/>
                    </a:cubicBezTo>
                    <a:cubicBezTo>
                      <a:pt x="203" y="263"/>
                      <a:pt x="262" y="203"/>
                      <a:pt x="262" y="132"/>
                    </a:cubicBezTo>
                    <a:cubicBezTo>
                      <a:pt x="262" y="60"/>
                      <a:pt x="203" y="1"/>
                      <a:pt x="131" y="1"/>
                    </a:cubicBezTo>
                    <a:close/>
                  </a:path>
                </a:pathLst>
              </a:custGeom>
              <a:gradFill>
                <a:gsLst>
                  <a:gs pos="0">
                    <a:schemeClr val="accent1"/>
                  </a:gs>
                  <a:gs pos="100000">
                    <a:srgbClr val="D9D378">
                      <a:alpha val="52156"/>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859" name="Google Shape;859;p13"/>
              <p:cNvSpPr/>
              <p:nvPr/>
            </p:nvSpPr>
            <p:spPr>
              <a:xfrm>
                <a:off x="8075541" y="1274629"/>
                <a:ext cx="15364" cy="16065"/>
              </a:xfrm>
              <a:custGeom>
                <a:avLst/>
                <a:gdLst/>
                <a:ahLst/>
                <a:cxnLst/>
                <a:rect l="l" t="t" r="r" b="b"/>
                <a:pathLst>
                  <a:path w="263" h="275" extrusionOk="0">
                    <a:moveTo>
                      <a:pt x="131" y="1"/>
                    </a:moveTo>
                    <a:cubicBezTo>
                      <a:pt x="60" y="1"/>
                      <a:pt x="0" y="72"/>
                      <a:pt x="0" y="144"/>
                    </a:cubicBezTo>
                    <a:cubicBezTo>
                      <a:pt x="0" y="215"/>
                      <a:pt x="60" y="275"/>
                      <a:pt x="131" y="275"/>
                    </a:cubicBezTo>
                    <a:cubicBezTo>
                      <a:pt x="203" y="275"/>
                      <a:pt x="262" y="215"/>
                      <a:pt x="262" y="144"/>
                    </a:cubicBezTo>
                    <a:cubicBezTo>
                      <a:pt x="262" y="72"/>
                      <a:pt x="203" y="1"/>
                      <a:pt x="131" y="1"/>
                    </a:cubicBezTo>
                    <a:close/>
                  </a:path>
                </a:pathLst>
              </a:custGeom>
              <a:gradFill>
                <a:gsLst>
                  <a:gs pos="0">
                    <a:schemeClr val="accent1"/>
                  </a:gs>
                  <a:gs pos="100000">
                    <a:srgbClr val="D9D378">
                      <a:alpha val="52156"/>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860" name="Google Shape;860;p13"/>
              <p:cNvSpPr/>
              <p:nvPr/>
            </p:nvSpPr>
            <p:spPr>
              <a:xfrm>
                <a:off x="8075541" y="1334449"/>
                <a:ext cx="15364" cy="15364"/>
              </a:xfrm>
              <a:custGeom>
                <a:avLst/>
                <a:gdLst/>
                <a:ahLst/>
                <a:cxnLst/>
                <a:rect l="l" t="t" r="r" b="b"/>
                <a:pathLst>
                  <a:path w="263" h="263" extrusionOk="0">
                    <a:moveTo>
                      <a:pt x="131" y="1"/>
                    </a:moveTo>
                    <a:cubicBezTo>
                      <a:pt x="60" y="1"/>
                      <a:pt x="0" y="60"/>
                      <a:pt x="0" y="132"/>
                    </a:cubicBezTo>
                    <a:cubicBezTo>
                      <a:pt x="0" y="203"/>
                      <a:pt x="60" y="263"/>
                      <a:pt x="131" y="263"/>
                    </a:cubicBezTo>
                    <a:cubicBezTo>
                      <a:pt x="203" y="263"/>
                      <a:pt x="262" y="203"/>
                      <a:pt x="262" y="132"/>
                    </a:cubicBezTo>
                    <a:cubicBezTo>
                      <a:pt x="262" y="60"/>
                      <a:pt x="203" y="1"/>
                      <a:pt x="131" y="1"/>
                    </a:cubicBezTo>
                    <a:close/>
                  </a:path>
                </a:pathLst>
              </a:custGeom>
              <a:gradFill>
                <a:gsLst>
                  <a:gs pos="0">
                    <a:schemeClr val="accent1"/>
                  </a:gs>
                  <a:gs pos="100000">
                    <a:srgbClr val="D9D378">
                      <a:alpha val="52156"/>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861" name="Google Shape;861;p13"/>
              <p:cNvSpPr/>
              <p:nvPr/>
            </p:nvSpPr>
            <p:spPr>
              <a:xfrm>
                <a:off x="8075541" y="1390121"/>
                <a:ext cx="15364" cy="15364"/>
              </a:xfrm>
              <a:custGeom>
                <a:avLst/>
                <a:gdLst/>
                <a:ahLst/>
                <a:cxnLst/>
                <a:rect l="l" t="t" r="r" b="b"/>
                <a:pathLst>
                  <a:path w="263" h="263" extrusionOk="0">
                    <a:moveTo>
                      <a:pt x="131" y="0"/>
                    </a:moveTo>
                    <a:cubicBezTo>
                      <a:pt x="60" y="0"/>
                      <a:pt x="0" y="60"/>
                      <a:pt x="0" y="131"/>
                    </a:cubicBezTo>
                    <a:cubicBezTo>
                      <a:pt x="0" y="203"/>
                      <a:pt x="60" y="262"/>
                      <a:pt x="131" y="262"/>
                    </a:cubicBezTo>
                    <a:cubicBezTo>
                      <a:pt x="203" y="262"/>
                      <a:pt x="262" y="203"/>
                      <a:pt x="262" y="131"/>
                    </a:cubicBezTo>
                    <a:cubicBezTo>
                      <a:pt x="262" y="60"/>
                      <a:pt x="203" y="0"/>
                      <a:pt x="131" y="0"/>
                    </a:cubicBezTo>
                    <a:close/>
                  </a:path>
                </a:pathLst>
              </a:custGeom>
              <a:gradFill>
                <a:gsLst>
                  <a:gs pos="0">
                    <a:schemeClr val="accent1"/>
                  </a:gs>
                  <a:gs pos="100000">
                    <a:srgbClr val="D9D378">
                      <a:alpha val="52156"/>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862" name="Google Shape;862;p13"/>
              <p:cNvSpPr/>
              <p:nvPr/>
            </p:nvSpPr>
            <p:spPr>
              <a:xfrm>
                <a:off x="8075541" y="1447838"/>
                <a:ext cx="15364" cy="16065"/>
              </a:xfrm>
              <a:custGeom>
                <a:avLst/>
                <a:gdLst/>
                <a:ahLst/>
                <a:cxnLst/>
                <a:rect l="l" t="t" r="r" b="b"/>
                <a:pathLst>
                  <a:path w="263" h="275" extrusionOk="0">
                    <a:moveTo>
                      <a:pt x="131" y="0"/>
                    </a:moveTo>
                    <a:cubicBezTo>
                      <a:pt x="60" y="0"/>
                      <a:pt x="0" y="60"/>
                      <a:pt x="0" y="143"/>
                    </a:cubicBezTo>
                    <a:cubicBezTo>
                      <a:pt x="0" y="215"/>
                      <a:pt x="60" y="274"/>
                      <a:pt x="131" y="274"/>
                    </a:cubicBezTo>
                    <a:cubicBezTo>
                      <a:pt x="203" y="274"/>
                      <a:pt x="262" y="215"/>
                      <a:pt x="262" y="143"/>
                    </a:cubicBezTo>
                    <a:cubicBezTo>
                      <a:pt x="262" y="60"/>
                      <a:pt x="203" y="0"/>
                      <a:pt x="131" y="0"/>
                    </a:cubicBezTo>
                    <a:close/>
                  </a:path>
                </a:pathLst>
              </a:custGeom>
              <a:gradFill>
                <a:gsLst>
                  <a:gs pos="0">
                    <a:schemeClr val="accent1"/>
                  </a:gs>
                  <a:gs pos="100000">
                    <a:srgbClr val="D9D378">
                      <a:alpha val="52156"/>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863" name="Google Shape;863;p13"/>
              <p:cNvSpPr/>
              <p:nvPr/>
            </p:nvSpPr>
            <p:spPr>
              <a:xfrm>
                <a:off x="8075541" y="1508359"/>
                <a:ext cx="15364" cy="15364"/>
              </a:xfrm>
              <a:custGeom>
                <a:avLst/>
                <a:gdLst/>
                <a:ahLst/>
                <a:cxnLst/>
                <a:rect l="l" t="t" r="r" b="b"/>
                <a:pathLst>
                  <a:path w="263" h="263" extrusionOk="0">
                    <a:moveTo>
                      <a:pt x="131" y="0"/>
                    </a:moveTo>
                    <a:cubicBezTo>
                      <a:pt x="60" y="0"/>
                      <a:pt x="0" y="60"/>
                      <a:pt x="0" y="131"/>
                    </a:cubicBezTo>
                    <a:cubicBezTo>
                      <a:pt x="0" y="203"/>
                      <a:pt x="60" y="262"/>
                      <a:pt x="131" y="262"/>
                    </a:cubicBezTo>
                    <a:cubicBezTo>
                      <a:pt x="203" y="262"/>
                      <a:pt x="262" y="191"/>
                      <a:pt x="262" y="131"/>
                    </a:cubicBezTo>
                    <a:cubicBezTo>
                      <a:pt x="262" y="60"/>
                      <a:pt x="203" y="0"/>
                      <a:pt x="131" y="0"/>
                    </a:cubicBezTo>
                    <a:close/>
                  </a:path>
                </a:pathLst>
              </a:custGeom>
              <a:gradFill>
                <a:gsLst>
                  <a:gs pos="0">
                    <a:schemeClr val="accent1"/>
                  </a:gs>
                  <a:gs pos="100000">
                    <a:srgbClr val="D9D378">
                      <a:alpha val="52156"/>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864" name="Google Shape;864;p13"/>
              <p:cNvSpPr/>
              <p:nvPr/>
            </p:nvSpPr>
            <p:spPr>
              <a:xfrm>
                <a:off x="8019167" y="812835"/>
                <a:ext cx="15364" cy="15364"/>
              </a:xfrm>
              <a:custGeom>
                <a:avLst/>
                <a:gdLst/>
                <a:ahLst/>
                <a:cxnLst/>
                <a:rect l="l" t="t" r="r" b="b"/>
                <a:pathLst>
                  <a:path w="263" h="263" extrusionOk="0">
                    <a:moveTo>
                      <a:pt x="132" y="0"/>
                    </a:moveTo>
                    <a:cubicBezTo>
                      <a:pt x="60" y="0"/>
                      <a:pt x="1" y="60"/>
                      <a:pt x="1" y="131"/>
                    </a:cubicBezTo>
                    <a:cubicBezTo>
                      <a:pt x="1" y="203"/>
                      <a:pt x="60" y="262"/>
                      <a:pt x="132" y="262"/>
                    </a:cubicBezTo>
                    <a:cubicBezTo>
                      <a:pt x="203" y="262"/>
                      <a:pt x="263" y="203"/>
                      <a:pt x="263" y="131"/>
                    </a:cubicBezTo>
                    <a:cubicBezTo>
                      <a:pt x="263" y="60"/>
                      <a:pt x="203" y="0"/>
                      <a:pt x="132" y="0"/>
                    </a:cubicBezTo>
                    <a:close/>
                  </a:path>
                </a:pathLst>
              </a:custGeom>
              <a:gradFill>
                <a:gsLst>
                  <a:gs pos="0">
                    <a:schemeClr val="accent1"/>
                  </a:gs>
                  <a:gs pos="100000">
                    <a:srgbClr val="D9D378">
                      <a:alpha val="52156"/>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865" name="Google Shape;865;p13"/>
              <p:cNvSpPr/>
              <p:nvPr/>
            </p:nvSpPr>
            <p:spPr>
              <a:xfrm>
                <a:off x="8019167" y="869150"/>
                <a:ext cx="15364" cy="15364"/>
              </a:xfrm>
              <a:custGeom>
                <a:avLst/>
                <a:gdLst/>
                <a:ahLst/>
                <a:cxnLst/>
                <a:rect l="l" t="t" r="r" b="b"/>
                <a:pathLst>
                  <a:path w="263" h="263" extrusionOk="0">
                    <a:moveTo>
                      <a:pt x="132" y="1"/>
                    </a:moveTo>
                    <a:cubicBezTo>
                      <a:pt x="60" y="1"/>
                      <a:pt x="1" y="60"/>
                      <a:pt x="1" y="131"/>
                    </a:cubicBezTo>
                    <a:cubicBezTo>
                      <a:pt x="1" y="203"/>
                      <a:pt x="60" y="262"/>
                      <a:pt x="132" y="262"/>
                    </a:cubicBezTo>
                    <a:cubicBezTo>
                      <a:pt x="203" y="262"/>
                      <a:pt x="263" y="203"/>
                      <a:pt x="263" y="131"/>
                    </a:cubicBezTo>
                    <a:cubicBezTo>
                      <a:pt x="263" y="60"/>
                      <a:pt x="203" y="1"/>
                      <a:pt x="132" y="1"/>
                    </a:cubicBezTo>
                    <a:close/>
                  </a:path>
                </a:pathLst>
              </a:custGeom>
              <a:gradFill>
                <a:gsLst>
                  <a:gs pos="0">
                    <a:schemeClr val="accent1"/>
                  </a:gs>
                  <a:gs pos="100000">
                    <a:srgbClr val="D9D378">
                      <a:alpha val="52156"/>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866" name="Google Shape;866;p13"/>
              <p:cNvSpPr/>
              <p:nvPr/>
            </p:nvSpPr>
            <p:spPr>
              <a:xfrm>
                <a:off x="8019167" y="927568"/>
                <a:ext cx="15364" cy="15364"/>
              </a:xfrm>
              <a:custGeom>
                <a:avLst/>
                <a:gdLst/>
                <a:ahLst/>
                <a:cxnLst/>
                <a:rect l="l" t="t" r="r" b="b"/>
                <a:pathLst>
                  <a:path w="263" h="263" extrusionOk="0">
                    <a:moveTo>
                      <a:pt x="132" y="1"/>
                    </a:moveTo>
                    <a:cubicBezTo>
                      <a:pt x="60" y="1"/>
                      <a:pt x="1" y="60"/>
                      <a:pt x="1" y="132"/>
                    </a:cubicBezTo>
                    <a:cubicBezTo>
                      <a:pt x="1" y="203"/>
                      <a:pt x="60" y="263"/>
                      <a:pt x="132" y="263"/>
                    </a:cubicBezTo>
                    <a:cubicBezTo>
                      <a:pt x="203" y="263"/>
                      <a:pt x="263" y="203"/>
                      <a:pt x="263" y="132"/>
                    </a:cubicBezTo>
                    <a:cubicBezTo>
                      <a:pt x="263" y="60"/>
                      <a:pt x="203" y="1"/>
                      <a:pt x="132" y="1"/>
                    </a:cubicBezTo>
                    <a:close/>
                  </a:path>
                </a:pathLst>
              </a:custGeom>
              <a:gradFill>
                <a:gsLst>
                  <a:gs pos="0">
                    <a:schemeClr val="accent1"/>
                  </a:gs>
                  <a:gs pos="100000">
                    <a:srgbClr val="D9D378">
                      <a:alpha val="52156"/>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867" name="Google Shape;867;p13"/>
              <p:cNvSpPr/>
              <p:nvPr/>
            </p:nvSpPr>
            <p:spPr>
              <a:xfrm>
                <a:off x="8019167" y="986686"/>
                <a:ext cx="15364" cy="15364"/>
              </a:xfrm>
              <a:custGeom>
                <a:avLst/>
                <a:gdLst/>
                <a:ahLst/>
                <a:cxnLst/>
                <a:rect l="l" t="t" r="r" b="b"/>
                <a:pathLst>
                  <a:path w="263" h="263" extrusionOk="0">
                    <a:moveTo>
                      <a:pt x="132" y="1"/>
                    </a:moveTo>
                    <a:cubicBezTo>
                      <a:pt x="60" y="1"/>
                      <a:pt x="1" y="60"/>
                      <a:pt x="1" y="132"/>
                    </a:cubicBezTo>
                    <a:cubicBezTo>
                      <a:pt x="1" y="203"/>
                      <a:pt x="60" y="263"/>
                      <a:pt x="132" y="263"/>
                    </a:cubicBezTo>
                    <a:cubicBezTo>
                      <a:pt x="203" y="263"/>
                      <a:pt x="263" y="203"/>
                      <a:pt x="263" y="132"/>
                    </a:cubicBezTo>
                    <a:cubicBezTo>
                      <a:pt x="263" y="60"/>
                      <a:pt x="203" y="1"/>
                      <a:pt x="132" y="1"/>
                    </a:cubicBezTo>
                    <a:close/>
                  </a:path>
                </a:pathLst>
              </a:custGeom>
              <a:gradFill>
                <a:gsLst>
                  <a:gs pos="0">
                    <a:schemeClr val="accent1"/>
                  </a:gs>
                  <a:gs pos="100000">
                    <a:srgbClr val="D9D378">
                      <a:alpha val="52156"/>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868" name="Google Shape;868;p13"/>
              <p:cNvSpPr/>
              <p:nvPr/>
            </p:nvSpPr>
            <p:spPr>
              <a:xfrm>
                <a:off x="8019167" y="1042359"/>
                <a:ext cx="15364" cy="15364"/>
              </a:xfrm>
              <a:custGeom>
                <a:avLst/>
                <a:gdLst/>
                <a:ahLst/>
                <a:cxnLst/>
                <a:rect l="l" t="t" r="r" b="b"/>
                <a:pathLst>
                  <a:path w="263" h="263" extrusionOk="0">
                    <a:moveTo>
                      <a:pt x="132" y="0"/>
                    </a:moveTo>
                    <a:cubicBezTo>
                      <a:pt x="60" y="0"/>
                      <a:pt x="1" y="60"/>
                      <a:pt x="1" y="131"/>
                    </a:cubicBezTo>
                    <a:cubicBezTo>
                      <a:pt x="1" y="203"/>
                      <a:pt x="60" y="262"/>
                      <a:pt x="132" y="262"/>
                    </a:cubicBezTo>
                    <a:cubicBezTo>
                      <a:pt x="203" y="262"/>
                      <a:pt x="263" y="203"/>
                      <a:pt x="263" y="131"/>
                    </a:cubicBezTo>
                    <a:cubicBezTo>
                      <a:pt x="263" y="60"/>
                      <a:pt x="203" y="0"/>
                      <a:pt x="132" y="0"/>
                    </a:cubicBezTo>
                    <a:close/>
                  </a:path>
                </a:pathLst>
              </a:custGeom>
              <a:gradFill>
                <a:gsLst>
                  <a:gs pos="0">
                    <a:schemeClr val="accent1"/>
                  </a:gs>
                  <a:gs pos="100000">
                    <a:srgbClr val="D9D378">
                      <a:alpha val="52156"/>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869" name="Google Shape;869;p13"/>
              <p:cNvSpPr/>
              <p:nvPr/>
            </p:nvSpPr>
            <p:spPr>
              <a:xfrm>
                <a:off x="8019167" y="1101478"/>
                <a:ext cx="15364" cy="15364"/>
              </a:xfrm>
              <a:custGeom>
                <a:avLst/>
                <a:gdLst/>
                <a:ahLst/>
                <a:cxnLst/>
                <a:rect l="l" t="t" r="r" b="b"/>
                <a:pathLst>
                  <a:path w="263" h="263" extrusionOk="0">
                    <a:moveTo>
                      <a:pt x="132" y="0"/>
                    </a:moveTo>
                    <a:cubicBezTo>
                      <a:pt x="60" y="0"/>
                      <a:pt x="1" y="60"/>
                      <a:pt x="1" y="131"/>
                    </a:cubicBezTo>
                    <a:cubicBezTo>
                      <a:pt x="1" y="203"/>
                      <a:pt x="60" y="262"/>
                      <a:pt x="132" y="262"/>
                    </a:cubicBezTo>
                    <a:cubicBezTo>
                      <a:pt x="203" y="262"/>
                      <a:pt x="263" y="203"/>
                      <a:pt x="263" y="131"/>
                    </a:cubicBezTo>
                    <a:cubicBezTo>
                      <a:pt x="263" y="60"/>
                      <a:pt x="203" y="0"/>
                      <a:pt x="132" y="0"/>
                    </a:cubicBezTo>
                    <a:close/>
                  </a:path>
                </a:pathLst>
              </a:custGeom>
              <a:gradFill>
                <a:gsLst>
                  <a:gs pos="0">
                    <a:schemeClr val="accent1"/>
                  </a:gs>
                  <a:gs pos="100000">
                    <a:srgbClr val="D9D378">
                      <a:alpha val="52156"/>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870" name="Google Shape;870;p13"/>
              <p:cNvSpPr/>
              <p:nvPr/>
            </p:nvSpPr>
            <p:spPr>
              <a:xfrm>
                <a:off x="8019167" y="1160597"/>
                <a:ext cx="15364" cy="15364"/>
              </a:xfrm>
              <a:custGeom>
                <a:avLst/>
                <a:gdLst/>
                <a:ahLst/>
                <a:cxnLst/>
                <a:rect l="l" t="t" r="r" b="b"/>
                <a:pathLst>
                  <a:path w="263" h="263" extrusionOk="0">
                    <a:moveTo>
                      <a:pt x="132" y="0"/>
                    </a:moveTo>
                    <a:cubicBezTo>
                      <a:pt x="60" y="0"/>
                      <a:pt x="1" y="60"/>
                      <a:pt x="1" y="131"/>
                    </a:cubicBezTo>
                    <a:cubicBezTo>
                      <a:pt x="1" y="203"/>
                      <a:pt x="60" y="262"/>
                      <a:pt x="132" y="262"/>
                    </a:cubicBezTo>
                    <a:cubicBezTo>
                      <a:pt x="203" y="262"/>
                      <a:pt x="263" y="203"/>
                      <a:pt x="263" y="131"/>
                    </a:cubicBezTo>
                    <a:cubicBezTo>
                      <a:pt x="263" y="60"/>
                      <a:pt x="203" y="0"/>
                      <a:pt x="132" y="0"/>
                    </a:cubicBezTo>
                    <a:close/>
                  </a:path>
                </a:pathLst>
              </a:custGeom>
              <a:gradFill>
                <a:gsLst>
                  <a:gs pos="0">
                    <a:schemeClr val="accent1"/>
                  </a:gs>
                  <a:gs pos="100000">
                    <a:srgbClr val="D9D378">
                      <a:alpha val="52156"/>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871" name="Google Shape;871;p13"/>
              <p:cNvSpPr/>
              <p:nvPr/>
            </p:nvSpPr>
            <p:spPr>
              <a:xfrm>
                <a:off x="8019167" y="1216211"/>
                <a:ext cx="15364" cy="15364"/>
              </a:xfrm>
              <a:custGeom>
                <a:avLst/>
                <a:gdLst/>
                <a:ahLst/>
                <a:cxnLst/>
                <a:rect l="l" t="t" r="r" b="b"/>
                <a:pathLst>
                  <a:path w="263" h="263" extrusionOk="0">
                    <a:moveTo>
                      <a:pt x="132" y="1"/>
                    </a:moveTo>
                    <a:cubicBezTo>
                      <a:pt x="60" y="1"/>
                      <a:pt x="1" y="60"/>
                      <a:pt x="1" y="132"/>
                    </a:cubicBezTo>
                    <a:cubicBezTo>
                      <a:pt x="1" y="203"/>
                      <a:pt x="60" y="263"/>
                      <a:pt x="132" y="263"/>
                    </a:cubicBezTo>
                    <a:cubicBezTo>
                      <a:pt x="203" y="263"/>
                      <a:pt x="263" y="203"/>
                      <a:pt x="263" y="132"/>
                    </a:cubicBezTo>
                    <a:cubicBezTo>
                      <a:pt x="263" y="60"/>
                      <a:pt x="203" y="1"/>
                      <a:pt x="132" y="1"/>
                    </a:cubicBezTo>
                    <a:close/>
                  </a:path>
                </a:pathLst>
              </a:custGeom>
              <a:gradFill>
                <a:gsLst>
                  <a:gs pos="0">
                    <a:schemeClr val="accent1"/>
                  </a:gs>
                  <a:gs pos="100000">
                    <a:srgbClr val="D9D378">
                      <a:alpha val="52156"/>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872" name="Google Shape;872;p13"/>
              <p:cNvSpPr/>
              <p:nvPr/>
            </p:nvSpPr>
            <p:spPr>
              <a:xfrm>
                <a:off x="8019167" y="1275330"/>
                <a:ext cx="15364" cy="15364"/>
              </a:xfrm>
              <a:custGeom>
                <a:avLst/>
                <a:gdLst/>
                <a:ahLst/>
                <a:cxnLst/>
                <a:rect l="l" t="t" r="r" b="b"/>
                <a:pathLst>
                  <a:path w="263" h="263" extrusionOk="0">
                    <a:moveTo>
                      <a:pt x="132" y="1"/>
                    </a:moveTo>
                    <a:cubicBezTo>
                      <a:pt x="60" y="1"/>
                      <a:pt x="1" y="60"/>
                      <a:pt x="1" y="132"/>
                    </a:cubicBezTo>
                    <a:cubicBezTo>
                      <a:pt x="1" y="203"/>
                      <a:pt x="60" y="263"/>
                      <a:pt x="132" y="263"/>
                    </a:cubicBezTo>
                    <a:cubicBezTo>
                      <a:pt x="203" y="263"/>
                      <a:pt x="263" y="203"/>
                      <a:pt x="263" y="132"/>
                    </a:cubicBezTo>
                    <a:cubicBezTo>
                      <a:pt x="263" y="60"/>
                      <a:pt x="203" y="1"/>
                      <a:pt x="132" y="1"/>
                    </a:cubicBezTo>
                    <a:close/>
                  </a:path>
                </a:pathLst>
              </a:custGeom>
              <a:gradFill>
                <a:gsLst>
                  <a:gs pos="0">
                    <a:schemeClr val="accent1"/>
                  </a:gs>
                  <a:gs pos="100000">
                    <a:srgbClr val="D9D378">
                      <a:alpha val="52156"/>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873" name="Google Shape;873;p13"/>
              <p:cNvSpPr/>
              <p:nvPr/>
            </p:nvSpPr>
            <p:spPr>
              <a:xfrm>
                <a:off x="8019167" y="1334449"/>
                <a:ext cx="15364" cy="15364"/>
              </a:xfrm>
              <a:custGeom>
                <a:avLst/>
                <a:gdLst/>
                <a:ahLst/>
                <a:cxnLst/>
                <a:rect l="l" t="t" r="r" b="b"/>
                <a:pathLst>
                  <a:path w="263" h="263" extrusionOk="0">
                    <a:moveTo>
                      <a:pt x="132" y="1"/>
                    </a:moveTo>
                    <a:cubicBezTo>
                      <a:pt x="60" y="1"/>
                      <a:pt x="1" y="60"/>
                      <a:pt x="1" y="132"/>
                    </a:cubicBezTo>
                    <a:cubicBezTo>
                      <a:pt x="1" y="203"/>
                      <a:pt x="60" y="263"/>
                      <a:pt x="132" y="263"/>
                    </a:cubicBezTo>
                    <a:cubicBezTo>
                      <a:pt x="203" y="263"/>
                      <a:pt x="263" y="203"/>
                      <a:pt x="263" y="132"/>
                    </a:cubicBezTo>
                    <a:cubicBezTo>
                      <a:pt x="263" y="60"/>
                      <a:pt x="203" y="1"/>
                      <a:pt x="132" y="1"/>
                    </a:cubicBezTo>
                    <a:close/>
                  </a:path>
                </a:pathLst>
              </a:custGeom>
              <a:gradFill>
                <a:gsLst>
                  <a:gs pos="0">
                    <a:schemeClr val="accent1"/>
                  </a:gs>
                  <a:gs pos="100000">
                    <a:srgbClr val="D9D378">
                      <a:alpha val="52156"/>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874" name="Google Shape;874;p13"/>
              <p:cNvSpPr/>
              <p:nvPr/>
            </p:nvSpPr>
            <p:spPr>
              <a:xfrm>
                <a:off x="8019167" y="1390121"/>
                <a:ext cx="15364" cy="15364"/>
              </a:xfrm>
              <a:custGeom>
                <a:avLst/>
                <a:gdLst/>
                <a:ahLst/>
                <a:cxnLst/>
                <a:rect l="l" t="t" r="r" b="b"/>
                <a:pathLst>
                  <a:path w="263" h="263" extrusionOk="0">
                    <a:moveTo>
                      <a:pt x="132" y="0"/>
                    </a:moveTo>
                    <a:cubicBezTo>
                      <a:pt x="60" y="0"/>
                      <a:pt x="1" y="60"/>
                      <a:pt x="1" y="131"/>
                    </a:cubicBezTo>
                    <a:cubicBezTo>
                      <a:pt x="1" y="203"/>
                      <a:pt x="60" y="262"/>
                      <a:pt x="132" y="262"/>
                    </a:cubicBezTo>
                    <a:cubicBezTo>
                      <a:pt x="203" y="262"/>
                      <a:pt x="263" y="203"/>
                      <a:pt x="263" y="131"/>
                    </a:cubicBezTo>
                    <a:cubicBezTo>
                      <a:pt x="263" y="60"/>
                      <a:pt x="203" y="0"/>
                      <a:pt x="132" y="0"/>
                    </a:cubicBezTo>
                    <a:close/>
                  </a:path>
                </a:pathLst>
              </a:custGeom>
              <a:gradFill>
                <a:gsLst>
                  <a:gs pos="0">
                    <a:schemeClr val="accent1"/>
                  </a:gs>
                  <a:gs pos="100000">
                    <a:srgbClr val="D9D378">
                      <a:alpha val="52156"/>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875" name="Google Shape;875;p13"/>
              <p:cNvSpPr/>
              <p:nvPr/>
            </p:nvSpPr>
            <p:spPr>
              <a:xfrm>
                <a:off x="8019167" y="1449240"/>
                <a:ext cx="15364" cy="15364"/>
              </a:xfrm>
              <a:custGeom>
                <a:avLst/>
                <a:gdLst/>
                <a:ahLst/>
                <a:cxnLst/>
                <a:rect l="l" t="t" r="r" b="b"/>
                <a:pathLst>
                  <a:path w="263" h="263" extrusionOk="0">
                    <a:moveTo>
                      <a:pt x="132" y="0"/>
                    </a:moveTo>
                    <a:cubicBezTo>
                      <a:pt x="60" y="0"/>
                      <a:pt x="1" y="60"/>
                      <a:pt x="1" y="131"/>
                    </a:cubicBezTo>
                    <a:cubicBezTo>
                      <a:pt x="1" y="203"/>
                      <a:pt x="60" y="262"/>
                      <a:pt x="132" y="262"/>
                    </a:cubicBezTo>
                    <a:cubicBezTo>
                      <a:pt x="203" y="262"/>
                      <a:pt x="263" y="203"/>
                      <a:pt x="263" y="131"/>
                    </a:cubicBezTo>
                    <a:cubicBezTo>
                      <a:pt x="263" y="60"/>
                      <a:pt x="203" y="0"/>
                      <a:pt x="132" y="0"/>
                    </a:cubicBezTo>
                    <a:close/>
                  </a:path>
                </a:pathLst>
              </a:custGeom>
              <a:gradFill>
                <a:gsLst>
                  <a:gs pos="0">
                    <a:schemeClr val="accent1"/>
                  </a:gs>
                  <a:gs pos="100000">
                    <a:srgbClr val="D9D378">
                      <a:alpha val="52156"/>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876" name="Google Shape;876;p13"/>
              <p:cNvSpPr/>
              <p:nvPr/>
            </p:nvSpPr>
            <p:spPr>
              <a:xfrm>
                <a:off x="8019167" y="1508359"/>
                <a:ext cx="15364" cy="15364"/>
              </a:xfrm>
              <a:custGeom>
                <a:avLst/>
                <a:gdLst/>
                <a:ahLst/>
                <a:cxnLst/>
                <a:rect l="l" t="t" r="r" b="b"/>
                <a:pathLst>
                  <a:path w="263" h="263" extrusionOk="0">
                    <a:moveTo>
                      <a:pt x="132" y="0"/>
                    </a:moveTo>
                    <a:cubicBezTo>
                      <a:pt x="60" y="0"/>
                      <a:pt x="1" y="60"/>
                      <a:pt x="1" y="131"/>
                    </a:cubicBezTo>
                    <a:cubicBezTo>
                      <a:pt x="1" y="203"/>
                      <a:pt x="60" y="262"/>
                      <a:pt x="132" y="262"/>
                    </a:cubicBezTo>
                    <a:cubicBezTo>
                      <a:pt x="203" y="262"/>
                      <a:pt x="263" y="191"/>
                      <a:pt x="263" y="131"/>
                    </a:cubicBezTo>
                    <a:cubicBezTo>
                      <a:pt x="263" y="60"/>
                      <a:pt x="203" y="0"/>
                      <a:pt x="132" y="0"/>
                    </a:cubicBezTo>
                    <a:close/>
                  </a:path>
                </a:pathLst>
              </a:custGeom>
              <a:gradFill>
                <a:gsLst>
                  <a:gs pos="0">
                    <a:schemeClr val="accent1"/>
                  </a:gs>
                  <a:gs pos="100000">
                    <a:srgbClr val="D9D378">
                      <a:alpha val="52156"/>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877" name="Google Shape;877;p13"/>
              <p:cNvSpPr/>
              <p:nvPr/>
            </p:nvSpPr>
            <p:spPr>
              <a:xfrm>
                <a:off x="7962151" y="868449"/>
                <a:ext cx="16065" cy="15364"/>
              </a:xfrm>
              <a:custGeom>
                <a:avLst/>
                <a:gdLst/>
                <a:ahLst/>
                <a:cxnLst/>
                <a:rect l="l" t="t" r="r" b="b"/>
                <a:pathLst>
                  <a:path w="275" h="263" extrusionOk="0">
                    <a:moveTo>
                      <a:pt x="143" y="1"/>
                    </a:moveTo>
                    <a:cubicBezTo>
                      <a:pt x="60" y="1"/>
                      <a:pt x="1" y="60"/>
                      <a:pt x="1" y="132"/>
                    </a:cubicBezTo>
                    <a:cubicBezTo>
                      <a:pt x="1" y="203"/>
                      <a:pt x="60" y="263"/>
                      <a:pt x="143" y="263"/>
                    </a:cubicBezTo>
                    <a:cubicBezTo>
                      <a:pt x="215" y="263"/>
                      <a:pt x="274" y="203"/>
                      <a:pt x="274" y="132"/>
                    </a:cubicBezTo>
                    <a:cubicBezTo>
                      <a:pt x="274" y="60"/>
                      <a:pt x="215" y="1"/>
                      <a:pt x="143" y="1"/>
                    </a:cubicBezTo>
                    <a:close/>
                  </a:path>
                </a:pathLst>
              </a:custGeom>
              <a:gradFill>
                <a:gsLst>
                  <a:gs pos="0">
                    <a:schemeClr val="accent1"/>
                  </a:gs>
                  <a:gs pos="100000">
                    <a:srgbClr val="D9D378">
                      <a:alpha val="52156"/>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878" name="Google Shape;878;p13"/>
              <p:cNvSpPr/>
              <p:nvPr/>
            </p:nvSpPr>
            <p:spPr>
              <a:xfrm>
                <a:off x="7962151" y="927568"/>
                <a:ext cx="16065" cy="15364"/>
              </a:xfrm>
              <a:custGeom>
                <a:avLst/>
                <a:gdLst/>
                <a:ahLst/>
                <a:cxnLst/>
                <a:rect l="l" t="t" r="r" b="b"/>
                <a:pathLst>
                  <a:path w="275" h="263" extrusionOk="0">
                    <a:moveTo>
                      <a:pt x="143" y="1"/>
                    </a:moveTo>
                    <a:cubicBezTo>
                      <a:pt x="60" y="1"/>
                      <a:pt x="1" y="60"/>
                      <a:pt x="1" y="132"/>
                    </a:cubicBezTo>
                    <a:cubicBezTo>
                      <a:pt x="1" y="203"/>
                      <a:pt x="60" y="263"/>
                      <a:pt x="143" y="263"/>
                    </a:cubicBezTo>
                    <a:cubicBezTo>
                      <a:pt x="215" y="263"/>
                      <a:pt x="274" y="203"/>
                      <a:pt x="274" y="132"/>
                    </a:cubicBezTo>
                    <a:cubicBezTo>
                      <a:pt x="274" y="60"/>
                      <a:pt x="215" y="1"/>
                      <a:pt x="143" y="1"/>
                    </a:cubicBezTo>
                    <a:close/>
                  </a:path>
                </a:pathLst>
              </a:custGeom>
              <a:gradFill>
                <a:gsLst>
                  <a:gs pos="0">
                    <a:schemeClr val="accent1"/>
                  </a:gs>
                  <a:gs pos="100000">
                    <a:srgbClr val="D9D378">
                      <a:alpha val="52156"/>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879" name="Google Shape;879;p13"/>
              <p:cNvSpPr/>
              <p:nvPr/>
            </p:nvSpPr>
            <p:spPr>
              <a:xfrm>
                <a:off x="7962151" y="986686"/>
                <a:ext cx="16065" cy="15364"/>
              </a:xfrm>
              <a:custGeom>
                <a:avLst/>
                <a:gdLst/>
                <a:ahLst/>
                <a:cxnLst/>
                <a:rect l="l" t="t" r="r" b="b"/>
                <a:pathLst>
                  <a:path w="275" h="263" extrusionOk="0">
                    <a:moveTo>
                      <a:pt x="143" y="1"/>
                    </a:moveTo>
                    <a:cubicBezTo>
                      <a:pt x="60" y="1"/>
                      <a:pt x="1" y="60"/>
                      <a:pt x="1" y="132"/>
                    </a:cubicBezTo>
                    <a:cubicBezTo>
                      <a:pt x="1" y="203"/>
                      <a:pt x="60" y="263"/>
                      <a:pt x="143" y="263"/>
                    </a:cubicBezTo>
                    <a:cubicBezTo>
                      <a:pt x="215" y="263"/>
                      <a:pt x="274" y="203"/>
                      <a:pt x="274" y="132"/>
                    </a:cubicBezTo>
                    <a:cubicBezTo>
                      <a:pt x="274" y="60"/>
                      <a:pt x="215" y="1"/>
                      <a:pt x="143" y="1"/>
                    </a:cubicBezTo>
                    <a:close/>
                  </a:path>
                </a:pathLst>
              </a:custGeom>
              <a:gradFill>
                <a:gsLst>
                  <a:gs pos="0">
                    <a:schemeClr val="accent1"/>
                  </a:gs>
                  <a:gs pos="100000">
                    <a:srgbClr val="D9D378">
                      <a:alpha val="52156"/>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880" name="Google Shape;880;p13"/>
              <p:cNvSpPr/>
              <p:nvPr/>
            </p:nvSpPr>
            <p:spPr>
              <a:xfrm>
                <a:off x="7962151" y="1042359"/>
                <a:ext cx="16065" cy="15364"/>
              </a:xfrm>
              <a:custGeom>
                <a:avLst/>
                <a:gdLst/>
                <a:ahLst/>
                <a:cxnLst/>
                <a:rect l="l" t="t" r="r" b="b"/>
                <a:pathLst>
                  <a:path w="275" h="263" extrusionOk="0">
                    <a:moveTo>
                      <a:pt x="143" y="0"/>
                    </a:moveTo>
                    <a:cubicBezTo>
                      <a:pt x="60" y="0"/>
                      <a:pt x="1" y="60"/>
                      <a:pt x="1" y="131"/>
                    </a:cubicBezTo>
                    <a:cubicBezTo>
                      <a:pt x="1" y="203"/>
                      <a:pt x="60" y="262"/>
                      <a:pt x="143" y="262"/>
                    </a:cubicBezTo>
                    <a:cubicBezTo>
                      <a:pt x="215" y="262"/>
                      <a:pt x="274" y="203"/>
                      <a:pt x="274" y="131"/>
                    </a:cubicBezTo>
                    <a:cubicBezTo>
                      <a:pt x="274" y="60"/>
                      <a:pt x="215" y="0"/>
                      <a:pt x="143" y="0"/>
                    </a:cubicBezTo>
                    <a:close/>
                  </a:path>
                </a:pathLst>
              </a:custGeom>
              <a:gradFill>
                <a:gsLst>
                  <a:gs pos="0">
                    <a:schemeClr val="accent1"/>
                  </a:gs>
                  <a:gs pos="100000">
                    <a:srgbClr val="D9D378">
                      <a:alpha val="52156"/>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881" name="Google Shape;881;p13"/>
              <p:cNvSpPr/>
              <p:nvPr/>
            </p:nvSpPr>
            <p:spPr>
              <a:xfrm>
                <a:off x="7962151" y="1100777"/>
                <a:ext cx="16065" cy="16065"/>
              </a:xfrm>
              <a:custGeom>
                <a:avLst/>
                <a:gdLst/>
                <a:ahLst/>
                <a:cxnLst/>
                <a:rect l="l" t="t" r="r" b="b"/>
                <a:pathLst>
                  <a:path w="275" h="275" extrusionOk="0">
                    <a:moveTo>
                      <a:pt x="143" y="0"/>
                    </a:moveTo>
                    <a:cubicBezTo>
                      <a:pt x="60" y="0"/>
                      <a:pt x="1" y="72"/>
                      <a:pt x="1" y="143"/>
                    </a:cubicBezTo>
                    <a:cubicBezTo>
                      <a:pt x="1" y="215"/>
                      <a:pt x="60" y="274"/>
                      <a:pt x="143" y="274"/>
                    </a:cubicBezTo>
                    <a:cubicBezTo>
                      <a:pt x="215" y="274"/>
                      <a:pt x="274" y="215"/>
                      <a:pt x="274" y="143"/>
                    </a:cubicBezTo>
                    <a:cubicBezTo>
                      <a:pt x="274" y="72"/>
                      <a:pt x="215" y="0"/>
                      <a:pt x="143" y="0"/>
                    </a:cubicBezTo>
                    <a:close/>
                  </a:path>
                </a:pathLst>
              </a:custGeom>
              <a:gradFill>
                <a:gsLst>
                  <a:gs pos="0">
                    <a:schemeClr val="accent1"/>
                  </a:gs>
                  <a:gs pos="100000">
                    <a:srgbClr val="D9D378">
                      <a:alpha val="52156"/>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882" name="Google Shape;882;p13"/>
              <p:cNvSpPr/>
              <p:nvPr/>
            </p:nvSpPr>
            <p:spPr>
              <a:xfrm>
                <a:off x="7962151" y="1160597"/>
                <a:ext cx="16065" cy="15364"/>
              </a:xfrm>
              <a:custGeom>
                <a:avLst/>
                <a:gdLst/>
                <a:ahLst/>
                <a:cxnLst/>
                <a:rect l="l" t="t" r="r" b="b"/>
                <a:pathLst>
                  <a:path w="275" h="263" extrusionOk="0">
                    <a:moveTo>
                      <a:pt x="143" y="0"/>
                    </a:moveTo>
                    <a:cubicBezTo>
                      <a:pt x="60" y="0"/>
                      <a:pt x="1" y="60"/>
                      <a:pt x="1" y="131"/>
                    </a:cubicBezTo>
                    <a:cubicBezTo>
                      <a:pt x="1" y="203"/>
                      <a:pt x="60" y="262"/>
                      <a:pt x="143" y="262"/>
                    </a:cubicBezTo>
                    <a:cubicBezTo>
                      <a:pt x="215" y="262"/>
                      <a:pt x="274" y="203"/>
                      <a:pt x="274" y="131"/>
                    </a:cubicBezTo>
                    <a:cubicBezTo>
                      <a:pt x="274" y="60"/>
                      <a:pt x="215" y="0"/>
                      <a:pt x="143" y="0"/>
                    </a:cubicBezTo>
                    <a:close/>
                  </a:path>
                </a:pathLst>
              </a:custGeom>
              <a:gradFill>
                <a:gsLst>
                  <a:gs pos="0">
                    <a:schemeClr val="accent1"/>
                  </a:gs>
                  <a:gs pos="100000">
                    <a:srgbClr val="D9D378">
                      <a:alpha val="52156"/>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883" name="Google Shape;883;p13"/>
              <p:cNvSpPr/>
              <p:nvPr/>
            </p:nvSpPr>
            <p:spPr>
              <a:xfrm>
                <a:off x="7962151" y="1216211"/>
                <a:ext cx="16065" cy="15364"/>
              </a:xfrm>
              <a:custGeom>
                <a:avLst/>
                <a:gdLst/>
                <a:ahLst/>
                <a:cxnLst/>
                <a:rect l="l" t="t" r="r" b="b"/>
                <a:pathLst>
                  <a:path w="275" h="263" extrusionOk="0">
                    <a:moveTo>
                      <a:pt x="143" y="1"/>
                    </a:moveTo>
                    <a:cubicBezTo>
                      <a:pt x="60" y="1"/>
                      <a:pt x="1" y="60"/>
                      <a:pt x="1" y="132"/>
                    </a:cubicBezTo>
                    <a:cubicBezTo>
                      <a:pt x="1" y="203"/>
                      <a:pt x="60" y="263"/>
                      <a:pt x="143" y="263"/>
                    </a:cubicBezTo>
                    <a:cubicBezTo>
                      <a:pt x="215" y="263"/>
                      <a:pt x="274" y="203"/>
                      <a:pt x="274" y="132"/>
                    </a:cubicBezTo>
                    <a:cubicBezTo>
                      <a:pt x="274" y="60"/>
                      <a:pt x="215" y="1"/>
                      <a:pt x="143" y="1"/>
                    </a:cubicBezTo>
                    <a:close/>
                  </a:path>
                </a:pathLst>
              </a:custGeom>
              <a:gradFill>
                <a:gsLst>
                  <a:gs pos="0">
                    <a:schemeClr val="accent1"/>
                  </a:gs>
                  <a:gs pos="100000">
                    <a:srgbClr val="D9D378">
                      <a:alpha val="52156"/>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884" name="Google Shape;884;p13"/>
              <p:cNvSpPr/>
              <p:nvPr/>
            </p:nvSpPr>
            <p:spPr>
              <a:xfrm>
                <a:off x="7962151" y="1274629"/>
                <a:ext cx="16065" cy="16065"/>
              </a:xfrm>
              <a:custGeom>
                <a:avLst/>
                <a:gdLst/>
                <a:ahLst/>
                <a:cxnLst/>
                <a:rect l="l" t="t" r="r" b="b"/>
                <a:pathLst>
                  <a:path w="275" h="275" extrusionOk="0">
                    <a:moveTo>
                      <a:pt x="143" y="1"/>
                    </a:moveTo>
                    <a:cubicBezTo>
                      <a:pt x="60" y="1"/>
                      <a:pt x="1" y="72"/>
                      <a:pt x="1" y="144"/>
                    </a:cubicBezTo>
                    <a:cubicBezTo>
                      <a:pt x="1" y="215"/>
                      <a:pt x="60" y="275"/>
                      <a:pt x="143" y="275"/>
                    </a:cubicBezTo>
                    <a:cubicBezTo>
                      <a:pt x="215" y="275"/>
                      <a:pt x="274" y="215"/>
                      <a:pt x="274" y="144"/>
                    </a:cubicBezTo>
                    <a:cubicBezTo>
                      <a:pt x="274" y="72"/>
                      <a:pt x="215" y="1"/>
                      <a:pt x="143" y="1"/>
                    </a:cubicBezTo>
                    <a:close/>
                  </a:path>
                </a:pathLst>
              </a:custGeom>
              <a:gradFill>
                <a:gsLst>
                  <a:gs pos="0">
                    <a:schemeClr val="accent1"/>
                  </a:gs>
                  <a:gs pos="100000">
                    <a:srgbClr val="D9D378">
                      <a:alpha val="52156"/>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885" name="Google Shape;885;p13"/>
              <p:cNvSpPr/>
              <p:nvPr/>
            </p:nvSpPr>
            <p:spPr>
              <a:xfrm>
                <a:off x="7962151" y="1334449"/>
                <a:ext cx="16065" cy="15364"/>
              </a:xfrm>
              <a:custGeom>
                <a:avLst/>
                <a:gdLst/>
                <a:ahLst/>
                <a:cxnLst/>
                <a:rect l="l" t="t" r="r" b="b"/>
                <a:pathLst>
                  <a:path w="275" h="263" extrusionOk="0">
                    <a:moveTo>
                      <a:pt x="143" y="1"/>
                    </a:moveTo>
                    <a:cubicBezTo>
                      <a:pt x="60" y="1"/>
                      <a:pt x="1" y="60"/>
                      <a:pt x="1" y="132"/>
                    </a:cubicBezTo>
                    <a:cubicBezTo>
                      <a:pt x="1" y="203"/>
                      <a:pt x="60" y="263"/>
                      <a:pt x="143" y="263"/>
                    </a:cubicBezTo>
                    <a:cubicBezTo>
                      <a:pt x="215" y="263"/>
                      <a:pt x="274" y="203"/>
                      <a:pt x="274" y="132"/>
                    </a:cubicBezTo>
                    <a:cubicBezTo>
                      <a:pt x="274" y="60"/>
                      <a:pt x="215" y="1"/>
                      <a:pt x="143" y="1"/>
                    </a:cubicBezTo>
                    <a:close/>
                  </a:path>
                </a:pathLst>
              </a:custGeom>
              <a:gradFill>
                <a:gsLst>
                  <a:gs pos="0">
                    <a:schemeClr val="accent1"/>
                  </a:gs>
                  <a:gs pos="100000">
                    <a:srgbClr val="D9D378">
                      <a:alpha val="52156"/>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886" name="Google Shape;886;p13"/>
              <p:cNvSpPr/>
              <p:nvPr/>
            </p:nvSpPr>
            <p:spPr>
              <a:xfrm>
                <a:off x="7962151" y="1390121"/>
                <a:ext cx="16065" cy="15364"/>
              </a:xfrm>
              <a:custGeom>
                <a:avLst/>
                <a:gdLst/>
                <a:ahLst/>
                <a:cxnLst/>
                <a:rect l="l" t="t" r="r" b="b"/>
                <a:pathLst>
                  <a:path w="275" h="263" extrusionOk="0">
                    <a:moveTo>
                      <a:pt x="143" y="0"/>
                    </a:moveTo>
                    <a:cubicBezTo>
                      <a:pt x="60" y="0"/>
                      <a:pt x="1" y="60"/>
                      <a:pt x="1" y="131"/>
                    </a:cubicBezTo>
                    <a:cubicBezTo>
                      <a:pt x="1" y="203"/>
                      <a:pt x="60" y="262"/>
                      <a:pt x="143" y="262"/>
                    </a:cubicBezTo>
                    <a:cubicBezTo>
                      <a:pt x="215" y="262"/>
                      <a:pt x="274" y="203"/>
                      <a:pt x="274" y="131"/>
                    </a:cubicBezTo>
                    <a:cubicBezTo>
                      <a:pt x="274" y="60"/>
                      <a:pt x="215" y="0"/>
                      <a:pt x="143" y="0"/>
                    </a:cubicBezTo>
                    <a:close/>
                  </a:path>
                </a:pathLst>
              </a:custGeom>
              <a:gradFill>
                <a:gsLst>
                  <a:gs pos="0">
                    <a:schemeClr val="accent1"/>
                  </a:gs>
                  <a:gs pos="100000">
                    <a:srgbClr val="D9D378">
                      <a:alpha val="52156"/>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887" name="Google Shape;887;p13"/>
              <p:cNvSpPr/>
              <p:nvPr/>
            </p:nvSpPr>
            <p:spPr>
              <a:xfrm>
                <a:off x="7962151" y="1447838"/>
                <a:ext cx="16065" cy="16065"/>
              </a:xfrm>
              <a:custGeom>
                <a:avLst/>
                <a:gdLst/>
                <a:ahLst/>
                <a:cxnLst/>
                <a:rect l="l" t="t" r="r" b="b"/>
                <a:pathLst>
                  <a:path w="275" h="275" extrusionOk="0">
                    <a:moveTo>
                      <a:pt x="143" y="0"/>
                    </a:moveTo>
                    <a:cubicBezTo>
                      <a:pt x="60" y="0"/>
                      <a:pt x="1" y="60"/>
                      <a:pt x="1" y="143"/>
                    </a:cubicBezTo>
                    <a:cubicBezTo>
                      <a:pt x="1" y="215"/>
                      <a:pt x="60" y="274"/>
                      <a:pt x="143" y="274"/>
                    </a:cubicBezTo>
                    <a:cubicBezTo>
                      <a:pt x="215" y="274"/>
                      <a:pt x="274" y="215"/>
                      <a:pt x="274" y="143"/>
                    </a:cubicBezTo>
                    <a:cubicBezTo>
                      <a:pt x="274" y="60"/>
                      <a:pt x="215" y="0"/>
                      <a:pt x="143" y="0"/>
                    </a:cubicBezTo>
                    <a:close/>
                  </a:path>
                </a:pathLst>
              </a:custGeom>
              <a:gradFill>
                <a:gsLst>
                  <a:gs pos="0">
                    <a:schemeClr val="accent1"/>
                  </a:gs>
                  <a:gs pos="100000">
                    <a:srgbClr val="D9D378">
                      <a:alpha val="52156"/>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888" name="Google Shape;888;p13"/>
              <p:cNvSpPr/>
              <p:nvPr/>
            </p:nvSpPr>
            <p:spPr>
              <a:xfrm>
                <a:off x="7962151" y="1508359"/>
                <a:ext cx="16065" cy="15364"/>
              </a:xfrm>
              <a:custGeom>
                <a:avLst/>
                <a:gdLst/>
                <a:ahLst/>
                <a:cxnLst/>
                <a:rect l="l" t="t" r="r" b="b"/>
                <a:pathLst>
                  <a:path w="275" h="263" extrusionOk="0">
                    <a:moveTo>
                      <a:pt x="143" y="0"/>
                    </a:moveTo>
                    <a:cubicBezTo>
                      <a:pt x="60" y="0"/>
                      <a:pt x="1" y="60"/>
                      <a:pt x="1" y="131"/>
                    </a:cubicBezTo>
                    <a:cubicBezTo>
                      <a:pt x="1" y="203"/>
                      <a:pt x="60" y="262"/>
                      <a:pt x="143" y="262"/>
                    </a:cubicBezTo>
                    <a:cubicBezTo>
                      <a:pt x="215" y="262"/>
                      <a:pt x="274" y="191"/>
                      <a:pt x="274" y="131"/>
                    </a:cubicBezTo>
                    <a:cubicBezTo>
                      <a:pt x="274" y="60"/>
                      <a:pt x="215" y="0"/>
                      <a:pt x="143" y="0"/>
                    </a:cubicBezTo>
                    <a:close/>
                  </a:path>
                </a:pathLst>
              </a:custGeom>
              <a:gradFill>
                <a:gsLst>
                  <a:gs pos="0">
                    <a:schemeClr val="accent1"/>
                  </a:gs>
                  <a:gs pos="100000">
                    <a:srgbClr val="D9D378">
                      <a:alpha val="52156"/>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889" name="Google Shape;889;p13"/>
              <p:cNvSpPr/>
              <p:nvPr/>
            </p:nvSpPr>
            <p:spPr>
              <a:xfrm>
                <a:off x="7905836" y="927568"/>
                <a:ext cx="16007" cy="15364"/>
              </a:xfrm>
              <a:custGeom>
                <a:avLst/>
                <a:gdLst/>
                <a:ahLst/>
                <a:cxnLst/>
                <a:rect l="l" t="t" r="r" b="b"/>
                <a:pathLst>
                  <a:path w="274" h="263" extrusionOk="0">
                    <a:moveTo>
                      <a:pt x="131" y="1"/>
                    </a:moveTo>
                    <a:cubicBezTo>
                      <a:pt x="60" y="1"/>
                      <a:pt x="0" y="60"/>
                      <a:pt x="0" y="132"/>
                    </a:cubicBezTo>
                    <a:cubicBezTo>
                      <a:pt x="0" y="203"/>
                      <a:pt x="60" y="263"/>
                      <a:pt x="131" y="263"/>
                    </a:cubicBezTo>
                    <a:cubicBezTo>
                      <a:pt x="214" y="263"/>
                      <a:pt x="274" y="203"/>
                      <a:pt x="274" y="132"/>
                    </a:cubicBezTo>
                    <a:cubicBezTo>
                      <a:pt x="274" y="60"/>
                      <a:pt x="214" y="1"/>
                      <a:pt x="131" y="1"/>
                    </a:cubicBezTo>
                    <a:close/>
                  </a:path>
                </a:pathLst>
              </a:custGeom>
              <a:gradFill>
                <a:gsLst>
                  <a:gs pos="0">
                    <a:schemeClr val="accent1"/>
                  </a:gs>
                  <a:gs pos="100000">
                    <a:srgbClr val="D9D378">
                      <a:alpha val="52156"/>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890" name="Google Shape;890;p13"/>
              <p:cNvSpPr/>
              <p:nvPr/>
            </p:nvSpPr>
            <p:spPr>
              <a:xfrm>
                <a:off x="7905836" y="986686"/>
                <a:ext cx="16007" cy="15364"/>
              </a:xfrm>
              <a:custGeom>
                <a:avLst/>
                <a:gdLst/>
                <a:ahLst/>
                <a:cxnLst/>
                <a:rect l="l" t="t" r="r" b="b"/>
                <a:pathLst>
                  <a:path w="274" h="263" extrusionOk="0">
                    <a:moveTo>
                      <a:pt x="131" y="1"/>
                    </a:moveTo>
                    <a:cubicBezTo>
                      <a:pt x="60" y="1"/>
                      <a:pt x="0" y="60"/>
                      <a:pt x="0" y="132"/>
                    </a:cubicBezTo>
                    <a:cubicBezTo>
                      <a:pt x="0" y="203"/>
                      <a:pt x="60" y="263"/>
                      <a:pt x="131" y="263"/>
                    </a:cubicBezTo>
                    <a:cubicBezTo>
                      <a:pt x="214" y="263"/>
                      <a:pt x="274" y="203"/>
                      <a:pt x="274" y="132"/>
                    </a:cubicBezTo>
                    <a:cubicBezTo>
                      <a:pt x="274" y="60"/>
                      <a:pt x="214" y="1"/>
                      <a:pt x="131" y="1"/>
                    </a:cubicBezTo>
                    <a:close/>
                  </a:path>
                </a:pathLst>
              </a:custGeom>
              <a:gradFill>
                <a:gsLst>
                  <a:gs pos="0">
                    <a:schemeClr val="accent1"/>
                  </a:gs>
                  <a:gs pos="100000">
                    <a:srgbClr val="D9D378">
                      <a:alpha val="52156"/>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891" name="Google Shape;891;p13"/>
              <p:cNvSpPr/>
              <p:nvPr/>
            </p:nvSpPr>
            <p:spPr>
              <a:xfrm>
                <a:off x="7905836" y="1042359"/>
                <a:ext cx="16007" cy="15364"/>
              </a:xfrm>
              <a:custGeom>
                <a:avLst/>
                <a:gdLst/>
                <a:ahLst/>
                <a:cxnLst/>
                <a:rect l="l" t="t" r="r" b="b"/>
                <a:pathLst>
                  <a:path w="274" h="263" extrusionOk="0">
                    <a:moveTo>
                      <a:pt x="131" y="0"/>
                    </a:moveTo>
                    <a:cubicBezTo>
                      <a:pt x="60" y="0"/>
                      <a:pt x="0" y="60"/>
                      <a:pt x="0" y="131"/>
                    </a:cubicBezTo>
                    <a:cubicBezTo>
                      <a:pt x="0" y="203"/>
                      <a:pt x="60" y="262"/>
                      <a:pt x="131" y="262"/>
                    </a:cubicBezTo>
                    <a:cubicBezTo>
                      <a:pt x="214" y="262"/>
                      <a:pt x="274" y="203"/>
                      <a:pt x="274" y="131"/>
                    </a:cubicBezTo>
                    <a:cubicBezTo>
                      <a:pt x="274" y="60"/>
                      <a:pt x="214" y="0"/>
                      <a:pt x="131" y="0"/>
                    </a:cubicBezTo>
                    <a:close/>
                  </a:path>
                </a:pathLst>
              </a:custGeom>
              <a:gradFill>
                <a:gsLst>
                  <a:gs pos="0">
                    <a:schemeClr val="accent1"/>
                  </a:gs>
                  <a:gs pos="100000">
                    <a:srgbClr val="D9D378">
                      <a:alpha val="52156"/>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892" name="Google Shape;892;p13"/>
              <p:cNvSpPr/>
              <p:nvPr/>
            </p:nvSpPr>
            <p:spPr>
              <a:xfrm>
                <a:off x="7905836" y="1101478"/>
                <a:ext cx="16007" cy="15364"/>
              </a:xfrm>
              <a:custGeom>
                <a:avLst/>
                <a:gdLst/>
                <a:ahLst/>
                <a:cxnLst/>
                <a:rect l="l" t="t" r="r" b="b"/>
                <a:pathLst>
                  <a:path w="274" h="263" extrusionOk="0">
                    <a:moveTo>
                      <a:pt x="131" y="0"/>
                    </a:moveTo>
                    <a:cubicBezTo>
                      <a:pt x="60" y="0"/>
                      <a:pt x="0" y="60"/>
                      <a:pt x="0" y="131"/>
                    </a:cubicBezTo>
                    <a:cubicBezTo>
                      <a:pt x="0" y="203"/>
                      <a:pt x="60" y="262"/>
                      <a:pt x="131" y="262"/>
                    </a:cubicBezTo>
                    <a:cubicBezTo>
                      <a:pt x="214" y="262"/>
                      <a:pt x="274" y="203"/>
                      <a:pt x="274" y="131"/>
                    </a:cubicBezTo>
                    <a:cubicBezTo>
                      <a:pt x="274" y="60"/>
                      <a:pt x="214" y="0"/>
                      <a:pt x="131" y="0"/>
                    </a:cubicBezTo>
                    <a:close/>
                  </a:path>
                </a:pathLst>
              </a:custGeom>
              <a:gradFill>
                <a:gsLst>
                  <a:gs pos="0">
                    <a:schemeClr val="accent1"/>
                  </a:gs>
                  <a:gs pos="100000">
                    <a:srgbClr val="D9D378">
                      <a:alpha val="52156"/>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893" name="Google Shape;893;p13"/>
              <p:cNvSpPr/>
              <p:nvPr/>
            </p:nvSpPr>
            <p:spPr>
              <a:xfrm>
                <a:off x="7905836" y="1160597"/>
                <a:ext cx="16007" cy="15364"/>
              </a:xfrm>
              <a:custGeom>
                <a:avLst/>
                <a:gdLst/>
                <a:ahLst/>
                <a:cxnLst/>
                <a:rect l="l" t="t" r="r" b="b"/>
                <a:pathLst>
                  <a:path w="274" h="263" extrusionOk="0">
                    <a:moveTo>
                      <a:pt x="131" y="0"/>
                    </a:moveTo>
                    <a:cubicBezTo>
                      <a:pt x="60" y="0"/>
                      <a:pt x="0" y="60"/>
                      <a:pt x="0" y="131"/>
                    </a:cubicBezTo>
                    <a:cubicBezTo>
                      <a:pt x="0" y="203"/>
                      <a:pt x="60" y="262"/>
                      <a:pt x="131" y="262"/>
                    </a:cubicBezTo>
                    <a:cubicBezTo>
                      <a:pt x="214" y="262"/>
                      <a:pt x="274" y="203"/>
                      <a:pt x="274" y="131"/>
                    </a:cubicBezTo>
                    <a:cubicBezTo>
                      <a:pt x="274" y="60"/>
                      <a:pt x="214" y="0"/>
                      <a:pt x="131" y="0"/>
                    </a:cubicBezTo>
                    <a:close/>
                  </a:path>
                </a:pathLst>
              </a:custGeom>
              <a:gradFill>
                <a:gsLst>
                  <a:gs pos="0">
                    <a:schemeClr val="accent1"/>
                  </a:gs>
                  <a:gs pos="100000">
                    <a:srgbClr val="D9D378">
                      <a:alpha val="52156"/>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894" name="Google Shape;894;p13"/>
              <p:cNvSpPr/>
              <p:nvPr/>
            </p:nvSpPr>
            <p:spPr>
              <a:xfrm>
                <a:off x="7905836" y="1216211"/>
                <a:ext cx="16007" cy="15364"/>
              </a:xfrm>
              <a:custGeom>
                <a:avLst/>
                <a:gdLst/>
                <a:ahLst/>
                <a:cxnLst/>
                <a:rect l="l" t="t" r="r" b="b"/>
                <a:pathLst>
                  <a:path w="274" h="263" extrusionOk="0">
                    <a:moveTo>
                      <a:pt x="131" y="1"/>
                    </a:moveTo>
                    <a:cubicBezTo>
                      <a:pt x="60" y="1"/>
                      <a:pt x="0" y="60"/>
                      <a:pt x="0" y="132"/>
                    </a:cubicBezTo>
                    <a:cubicBezTo>
                      <a:pt x="0" y="203"/>
                      <a:pt x="60" y="263"/>
                      <a:pt x="131" y="263"/>
                    </a:cubicBezTo>
                    <a:cubicBezTo>
                      <a:pt x="214" y="263"/>
                      <a:pt x="274" y="203"/>
                      <a:pt x="274" y="132"/>
                    </a:cubicBezTo>
                    <a:cubicBezTo>
                      <a:pt x="274" y="60"/>
                      <a:pt x="214" y="1"/>
                      <a:pt x="131" y="1"/>
                    </a:cubicBezTo>
                    <a:close/>
                  </a:path>
                </a:pathLst>
              </a:custGeom>
              <a:gradFill>
                <a:gsLst>
                  <a:gs pos="0">
                    <a:schemeClr val="accent1"/>
                  </a:gs>
                  <a:gs pos="100000">
                    <a:srgbClr val="D9D378">
                      <a:alpha val="52156"/>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895" name="Google Shape;895;p13"/>
              <p:cNvSpPr/>
              <p:nvPr/>
            </p:nvSpPr>
            <p:spPr>
              <a:xfrm>
                <a:off x="7905836" y="1275330"/>
                <a:ext cx="16007" cy="15364"/>
              </a:xfrm>
              <a:custGeom>
                <a:avLst/>
                <a:gdLst/>
                <a:ahLst/>
                <a:cxnLst/>
                <a:rect l="l" t="t" r="r" b="b"/>
                <a:pathLst>
                  <a:path w="274" h="263" extrusionOk="0">
                    <a:moveTo>
                      <a:pt x="131" y="1"/>
                    </a:moveTo>
                    <a:cubicBezTo>
                      <a:pt x="60" y="1"/>
                      <a:pt x="0" y="60"/>
                      <a:pt x="0" y="132"/>
                    </a:cubicBezTo>
                    <a:cubicBezTo>
                      <a:pt x="0" y="203"/>
                      <a:pt x="60" y="263"/>
                      <a:pt x="131" y="263"/>
                    </a:cubicBezTo>
                    <a:cubicBezTo>
                      <a:pt x="214" y="263"/>
                      <a:pt x="274" y="203"/>
                      <a:pt x="274" y="132"/>
                    </a:cubicBezTo>
                    <a:cubicBezTo>
                      <a:pt x="274" y="60"/>
                      <a:pt x="214" y="1"/>
                      <a:pt x="131" y="1"/>
                    </a:cubicBezTo>
                    <a:close/>
                  </a:path>
                </a:pathLst>
              </a:custGeom>
              <a:gradFill>
                <a:gsLst>
                  <a:gs pos="0">
                    <a:schemeClr val="accent1"/>
                  </a:gs>
                  <a:gs pos="100000">
                    <a:srgbClr val="D9D378">
                      <a:alpha val="52156"/>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896" name="Google Shape;896;p13"/>
              <p:cNvSpPr/>
              <p:nvPr/>
            </p:nvSpPr>
            <p:spPr>
              <a:xfrm>
                <a:off x="7905836" y="1334449"/>
                <a:ext cx="16007" cy="15364"/>
              </a:xfrm>
              <a:custGeom>
                <a:avLst/>
                <a:gdLst/>
                <a:ahLst/>
                <a:cxnLst/>
                <a:rect l="l" t="t" r="r" b="b"/>
                <a:pathLst>
                  <a:path w="274" h="263" extrusionOk="0">
                    <a:moveTo>
                      <a:pt x="131" y="1"/>
                    </a:moveTo>
                    <a:cubicBezTo>
                      <a:pt x="60" y="1"/>
                      <a:pt x="0" y="60"/>
                      <a:pt x="0" y="132"/>
                    </a:cubicBezTo>
                    <a:cubicBezTo>
                      <a:pt x="0" y="203"/>
                      <a:pt x="60" y="263"/>
                      <a:pt x="131" y="263"/>
                    </a:cubicBezTo>
                    <a:cubicBezTo>
                      <a:pt x="214" y="263"/>
                      <a:pt x="274" y="203"/>
                      <a:pt x="274" y="132"/>
                    </a:cubicBezTo>
                    <a:cubicBezTo>
                      <a:pt x="274" y="60"/>
                      <a:pt x="214" y="1"/>
                      <a:pt x="131" y="1"/>
                    </a:cubicBezTo>
                    <a:close/>
                  </a:path>
                </a:pathLst>
              </a:custGeom>
              <a:gradFill>
                <a:gsLst>
                  <a:gs pos="0">
                    <a:schemeClr val="accent1"/>
                  </a:gs>
                  <a:gs pos="100000">
                    <a:srgbClr val="D9D378">
                      <a:alpha val="52156"/>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897" name="Google Shape;897;p13"/>
              <p:cNvSpPr/>
              <p:nvPr/>
            </p:nvSpPr>
            <p:spPr>
              <a:xfrm>
                <a:off x="7905836" y="1390121"/>
                <a:ext cx="16007" cy="15364"/>
              </a:xfrm>
              <a:custGeom>
                <a:avLst/>
                <a:gdLst/>
                <a:ahLst/>
                <a:cxnLst/>
                <a:rect l="l" t="t" r="r" b="b"/>
                <a:pathLst>
                  <a:path w="274" h="263" extrusionOk="0">
                    <a:moveTo>
                      <a:pt x="131" y="0"/>
                    </a:moveTo>
                    <a:cubicBezTo>
                      <a:pt x="60" y="0"/>
                      <a:pt x="0" y="60"/>
                      <a:pt x="0" y="131"/>
                    </a:cubicBezTo>
                    <a:cubicBezTo>
                      <a:pt x="0" y="203"/>
                      <a:pt x="60" y="262"/>
                      <a:pt x="131" y="262"/>
                    </a:cubicBezTo>
                    <a:cubicBezTo>
                      <a:pt x="214" y="262"/>
                      <a:pt x="274" y="203"/>
                      <a:pt x="274" y="131"/>
                    </a:cubicBezTo>
                    <a:cubicBezTo>
                      <a:pt x="274" y="60"/>
                      <a:pt x="214" y="0"/>
                      <a:pt x="131" y="0"/>
                    </a:cubicBezTo>
                    <a:close/>
                  </a:path>
                </a:pathLst>
              </a:custGeom>
              <a:gradFill>
                <a:gsLst>
                  <a:gs pos="0">
                    <a:schemeClr val="accent1"/>
                  </a:gs>
                  <a:gs pos="100000">
                    <a:srgbClr val="D9D378">
                      <a:alpha val="52156"/>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898" name="Google Shape;898;p13"/>
              <p:cNvSpPr/>
              <p:nvPr/>
            </p:nvSpPr>
            <p:spPr>
              <a:xfrm>
                <a:off x="7905836" y="1449240"/>
                <a:ext cx="16007" cy="15364"/>
              </a:xfrm>
              <a:custGeom>
                <a:avLst/>
                <a:gdLst/>
                <a:ahLst/>
                <a:cxnLst/>
                <a:rect l="l" t="t" r="r" b="b"/>
                <a:pathLst>
                  <a:path w="274" h="263" extrusionOk="0">
                    <a:moveTo>
                      <a:pt x="131" y="0"/>
                    </a:moveTo>
                    <a:cubicBezTo>
                      <a:pt x="60" y="0"/>
                      <a:pt x="0" y="60"/>
                      <a:pt x="0" y="131"/>
                    </a:cubicBezTo>
                    <a:cubicBezTo>
                      <a:pt x="0" y="203"/>
                      <a:pt x="60" y="262"/>
                      <a:pt x="131" y="262"/>
                    </a:cubicBezTo>
                    <a:cubicBezTo>
                      <a:pt x="214" y="262"/>
                      <a:pt x="274" y="203"/>
                      <a:pt x="274" y="131"/>
                    </a:cubicBezTo>
                    <a:cubicBezTo>
                      <a:pt x="274" y="60"/>
                      <a:pt x="214" y="0"/>
                      <a:pt x="131" y="0"/>
                    </a:cubicBezTo>
                    <a:close/>
                  </a:path>
                </a:pathLst>
              </a:custGeom>
              <a:gradFill>
                <a:gsLst>
                  <a:gs pos="0">
                    <a:schemeClr val="accent1"/>
                  </a:gs>
                  <a:gs pos="100000">
                    <a:srgbClr val="D9D378">
                      <a:alpha val="52156"/>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899" name="Google Shape;899;p13"/>
              <p:cNvSpPr/>
              <p:nvPr/>
            </p:nvSpPr>
            <p:spPr>
              <a:xfrm>
                <a:off x="7905836" y="1508359"/>
                <a:ext cx="16007" cy="15364"/>
              </a:xfrm>
              <a:custGeom>
                <a:avLst/>
                <a:gdLst/>
                <a:ahLst/>
                <a:cxnLst/>
                <a:rect l="l" t="t" r="r" b="b"/>
                <a:pathLst>
                  <a:path w="274" h="263" extrusionOk="0">
                    <a:moveTo>
                      <a:pt x="131" y="0"/>
                    </a:moveTo>
                    <a:cubicBezTo>
                      <a:pt x="60" y="0"/>
                      <a:pt x="0" y="60"/>
                      <a:pt x="0" y="131"/>
                    </a:cubicBezTo>
                    <a:cubicBezTo>
                      <a:pt x="0" y="203"/>
                      <a:pt x="60" y="262"/>
                      <a:pt x="131" y="262"/>
                    </a:cubicBezTo>
                    <a:cubicBezTo>
                      <a:pt x="214" y="262"/>
                      <a:pt x="274" y="191"/>
                      <a:pt x="274" y="131"/>
                    </a:cubicBezTo>
                    <a:cubicBezTo>
                      <a:pt x="274" y="60"/>
                      <a:pt x="214" y="0"/>
                      <a:pt x="131" y="0"/>
                    </a:cubicBezTo>
                    <a:close/>
                  </a:path>
                </a:pathLst>
              </a:custGeom>
              <a:gradFill>
                <a:gsLst>
                  <a:gs pos="0">
                    <a:schemeClr val="accent1"/>
                  </a:gs>
                  <a:gs pos="100000">
                    <a:srgbClr val="D9D378">
                      <a:alpha val="52156"/>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900" name="Google Shape;900;p13"/>
              <p:cNvSpPr/>
              <p:nvPr/>
            </p:nvSpPr>
            <p:spPr>
              <a:xfrm>
                <a:off x="7849463" y="986686"/>
                <a:ext cx="16767" cy="15364"/>
              </a:xfrm>
              <a:custGeom>
                <a:avLst/>
                <a:gdLst/>
                <a:ahLst/>
                <a:cxnLst/>
                <a:rect l="l" t="t" r="r" b="b"/>
                <a:pathLst>
                  <a:path w="287" h="263" extrusionOk="0">
                    <a:moveTo>
                      <a:pt x="132" y="1"/>
                    </a:moveTo>
                    <a:cubicBezTo>
                      <a:pt x="60" y="1"/>
                      <a:pt x="1" y="60"/>
                      <a:pt x="1" y="132"/>
                    </a:cubicBezTo>
                    <a:cubicBezTo>
                      <a:pt x="1" y="203"/>
                      <a:pt x="60" y="263"/>
                      <a:pt x="132" y="263"/>
                    </a:cubicBezTo>
                    <a:cubicBezTo>
                      <a:pt x="203" y="263"/>
                      <a:pt x="286" y="203"/>
                      <a:pt x="263" y="132"/>
                    </a:cubicBezTo>
                    <a:cubicBezTo>
                      <a:pt x="263" y="60"/>
                      <a:pt x="203" y="1"/>
                      <a:pt x="132" y="1"/>
                    </a:cubicBezTo>
                    <a:close/>
                  </a:path>
                </a:pathLst>
              </a:custGeom>
              <a:gradFill>
                <a:gsLst>
                  <a:gs pos="0">
                    <a:schemeClr val="accent1"/>
                  </a:gs>
                  <a:gs pos="100000">
                    <a:srgbClr val="D9D378">
                      <a:alpha val="52156"/>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901" name="Google Shape;901;p13"/>
              <p:cNvSpPr/>
              <p:nvPr/>
            </p:nvSpPr>
            <p:spPr>
              <a:xfrm>
                <a:off x="7849463" y="1042359"/>
                <a:ext cx="16767" cy="15364"/>
              </a:xfrm>
              <a:custGeom>
                <a:avLst/>
                <a:gdLst/>
                <a:ahLst/>
                <a:cxnLst/>
                <a:rect l="l" t="t" r="r" b="b"/>
                <a:pathLst>
                  <a:path w="287" h="263" extrusionOk="0">
                    <a:moveTo>
                      <a:pt x="132" y="0"/>
                    </a:moveTo>
                    <a:cubicBezTo>
                      <a:pt x="60" y="0"/>
                      <a:pt x="1" y="60"/>
                      <a:pt x="1" y="131"/>
                    </a:cubicBezTo>
                    <a:cubicBezTo>
                      <a:pt x="1" y="203"/>
                      <a:pt x="60" y="262"/>
                      <a:pt x="132" y="262"/>
                    </a:cubicBezTo>
                    <a:cubicBezTo>
                      <a:pt x="203" y="262"/>
                      <a:pt x="286" y="203"/>
                      <a:pt x="263" y="131"/>
                    </a:cubicBezTo>
                    <a:cubicBezTo>
                      <a:pt x="263" y="60"/>
                      <a:pt x="203" y="0"/>
                      <a:pt x="132" y="0"/>
                    </a:cubicBezTo>
                    <a:close/>
                  </a:path>
                </a:pathLst>
              </a:custGeom>
              <a:gradFill>
                <a:gsLst>
                  <a:gs pos="0">
                    <a:schemeClr val="accent1"/>
                  </a:gs>
                  <a:gs pos="100000">
                    <a:srgbClr val="D9D378">
                      <a:alpha val="52156"/>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902" name="Google Shape;902;p13"/>
              <p:cNvSpPr/>
              <p:nvPr/>
            </p:nvSpPr>
            <p:spPr>
              <a:xfrm>
                <a:off x="7849463" y="1101478"/>
                <a:ext cx="16767" cy="15364"/>
              </a:xfrm>
              <a:custGeom>
                <a:avLst/>
                <a:gdLst/>
                <a:ahLst/>
                <a:cxnLst/>
                <a:rect l="l" t="t" r="r" b="b"/>
                <a:pathLst>
                  <a:path w="287" h="263" extrusionOk="0">
                    <a:moveTo>
                      <a:pt x="132" y="0"/>
                    </a:moveTo>
                    <a:cubicBezTo>
                      <a:pt x="60" y="0"/>
                      <a:pt x="1" y="60"/>
                      <a:pt x="1" y="131"/>
                    </a:cubicBezTo>
                    <a:cubicBezTo>
                      <a:pt x="1" y="203"/>
                      <a:pt x="60" y="262"/>
                      <a:pt x="132" y="262"/>
                    </a:cubicBezTo>
                    <a:cubicBezTo>
                      <a:pt x="203" y="262"/>
                      <a:pt x="286" y="203"/>
                      <a:pt x="263" y="131"/>
                    </a:cubicBezTo>
                    <a:cubicBezTo>
                      <a:pt x="263" y="60"/>
                      <a:pt x="203" y="0"/>
                      <a:pt x="132" y="0"/>
                    </a:cubicBezTo>
                    <a:close/>
                  </a:path>
                </a:pathLst>
              </a:custGeom>
              <a:gradFill>
                <a:gsLst>
                  <a:gs pos="0">
                    <a:schemeClr val="accent1"/>
                  </a:gs>
                  <a:gs pos="100000">
                    <a:srgbClr val="D9D378">
                      <a:alpha val="52156"/>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903" name="Google Shape;903;p13"/>
              <p:cNvSpPr/>
              <p:nvPr/>
            </p:nvSpPr>
            <p:spPr>
              <a:xfrm>
                <a:off x="7849463" y="1160597"/>
                <a:ext cx="16767" cy="15364"/>
              </a:xfrm>
              <a:custGeom>
                <a:avLst/>
                <a:gdLst/>
                <a:ahLst/>
                <a:cxnLst/>
                <a:rect l="l" t="t" r="r" b="b"/>
                <a:pathLst>
                  <a:path w="287" h="263" extrusionOk="0">
                    <a:moveTo>
                      <a:pt x="132" y="0"/>
                    </a:moveTo>
                    <a:cubicBezTo>
                      <a:pt x="60" y="0"/>
                      <a:pt x="1" y="60"/>
                      <a:pt x="1" y="131"/>
                    </a:cubicBezTo>
                    <a:cubicBezTo>
                      <a:pt x="1" y="203"/>
                      <a:pt x="60" y="262"/>
                      <a:pt x="132" y="262"/>
                    </a:cubicBezTo>
                    <a:cubicBezTo>
                      <a:pt x="203" y="262"/>
                      <a:pt x="286" y="203"/>
                      <a:pt x="263" y="131"/>
                    </a:cubicBezTo>
                    <a:cubicBezTo>
                      <a:pt x="263" y="60"/>
                      <a:pt x="203" y="0"/>
                      <a:pt x="132" y="0"/>
                    </a:cubicBezTo>
                    <a:close/>
                  </a:path>
                </a:pathLst>
              </a:custGeom>
              <a:gradFill>
                <a:gsLst>
                  <a:gs pos="0">
                    <a:schemeClr val="accent1"/>
                  </a:gs>
                  <a:gs pos="100000">
                    <a:srgbClr val="D9D378">
                      <a:alpha val="52156"/>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904" name="Google Shape;904;p13"/>
              <p:cNvSpPr/>
              <p:nvPr/>
            </p:nvSpPr>
            <p:spPr>
              <a:xfrm>
                <a:off x="7849463" y="1216211"/>
                <a:ext cx="16767" cy="15364"/>
              </a:xfrm>
              <a:custGeom>
                <a:avLst/>
                <a:gdLst/>
                <a:ahLst/>
                <a:cxnLst/>
                <a:rect l="l" t="t" r="r" b="b"/>
                <a:pathLst>
                  <a:path w="287" h="263" extrusionOk="0">
                    <a:moveTo>
                      <a:pt x="132" y="1"/>
                    </a:moveTo>
                    <a:cubicBezTo>
                      <a:pt x="60" y="1"/>
                      <a:pt x="1" y="60"/>
                      <a:pt x="1" y="132"/>
                    </a:cubicBezTo>
                    <a:cubicBezTo>
                      <a:pt x="1" y="203"/>
                      <a:pt x="60" y="263"/>
                      <a:pt x="132" y="263"/>
                    </a:cubicBezTo>
                    <a:cubicBezTo>
                      <a:pt x="203" y="263"/>
                      <a:pt x="286" y="203"/>
                      <a:pt x="263" y="132"/>
                    </a:cubicBezTo>
                    <a:cubicBezTo>
                      <a:pt x="263" y="60"/>
                      <a:pt x="203" y="1"/>
                      <a:pt x="132" y="1"/>
                    </a:cubicBezTo>
                    <a:close/>
                  </a:path>
                </a:pathLst>
              </a:custGeom>
              <a:gradFill>
                <a:gsLst>
                  <a:gs pos="0">
                    <a:schemeClr val="accent1"/>
                  </a:gs>
                  <a:gs pos="100000">
                    <a:srgbClr val="D9D378">
                      <a:alpha val="52156"/>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905" name="Google Shape;905;p13"/>
              <p:cNvSpPr/>
              <p:nvPr/>
            </p:nvSpPr>
            <p:spPr>
              <a:xfrm>
                <a:off x="7849463" y="1275330"/>
                <a:ext cx="15364" cy="15364"/>
              </a:xfrm>
              <a:custGeom>
                <a:avLst/>
                <a:gdLst/>
                <a:ahLst/>
                <a:cxnLst/>
                <a:rect l="l" t="t" r="r" b="b"/>
                <a:pathLst>
                  <a:path w="263" h="263" extrusionOk="0">
                    <a:moveTo>
                      <a:pt x="132" y="1"/>
                    </a:moveTo>
                    <a:cubicBezTo>
                      <a:pt x="60" y="1"/>
                      <a:pt x="1" y="60"/>
                      <a:pt x="1" y="132"/>
                    </a:cubicBezTo>
                    <a:cubicBezTo>
                      <a:pt x="1" y="203"/>
                      <a:pt x="60" y="263"/>
                      <a:pt x="132" y="263"/>
                    </a:cubicBezTo>
                    <a:cubicBezTo>
                      <a:pt x="203" y="263"/>
                      <a:pt x="263" y="203"/>
                      <a:pt x="263" y="132"/>
                    </a:cubicBezTo>
                    <a:cubicBezTo>
                      <a:pt x="263" y="60"/>
                      <a:pt x="203" y="1"/>
                      <a:pt x="132" y="1"/>
                    </a:cubicBezTo>
                    <a:close/>
                  </a:path>
                </a:pathLst>
              </a:custGeom>
              <a:gradFill>
                <a:gsLst>
                  <a:gs pos="0">
                    <a:schemeClr val="accent1"/>
                  </a:gs>
                  <a:gs pos="100000">
                    <a:srgbClr val="D9D378">
                      <a:alpha val="52156"/>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906" name="Google Shape;906;p13"/>
              <p:cNvSpPr/>
              <p:nvPr/>
            </p:nvSpPr>
            <p:spPr>
              <a:xfrm>
                <a:off x="7849463" y="1334449"/>
                <a:ext cx="16767" cy="15364"/>
              </a:xfrm>
              <a:custGeom>
                <a:avLst/>
                <a:gdLst/>
                <a:ahLst/>
                <a:cxnLst/>
                <a:rect l="l" t="t" r="r" b="b"/>
                <a:pathLst>
                  <a:path w="287" h="263" extrusionOk="0">
                    <a:moveTo>
                      <a:pt x="132" y="1"/>
                    </a:moveTo>
                    <a:cubicBezTo>
                      <a:pt x="60" y="1"/>
                      <a:pt x="1" y="60"/>
                      <a:pt x="1" y="132"/>
                    </a:cubicBezTo>
                    <a:cubicBezTo>
                      <a:pt x="1" y="203"/>
                      <a:pt x="60" y="263"/>
                      <a:pt x="132" y="263"/>
                    </a:cubicBezTo>
                    <a:cubicBezTo>
                      <a:pt x="203" y="263"/>
                      <a:pt x="286" y="203"/>
                      <a:pt x="263" y="132"/>
                    </a:cubicBezTo>
                    <a:cubicBezTo>
                      <a:pt x="263" y="60"/>
                      <a:pt x="203" y="1"/>
                      <a:pt x="132" y="1"/>
                    </a:cubicBezTo>
                    <a:close/>
                  </a:path>
                </a:pathLst>
              </a:custGeom>
              <a:gradFill>
                <a:gsLst>
                  <a:gs pos="0">
                    <a:schemeClr val="accent1"/>
                  </a:gs>
                  <a:gs pos="100000">
                    <a:srgbClr val="D9D378">
                      <a:alpha val="52156"/>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907" name="Google Shape;907;p13"/>
              <p:cNvSpPr/>
              <p:nvPr/>
            </p:nvSpPr>
            <p:spPr>
              <a:xfrm>
                <a:off x="7849463" y="1390121"/>
                <a:ext cx="16767" cy="15364"/>
              </a:xfrm>
              <a:custGeom>
                <a:avLst/>
                <a:gdLst/>
                <a:ahLst/>
                <a:cxnLst/>
                <a:rect l="l" t="t" r="r" b="b"/>
                <a:pathLst>
                  <a:path w="287" h="263" extrusionOk="0">
                    <a:moveTo>
                      <a:pt x="132" y="0"/>
                    </a:moveTo>
                    <a:cubicBezTo>
                      <a:pt x="60" y="0"/>
                      <a:pt x="1" y="60"/>
                      <a:pt x="1" y="131"/>
                    </a:cubicBezTo>
                    <a:cubicBezTo>
                      <a:pt x="1" y="203"/>
                      <a:pt x="60" y="262"/>
                      <a:pt x="132" y="262"/>
                    </a:cubicBezTo>
                    <a:cubicBezTo>
                      <a:pt x="203" y="262"/>
                      <a:pt x="286" y="203"/>
                      <a:pt x="263" y="131"/>
                    </a:cubicBezTo>
                    <a:cubicBezTo>
                      <a:pt x="263" y="60"/>
                      <a:pt x="203" y="0"/>
                      <a:pt x="132" y="0"/>
                    </a:cubicBezTo>
                    <a:close/>
                  </a:path>
                </a:pathLst>
              </a:custGeom>
              <a:gradFill>
                <a:gsLst>
                  <a:gs pos="0">
                    <a:schemeClr val="accent1"/>
                  </a:gs>
                  <a:gs pos="100000">
                    <a:srgbClr val="D9D378">
                      <a:alpha val="52156"/>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908" name="Google Shape;908;p13"/>
              <p:cNvSpPr/>
              <p:nvPr/>
            </p:nvSpPr>
            <p:spPr>
              <a:xfrm>
                <a:off x="7849463" y="1449240"/>
                <a:ext cx="16767" cy="15364"/>
              </a:xfrm>
              <a:custGeom>
                <a:avLst/>
                <a:gdLst/>
                <a:ahLst/>
                <a:cxnLst/>
                <a:rect l="l" t="t" r="r" b="b"/>
                <a:pathLst>
                  <a:path w="287" h="263" extrusionOk="0">
                    <a:moveTo>
                      <a:pt x="132" y="0"/>
                    </a:moveTo>
                    <a:cubicBezTo>
                      <a:pt x="60" y="0"/>
                      <a:pt x="1" y="60"/>
                      <a:pt x="1" y="131"/>
                    </a:cubicBezTo>
                    <a:cubicBezTo>
                      <a:pt x="1" y="203"/>
                      <a:pt x="60" y="262"/>
                      <a:pt x="132" y="262"/>
                    </a:cubicBezTo>
                    <a:cubicBezTo>
                      <a:pt x="203" y="262"/>
                      <a:pt x="286" y="203"/>
                      <a:pt x="263" y="131"/>
                    </a:cubicBezTo>
                    <a:cubicBezTo>
                      <a:pt x="263" y="60"/>
                      <a:pt x="203" y="0"/>
                      <a:pt x="132" y="0"/>
                    </a:cubicBezTo>
                    <a:close/>
                  </a:path>
                </a:pathLst>
              </a:custGeom>
              <a:gradFill>
                <a:gsLst>
                  <a:gs pos="0">
                    <a:schemeClr val="accent1"/>
                  </a:gs>
                  <a:gs pos="100000">
                    <a:srgbClr val="D9D378">
                      <a:alpha val="52156"/>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909" name="Google Shape;909;p13"/>
              <p:cNvSpPr/>
              <p:nvPr/>
            </p:nvSpPr>
            <p:spPr>
              <a:xfrm>
                <a:off x="7849463" y="1508359"/>
                <a:ext cx="16767" cy="15364"/>
              </a:xfrm>
              <a:custGeom>
                <a:avLst/>
                <a:gdLst/>
                <a:ahLst/>
                <a:cxnLst/>
                <a:rect l="l" t="t" r="r" b="b"/>
                <a:pathLst>
                  <a:path w="287" h="263" extrusionOk="0">
                    <a:moveTo>
                      <a:pt x="132" y="0"/>
                    </a:moveTo>
                    <a:cubicBezTo>
                      <a:pt x="60" y="0"/>
                      <a:pt x="1" y="60"/>
                      <a:pt x="1" y="131"/>
                    </a:cubicBezTo>
                    <a:cubicBezTo>
                      <a:pt x="1" y="203"/>
                      <a:pt x="60" y="262"/>
                      <a:pt x="132" y="262"/>
                    </a:cubicBezTo>
                    <a:cubicBezTo>
                      <a:pt x="203" y="262"/>
                      <a:pt x="286" y="191"/>
                      <a:pt x="263" y="131"/>
                    </a:cubicBezTo>
                    <a:cubicBezTo>
                      <a:pt x="263" y="60"/>
                      <a:pt x="203" y="0"/>
                      <a:pt x="132" y="0"/>
                    </a:cubicBezTo>
                    <a:close/>
                  </a:path>
                </a:pathLst>
              </a:custGeom>
              <a:gradFill>
                <a:gsLst>
                  <a:gs pos="0">
                    <a:schemeClr val="accent1"/>
                  </a:gs>
                  <a:gs pos="100000">
                    <a:srgbClr val="D9D378">
                      <a:alpha val="52156"/>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910" name="Google Shape;910;p13"/>
              <p:cNvSpPr/>
              <p:nvPr/>
            </p:nvSpPr>
            <p:spPr>
              <a:xfrm>
                <a:off x="7793148" y="1042359"/>
                <a:ext cx="16065" cy="15364"/>
              </a:xfrm>
              <a:custGeom>
                <a:avLst/>
                <a:gdLst/>
                <a:ahLst/>
                <a:cxnLst/>
                <a:rect l="l" t="t" r="r" b="b"/>
                <a:pathLst>
                  <a:path w="275" h="263" extrusionOk="0">
                    <a:moveTo>
                      <a:pt x="131" y="0"/>
                    </a:moveTo>
                    <a:cubicBezTo>
                      <a:pt x="60" y="0"/>
                      <a:pt x="0" y="60"/>
                      <a:pt x="0" y="131"/>
                    </a:cubicBezTo>
                    <a:cubicBezTo>
                      <a:pt x="0" y="203"/>
                      <a:pt x="60" y="262"/>
                      <a:pt x="131" y="262"/>
                    </a:cubicBezTo>
                    <a:cubicBezTo>
                      <a:pt x="203" y="262"/>
                      <a:pt x="274" y="203"/>
                      <a:pt x="262" y="131"/>
                    </a:cubicBezTo>
                    <a:cubicBezTo>
                      <a:pt x="262" y="60"/>
                      <a:pt x="203" y="0"/>
                      <a:pt x="131" y="0"/>
                    </a:cubicBezTo>
                    <a:close/>
                  </a:path>
                </a:pathLst>
              </a:custGeom>
              <a:gradFill>
                <a:gsLst>
                  <a:gs pos="0">
                    <a:schemeClr val="accent1"/>
                  </a:gs>
                  <a:gs pos="100000">
                    <a:srgbClr val="D9D378">
                      <a:alpha val="52156"/>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911" name="Google Shape;911;p13"/>
              <p:cNvSpPr/>
              <p:nvPr/>
            </p:nvSpPr>
            <p:spPr>
              <a:xfrm>
                <a:off x="7793148" y="1100777"/>
                <a:ext cx="15364" cy="16065"/>
              </a:xfrm>
              <a:custGeom>
                <a:avLst/>
                <a:gdLst/>
                <a:ahLst/>
                <a:cxnLst/>
                <a:rect l="l" t="t" r="r" b="b"/>
                <a:pathLst>
                  <a:path w="263" h="275" extrusionOk="0">
                    <a:moveTo>
                      <a:pt x="131" y="0"/>
                    </a:moveTo>
                    <a:cubicBezTo>
                      <a:pt x="60" y="0"/>
                      <a:pt x="0" y="72"/>
                      <a:pt x="0" y="143"/>
                    </a:cubicBezTo>
                    <a:cubicBezTo>
                      <a:pt x="0" y="215"/>
                      <a:pt x="60" y="274"/>
                      <a:pt x="131" y="274"/>
                    </a:cubicBezTo>
                    <a:cubicBezTo>
                      <a:pt x="203" y="274"/>
                      <a:pt x="262" y="215"/>
                      <a:pt x="262" y="143"/>
                    </a:cubicBezTo>
                    <a:cubicBezTo>
                      <a:pt x="262" y="72"/>
                      <a:pt x="203" y="0"/>
                      <a:pt x="131" y="0"/>
                    </a:cubicBezTo>
                    <a:close/>
                  </a:path>
                </a:pathLst>
              </a:custGeom>
              <a:gradFill>
                <a:gsLst>
                  <a:gs pos="0">
                    <a:schemeClr val="accent1"/>
                  </a:gs>
                  <a:gs pos="100000">
                    <a:srgbClr val="D9D378">
                      <a:alpha val="52156"/>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912" name="Google Shape;912;p13"/>
              <p:cNvSpPr/>
              <p:nvPr/>
            </p:nvSpPr>
            <p:spPr>
              <a:xfrm>
                <a:off x="7793148" y="1160597"/>
                <a:ext cx="16065" cy="15364"/>
              </a:xfrm>
              <a:custGeom>
                <a:avLst/>
                <a:gdLst/>
                <a:ahLst/>
                <a:cxnLst/>
                <a:rect l="l" t="t" r="r" b="b"/>
                <a:pathLst>
                  <a:path w="275" h="263" extrusionOk="0">
                    <a:moveTo>
                      <a:pt x="131" y="0"/>
                    </a:moveTo>
                    <a:cubicBezTo>
                      <a:pt x="60" y="0"/>
                      <a:pt x="0" y="60"/>
                      <a:pt x="0" y="131"/>
                    </a:cubicBezTo>
                    <a:cubicBezTo>
                      <a:pt x="0" y="203"/>
                      <a:pt x="60" y="262"/>
                      <a:pt x="131" y="262"/>
                    </a:cubicBezTo>
                    <a:cubicBezTo>
                      <a:pt x="203" y="262"/>
                      <a:pt x="274" y="203"/>
                      <a:pt x="262" y="131"/>
                    </a:cubicBezTo>
                    <a:cubicBezTo>
                      <a:pt x="262" y="60"/>
                      <a:pt x="203" y="0"/>
                      <a:pt x="131" y="0"/>
                    </a:cubicBezTo>
                    <a:close/>
                  </a:path>
                </a:pathLst>
              </a:custGeom>
              <a:gradFill>
                <a:gsLst>
                  <a:gs pos="0">
                    <a:schemeClr val="accent1"/>
                  </a:gs>
                  <a:gs pos="100000">
                    <a:srgbClr val="D9D378">
                      <a:alpha val="52156"/>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913" name="Google Shape;913;p13"/>
              <p:cNvSpPr/>
              <p:nvPr/>
            </p:nvSpPr>
            <p:spPr>
              <a:xfrm>
                <a:off x="7793148" y="1216211"/>
                <a:ext cx="16065" cy="15364"/>
              </a:xfrm>
              <a:custGeom>
                <a:avLst/>
                <a:gdLst/>
                <a:ahLst/>
                <a:cxnLst/>
                <a:rect l="l" t="t" r="r" b="b"/>
                <a:pathLst>
                  <a:path w="275" h="263" extrusionOk="0">
                    <a:moveTo>
                      <a:pt x="131" y="1"/>
                    </a:moveTo>
                    <a:cubicBezTo>
                      <a:pt x="60" y="1"/>
                      <a:pt x="0" y="60"/>
                      <a:pt x="0" y="132"/>
                    </a:cubicBezTo>
                    <a:cubicBezTo>
                      <a:pt x="0" y="203"/>
                      <a:pt x="60" y="263"/>
                      <a:pt x="131" y="263"/>
                    </a:cubicBezTo>
                    <a:cubicBezTo>
                      <a:pt x="203" y="263"/>
                      <a:pt x="274" y="203"/>
                      <a:pt x="262" y="132"/>
                    </a:cubicBezTo>
                    <a:cubicBezTo>
                      <a:pt x="262" y="60"/>
                      <a:pt x="203" y="1"/>
                      <a:pt x="131" y="1"/>
                    </a:cubicBezTo>
                    <a:close/>
                  </a:path>
                </a:pathLst>
              </a:custGeom>
              <a:gradFill>
                <a:gsLst>
                  <a:gs pos="0">
                    <a:schemeClr val="accent1"/>
                  </a:gs>
                  <a:gs pos="100000">
                    <a:srgbClr val="D9D378">
                      <a:alpha val="52156"/>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914" name="Google Shape;914;p13"/>
              <p:cNvSpPr/>
              <p:nvPr/>
            </p:nvSpPr>
            <p:spPr>
              <a:xfrm>
                <a:off x="7793148" y="1274629"/>
                <a:ext cx="15364" cy="16065"/>
              </a:xfrm>
              <a:custGeom>
                <a:avLst/>
                <a:gdLst/>
                <a:ahLst/>
                <a:cxnLst/>
                <a:rect l="l" t="t" r="r" b="b"/>
                <a:pathLst>
                  <a:path w="263" h="275" extrusionOk="0">
                    <a:moveTo>
                      <a:pt x="131" y="1"/>
                    </a:moveTo>
                    <a:cubicBezTo>
                      <a:pt x="60" y="1"/>
                      <a:pt x="0" y="72"/>
                      <a:pt x="0" y="144"/>
                    </a:cubicBezTo>
                    <a:cubicBezTo>
                      <a:pt x="0" y="215"/>
                      <a:pt x="60" y="275"/>
                      <a:pt x="131" y="275"/>
                    </a:cubicBezTo>
                    <a:cubicBezTo>
                      <a:pt x="203" y="275"/>
                      <a:pt x="262" y="215"/>
                      <a:pt x="262" y="144"/>
                    </a:cubicBezTo>
                    <a:cubicBezTo>
                      <a:pt x="262" y="72"/>
                      <a:pt x="203" y="1"/>
                      <a:pt x="131" y="1"/>
                    </a:cubicBezTo>
                    <a:close/>
                  </a:path>
                </a:pathLst>
              </a:custGeom>
              <a:gradFill>
                <a:gsLst>
                  <a:gs pos="0">
                    <a:schemeClr val="accent1"/>
                  </a:gs>
                  <a:gs pos="100000">
                    <a:srgbClr val="D9D378">
                      <a:alpha val="52156"/>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915" name="Google Shape;915;p13"/>
              <p:cNvSpPr/>
              <p:nvPr/>
            </p:nvSpPr>
            <p:spPr>
              <a:xfrm>
                <a:off x="7793148" y="1334449"/>
                <a:ext cx="16065" cy="15364"/>
              </a:xfrm>
              <a:custGeom>
                <a:avLst/>
                <a:gdLst/>
                <a:ahLst/>
                <a:cxnLst/>
                <a:rect l="l" t="t" r="r" b="b"/>
                <a:pathLst>
                  <a:path w="275" h="263" extrusionOk="0">
                    <a:moveTo>
                      <a:pt x="131" y="1"/>
                    </a:moveTo>
                    <a:cubicBezTo>
                      <a:pt x="60" y="1"/>
                      <a:pt x="0" y="60"/>
                      <a:pt x="0" y="132"/>
                    </a:cubicBezTo>
                    <a:cubicBezTo>
                      <a:pt x="0" y="203"/>
                      <a:pt x="60" y="263"/>
                      <a:pt x="131" y="263"/>
                    </a:cubicBezTo>
                    <a:cubicBezTo>
                      <a:pt x="203" y="263"/>
                      <a:pt x="274" y="203"/>
                      <a:pt x="262" y="132"/>
                    </a:cubicBezTo>
                    <a:cubicBezTo>
                      <a:pt x="262" y="60"/>
                      <a:pt x="203" y="1"/>
                      <a:pt x="131" y="1"/>
                    </a:cubicBezTo>
                    <a:close/>
                  </a:path>
                </a:pathLst>
              </a:custGeom>
              <a:gradFill>
                <a:gsLst>
                  <a:gs pos="0">
                    <a:schemeClr val="accent1"/>
                  </a:gs>
                  <a:gs pos="100000">
                    <a:srgbClr val="D9D378">
                      <a:alpha val="52156"/>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916" name="Google Shape;916;p13"/>
              <p:cNvSpPr/>
              <p:nvPr/>
            </p:nvSpPr>
            <p:spPr>
              <a:xfrm>
                <a:off x="7793148" y="1390121"/>
                <a:ext cx="16065" cy="15364"/>
              </a:xfrm>
              <a:custGeom>
                <a:avLst/>
                <a:gdLst/>
                <a:ahLst/>
                <a:cxnLst/>
                <a:rect l="l" t="t" r="r" b="b"/>
                <a:pathLst>
                  <a:path w="275" h="263" extrusionOk="0">
                    <a:moveTo>
                      <a:pt x="131" y="0"/>
                    </a:moveTo>
                    <a:cubicBezTo>
                      <a:pt x="60" y="0"/>
                      <a:pt x="0" y="60"/>
                      <a:pt x="0" y="131"/>
                    </a:cubicBezTo>
                    <a:cubicBezTo>
                      <a:pt x="0" y="203"/>
                      <a:pt x="60" y="262"/>
                      <a:pt x="131" y="262"/>
                    </a:cubicBezTo>
                    <a:cubicBezTo>
                      <a:pt x="203" y="262"/>
                      <a:pt x="274" y="203"/>
                      <a:pt x="262" y="131"/>
                    </a:cubicBezTo>
                    <a:cubicBezTo>
                      <a:pt x="262" y="60"/>
                      <a:pt x="203" y="0"/>
                      <a:pt x="131" y="0"/>
                    </a:cubicBezTo>
                    <a:close/>
                  </a:path>
                </a:pathLst>
              </a:custGeom>
              <a:gradFill>
                <a:gsLst>
                  <a:gs pos="0">
                    <a:schemeClr val="accent1"/>
                  </a:gs>
                  <a:gs pos="100000">
                    <a:srgbClr val="D9D378">
                      <a:alpha val="52156"/>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917" name="Google Shape;917;p13"/>
              <p:cNvSpPr/>
              <p:nvPr/>
            </p:nvSpPr>
            <p:spPr>
              <a:xfrm>
                <a:off x="7793148" y="1447838"/>
                <a:ext cx="15364" cy="16065"/>
              </a:xfrm>
              <a:custGeom>
                <a:avLst/>
                <a:gdLst/>
                <a:ahLst/>
                <a:cxnLst/>
                <a:rect l="l" t="t" r="r" b="b"/>
                <a:pathLst>
                  <a:path w="263" h="275" extrusionOk="0">
                    <a:moveTo>
                      <a:pt x="131" y="0"/>
                    </a:moveTo>
                    <a:cubicBezTo>
                      <a:pt x="60" y="0"/>
                      <a:pt x="0" y="60"/>
                      <a:pt x="0" y="143"/>
                    </a:cubicBezTo>
                    <a:cubicBezTo>
                      <a:pt x="0" y="215"/>
                      <a:pt x="60" y="274"/>
                      <a:pt x="131" y="274"/>
                    </a:cubicBezTo>
                    <a:cubicBezTo>
                      <a:pt x="203" y="274"/>
                      <a:pt x="262" y="215"/>
                      <a:pt x="262" y="143"/>
                    </a:cubicBezTo>
                    <a:cubicBezTo>
                      <a:pt x="262" y="60"/>
                      <a:pt x="203" y="0"/>
                      <a:pt x="131" y="0"/>
                    </a:cubicBezTo>
                    <a:close/>
                  </a:path>
                </a:pathLst>
              </a:custGeom>
              <a:gradFill>
                <a:gsLst>
                  <a:gs pos="0">
                    <a:schemeClr val="accent1"/>
                  </a:gs>
                  <a:gs pos="100000">
                    <a:srgbClr val="D9D378">
                      <a:alpha val="52156"/>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918" name="Google Shape;918;p13"/>
              <p:cNvSpPr/>
              <p:nvPr/>
            </p:nvSpPr>
            <p:spPr>
              <a:xfrm>
                <a:off x="7793148" y="1508359"/>
                <a:ext cx="16065" cy="15364"/>
              </a:xfrm>
              <a:custGeom>
                <a:avLst/>
                <a:gdLst/>
                <a:ahLst/>
                <a:cxnLst/>
                <a:rect l="l" t="t" r="r" b="b"/>
                <a:pathLst>
                  <a:path w="275" h="263" extrusionOk="0">
                    <a:moveTo>
                      <a:pt x="131" y="0"/>
                    </a:moveTo>
                    <a:cubicBezTo>
                      <a:pt x="60" y="0"/>
                      <a:pt x="0" y="60"/>
                      <a:pt x="0" y="131"/>
                    </a:cubicBezTo>
                    <a:cubicBezTo>
                      <a:pt x="0" y="203"/>
                      <a:pt x="60" y="262"/>
                      <a:pt x="131" y="262"/>
                    </a:cubicBezTo>
                    <a:cubicBezTo>
                      <a:pt x="203" y="262"/>
                      <a:pt x="274" y="191"/>
                      <a:pt x="262" y="131"/>
                    </a:cubicBezTo>
                    <a:cubicBezTo>
                      <a:pt x="262" y="60"/>
                      <a:pt x="203" y="0"/>
                      <a:pt x="131" y="0"/>
                    </a:cubicBezTo>
                    <a:close/>
                  </a:path>
                </a:pathLst>
              </a:custGeom>
              <a:gradFill>
                <a:gsLst>
                  <a:gs pos="0">
                    <a:schemeClr val="accent1"/>
                  </a:gs>
                  <a:gs pos="100000">
                    <a:srgbClr val="D9D378">
                      <a:alpha val="52156"/>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919" name="Google Shape;919;p13"/>
              <p:cNvSpPr/>
              <p:nvPr/>
            </p:nvSpPr>
            <p:spPr>
              <a:xfrm>
                <a:off x="7736132" y="1101478"/>
                <a:ext cx="16708" cy="15364"/>
              </a:xfrm>
              <a:custGeom>
                <a:avLst/>
                <a:gdLst/>
                <a:ahLst/>
                <a:cxnLst/>
                <a:rect l="l" t="t" r="r" b="b"/>
                <a:pathLst>
                  <a:path w="286" h="263" extrusionOk="0">
                    <a:moveTo>
                      <a:pt x="143" y="0"/>
                    </a:moveTo>
                    <a:cubicBezTo>
                      <a:pt x="60" y="0"/>
                      <a:pt x="0" y="60"/>
                      <a:pt x="0" y="131"/>
                    </a:cubicBezTo>
                    <a:cubicBezTo>
                      <a:pt x="0" y="203"/>
                      <a:pt x="60" y="262"/>
                      <a:pt x="143" y="262"/>
                    </a:cubicBezTo>
                    <a:cubicBezTo>
                      <a:pt x="226" y="262"/>
                      <a:pt x="286" y="203"/>
                      <a:pt x="274" y="131"/>
                    </a:cubicBezTo>
                    <a:cubicBezTo>
                      <a:pt x="274" y="60"/>
                      <a:pt x="214" y="0"/>
                      <a:pt x="143" y="0"/>
                    </a:cubicBezTo>
                    <a:close/>
                  </a:path>
                </a:pathLst>
              </a:custGeom>
              <a:gradFill>
                <a:gsLst>
                  <a:gs pos="0">
                    <a:schemeClr val="accent1"/>
                  </a:gs>
                  <a:gs pos="100000">
                    <a:srgbClr val="D9D378">
                      <a:alpha val="52156"/>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920" name="Google Shape;920;p13"/>
              <p:cNvSpPr/>
              <p:nvPr/>
            </p:nvSpPr>
            <p:spPr>
              <a:xfrm>
                <a:off x="7736132" y="1160597"/>
                <a:ext cx="16708" cy="15364"/>
              </a:xfrm>
              <a:custGeom>
                <a:avLst/>
                <a:gdLst/>
                <a:ahLst/>
                <a:cxnLst/>
                <a:rect l="l" t="t" r="r" b="b"/>
                <a:pathLst>
                  <a:path w="286" h="263" extrusionOk="0">
                    <a:moveTo>
                      <a:pt x="143" y="0"/>
                    </a:moveTo>
                    <a:cubicBezTo>
                      <a:pt x="60" y="0"/>
                      <a:pt x="0" y="60"/>
                      <a:pt x="0" y="131"/>
                    </a:cubicBezTo>
                    <a:cubicBezTo>
                      <a:pt x="0" y="203"/>
                      <a:pt x="60" y="262"/>
                      <a:pt x="143" y="262"/>
                    </a:cubicBezTo>
                    <a:cubicBezTo>
                      <a:pt x="226" y="262"/>
                      <a:pt x="286" y="203"/>
                      <a:pt x="274" y="131"/>
                    </a:cubicBezTo>
                    <a:cubicBezTo>
                      <a:pt x="274" y="60"/>
                      <a:pt x="214" y="0"/>
                      <a:pt x="143" y="0"/>
                    </a:cubicBezTo>
                    <a:close/>
                  </a:path>
                </a:pathLst>
              </a:custGeom>
              <a:gradFill>
                <a:gsLst>
                  <a:gs pos="0">
                    <a:schemeClr val="accent1"/>
                  </a:gs>
                  <a:gs pos="100000">
                    <a:srgbClr val="D9D378">
                      <a:alpha val="52156"/>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921" name="Google Shape;921;p13"/>
              <p:cNvSpPr/>
              <p:nvPr/>
            </p:nvSpPr>
            <p:spPr>
              <a:xfrm>
                <a:off x="7736132" y="1216211"/>
                <a:ext cx="16708" cy="15364"/>
              </a:xfrm>
              <a:custGeom>
                <a:avLst/>
                <a:gdLst/>
                <a:ahLst/>
                <a:cxnLst/>
                <a:rect l="l" t="t" r="r" b="b"/>
                <a:pathLst>
                  <a:path w="286" h="263" extrusionOk="0">
                    <a:moveTo>
                      <a:pt x="143" y="1"/>
                    </a:moveTo>
                    <a:cubicBezTo>
                      <a:pt x="60" y="1"/>
                      <a:pt x="0" y="60"/>
                      <a:pt x="0" y="132"/>
                    </a:cubicBezTo>
                    <a:cubicBezTo>
                      <a:pt x="0" y="203"/>
                      <a:pt x="60" y="263"/>
                      <a:pt x="143" y="263"/>
                    </a:cubicBezTo>
                    <a:cubicBezTo>
                      <a:pt x="226" y="263"/>
                      <a:pt x="286" y="203"/>
                      <a:pt x="274" y="132"/>
                    </a:cubicBezTo>
                    <a:cubicBezTo>
                      <a:pt x="274" y="60"/>
                      <a:pt x="214" y="1"/>
                      <a:pt x="143" y="1"/>
                    </a:cubicBezTo>
                    <a:close/>
                  </a:path>
                </a:pathLst>
              </a:custGeom>
              <a:gradFill>
                <a:gsLst>
                  <a:gs pos="0">
                    <a:schemeClr val="accent1"/>
                  </a:gs>
                  <a:gs pos="100000">
                    <a:srgbClr val="D9D378">
                      <a:alpha val="52156"/>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922" name="Google Shape;922;p13"/>
              <p:cNvSpPr/>
              <p:nvPr/>
            </p:nvSpPr>
            <p:spPr>
              <a:xfrm>
                <a:off x="7736132" y="1275330"/>
                <a:ext cx="16007" cy="15364"/>
              </a:xfrm>
              <a:custGeom>
                <a:avLst/>
                <a:gdLst/>
                <a:ahLst/>
                <a:cxnLst/>
                <a:rect l="l" t="t" r="r" b="b"/>
                <a:pathLst>
                  <a:path w="274" h="263" extrusionOk="0">
                    <a:moveTo>
                      <a:pt x="143" y="1"/>
                    </a:moveTo>
                    <a:cubicBezTo>
                      <a:pt x="60" y="1"/>
                      <a:pt x="0" y="60"/>
                      <a:pt x="0" y="132"/>
                    </a:cubicBezTo>
                    <a:cubicBezTo>
                      <a:pt x="0" y="203"/>
                      <a:pt x="60" y="263"/>
                      <a:pt x="143" y="263"/>
                    </a:cubicBezTo>
                    <a:cubicBezTo>
                      <a:pt x="226" y="263"/>
                      <a:pt x="274" y="203"/>
                      <a:pt x="274" y="132"/>
                    </a:cubicBezTo>
                    <a:cubicBezTo>
                      <a:pt x="274" y="60"/>
                      <a:pt x="214" y="1"/>
                      <a:pt x="143" y="1"/>
                    </a:cubicBezTo>
                    <a:close/>
                  </a:path>
                </a:pathLst>
              </a:custGeom>
              <a:gradFill>
                <a:gsLst>
                  <a:gs pos="0">
                    <a:schemeClr val="accent1"/>
                  </a:gs>
                  <a:gs pos="100000">
                    <a:srgbClr val="D9D378">
                      <a:alpha val="52156"/>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923" name="Google Shape;923;p13"/>
              <p:cNvSpPr/>
              <p:nvPr/>
            </p:nvSpPr>
            <p:spPr>
              <a:xfrm>
                <a:off x="7736132" y="1334449"/>
                <a:ext cx="16708" cy="15364"/>
              </a:xfrm>
              <a:custGeom>
                <a:avLst/>
                <a:gdLst/>
                <a:ahLst/>
                <a:cxnLst/>
                <a:rect l="l" t="t" r="r" b="b"/>
                <a:pathLst>
                  <a:path w="286" h="263" extrusionOk="0">
                    <a:moveTo>
                      <a:pt x="143" y="1"/>
                    </a:moveTo>
                    <a:cubicBezTo>
                      <a:pt x="60" y="1"/>
                      <a:pt x="0" y="60"/>
                      <a:pt x="0" y="132"/>
                    </a:cubicBezTo>
                    <a:cubicBezTo>
                      <a:pt x="0" y="203"/>
                      <a:pt x="60" y="263"/>
                      <a:pt x="143" y="263"/>
                    </a:cubicBezTo>
                    <a:cubicBezTo>
                      <a:pt x="226" y="263"/>
                      <a:pt x="286" y="203"/>
                      <a:pt x="274" y="132"/>
                    </a:cubicBezTo>
                    <a:cubicBezTo>
                      <a:pt x="274" y="60"/>
                      <a:pt x="214" y="1"/>
                      <a:pt x="143" y="1"/>
                    </a:cubicBezTo>
                    <a:close/>
                  </a:path>
                </a:pathLst>
              </a:custGeom>
              <a:gradFill>
                <a:gsLst>
                  <a:gs pos="0">
                    <a:schemeClr val="accent1"/>
                  </a:gs>
                  <a:gs pos="100000">
                    <a:srgbClr val="D9D378">
                      <a:alpha val="52156"/>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924" name="Google Shape;924;p13"/>
              <p:cNvSpPr/>
              <p:nvPr/>
            </p:nvSpPr>
            <p:spPr>
              <a:xfrm>
                <a:off x="7736132" y="1390121"/>
                <a:ext cx="16708" cy="15364"/>
              </a:xfrm>
              <a:custGeom>
                <a:avLst/>
                <a:gdLst/>
                <a:ahLst/>
                <a:cxnLst/>
                <a:rect l="l" t="t" r="r" b="b"/>
                <a:pathLst>
                  <a:path w="286" h="263" extrusionOk="0">
                    <a:moveTo>
                      <a:pt x="143" y="0"/>
                    </a:moveTo>
                    <a:cubicBezTo>
                      <a:pt x="60" y="0"/>
                      <a:pt x="0" y="60"/>
                      <a:pt x="0" y="131"/>
                    </a:cubicBezTo>
                    <a:cubicBezTo>
                      <a:pt x="0" y="203"/>
                      <a:pt x="60" y="262"/>
                      <a:pt x="143" y="262"/>
                    </a:cubicBezTo>
                    <a:cubicBezTo>
                      <a:pt x="226" y="262"/>
                      <a:pt x="286" y="203"/>
                      <a:pt x="274" y="131"/>
                    </a:cubicBezTo>
                    <a:cubicBezTo>
                      <a:pt x="274" y="60"/>
                      <a:pt x="214" y="0"/>
                      <a:pt x="143" y="0"/>
                    </a:cubicBezTo>
                    <a:close/>
                  </a:path>
                </a:pathLst>
              </a:custGeom>
              <a:gradFill>
                <a:gsLst>
                  <a:gs pos="0">
                    <a:schemeClr val="accent1"/>
                  </a:gs>
                  <a:gs pos="100000">
                    <a:srgbClr val="D9D378">
                      <a:alpha val="52156"/>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925" name="Google Shape;925;p13"/>
              <p:cNvSpPr/>
              <p:nvPr/>
            </p:nvSpPr>
            <p:spPr>
              <a:xfrm>
                <a:off x="7736132" y="1449240"/>
                <a:ext cx="16708" cy="15364"/>
              </a:xfrm>
              <a:custGeom>
                <a:avLst/>
                <a:gdLst/>
                <a:ahLst/>
                <a:cxnLst/>
                <a:rect l="l" t="t" r="r" b="b"/>
                <a:pathLst>
                  <a:path w="286" h="263" extrusionOk="0">
                    <a:moveTo>
                      <a:pt x="143" y="0"/>
                    </a:moveTo>
                    <a:cubicBezTo>
                      <a:pt x="60" y="0"/>
                      <a:pt x="0" y="60"/>
                      <a:pt x="0" y="131"/>
                    </a:cubicBezTo>
                    <a:cubicBezTo>
                      <a:pt x="0" y="203"/>
                      <a:pt x="60" y="262"/>
                      <a:pt x="143" y="262"/>
                    </a:cubicBezTo>
                    <a:cubicBezTo>
                      <a:pt x="226" y="262"/>
                      <a:pt x="286" y="203"/>
                      <a:pt x="274" y="131"/>
                    </a:cubicBezTo>
                    <a:cubicBezTo>
                      <a:pt x="274" y="60"/>
                      <a:pt x="214" y="0"/>
                      <a:pt x="143" y="0"/>
                    </a:cubicBezTo>
                    <a:close/>
                  </a:path>
                </a:pathLst>
              </a:custGeom>
              <a:gradFill>
                <a:gsLst>
                  <a:gs pos="0">
                    <a:schemeClr val="accent1"/>
                  </a:gs>
                  <a:gs pos="100000">
                    <a:srgbClr val="D9D378">
                      <a:alpha val="52156"/>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926" name="Google Shape;926;p13"/>
              <p:cNvSpPr/>
              <p:nvPr/>
            </p:nvSpPr>
            <p:spPr>
              <a:xfrm>
                <a:off x="7736132" y="1508359"/>
                <a:ext cx="16708" cy="15364"/>
              </a:xfrm>
              <a:custGeom>
                <a:avLst/>
                <a:gdLst/>
                <a:ahLst/>
                <a:cxnLst/>
                <a:rect l="l" t="t" r="r" b="b"/>
                <a:pathLst>
                  <a:path w="286" h="263" extrusionOk="0">
                    <a:moveTo>
                      <a:pt x="143" y="0"/>
                    </a:moveTo>
                    <a:cubicBezTo>
                      <a:pt x="60" y="0"/>
                      <a:pt x="0" y="60"/>
                      <a:pt x="0" y="131"/>
                    </a:cubicBezTo>
                    <a:cubicBezTo>
                      <a:pt x="0" y="203"/>
                      <a:pt x="60" y="262"/>
                      <a:pt x="143" y="262"/>
                    </a:cubicBezTo>
                    <a:cubicBezTo>
                      <a:pt x="226" y="262"/>
                      <a:pt x="286" y="191"/>
                      <a:pt x="274" y="131"/>
                    </a:cubicBezTo>
                    <a:cubicBezTo>
                      <a:pt x="274" y="60"/>
                      <a:pt x="214" y="0"/>
                      <a:pt x="143" y="0"/>
                    </a:cubicBezTo>
                    <a:close/>
                  </a:path>
                </a:pathLst>
              </a:custGeom>
              <a:gradFill>
                <a:gsLst>
                  <a:gs pos="0">
                    <a:schemeClr val="accent1"/>
                  </a:gs>
                  <a:gs pos="100000">
                    <a:srgbClr val="D9D378">
                      <a:alpha val="52156"/>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927" name="Google Shape;927;p13"/>
              <p:cNvSpPr/>
              <p:nvPr/>
            </p:nvSpPr>
            <p:spPr>
              <a:xfrm>
                <a:off x="7680459" y="1160597"/>
                <a:ext cx="16065" cy="15364"/>
              </a:xfrm>
              <a:custGeom>
                <a:avLst/>
                <a:gdLst/>
                <a:ahLst/>
                <a:cxnLst/>
                <a:rect l="l" t="t" r="r" b="b"/>
                <a:pathLst>
                  <a:path w="275" h="263" extrusionOk="0">
                    <a:moveTo>
                      <a:pt x="143" y="0"/>
                    </a:moveTo>
                    <a:cubicBezTo>
                      <a:pt x="60" y="0"/>
                      <a:pt x="1" y="60"/>
                      <a:pt x="1" y="131"/>
                    </a:cubicBezTo>
                    <a:cubicBezTo>
                      <a:pt x="1" y="203"/>
                      <a:pt x="60" y="262"/>
                      <a:pt x="143" y="262"/>
                    </a:cubicBezTo>
                    <a:cubicBezTo>
                      <a:pt x="215" y="262"/>
                      <a:pt x="274" y="203"/>
                      <a:pt x="274" y="131"/>
                    </a:cubicBezTo>
                    <a:cubicBezTo>
                      <a:pt x="274" y="60"/>
                      <a:pt x="215" y="0"/>
                      <a:pt x="143" y="0"/>
                    </a:cubicBezTo>
                    <a:close/>
                  </a:path>
                </a:pathLst>
              </a:custGeom>
              <a:gradFill>
                <a:gsLst>
                  <a:gs pos="0">
                    <a:schemeClr val="accent1"/>
                  </a:gs>
                  <a:gs pos="100000">
                    <a:srgbClr val="D9D378">
                      <a:alpha val="52156"/>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928" name="Google Shape;928;p13"/>
              <p:cNvSpPr/>
              <p:nvPr/>
            </p:nvSpPr>
            <p:spPr>
              <a:xfrm>
                <a:off x="7680459" y="1216211"/>
                <a:ext cx="16065" cy="15364"/>
              </a:xfrm>
              <a:custGeom>
                <a:avLst/>
                <a:gdLst/>
                <a:ahLst/>
                <a:cxnLst/>
                <a:rect l="l" t="t" r="r" b="b"/>
                <a:pathLst>
                  <a:path w="275" h="263" extrusionOk="0">
                    <a:moveTo>
                      <a:pt x="143" y="1"/>
                    </a:moveTo>
                    <a:cubicBezTo>
                      <a:pt x="60" y="1"/>
                      <a:pt x="1" y="60"/>
                      <a:pt x="1" y="132"/>
                    </a:cubicBezTo>
                    <a:cubicBezTo>
                      <a:pt x="1" y="203"/>
                      <a:pt x="60" y="263"/>
                      <a:pt x="143" y="263"/>
                    </a:cubicBezTo>
                    <a:cubicBezTo>
                      <a:pt x="215" y="263"/>
                      <a:pt x="274" y="203"/>
                      <a:pt x="274" y="132"/>
                    </a:cubicBezTo>
                    <a:cubicBezTo>
                      <a:pt x="274" y="60"/>
                      <a:pt x="215" y="1"/>
                      <a:pt x="143" y="1"/>
                    </a:cubicBezTo>
                    <a:close/>
                  </a:path>
                </a:pathLst>
              </a:custGeom>
              <a:gradFill>
                <a:gsLst>
                  <a:gs pos="0">
                    <a:schemeClr val="accent1"/>
                  </a:gs>
                  <a:gs pos="100000">
                    <a:srgbClr val="D9D378">
                      <a:alpha val="52156"/>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929" name="Google Shape;929;p13"/>
              <p:cNvSpPr/>
              <p:nvPr/>
            </p:nvSpPr>
            <p:spPr>
              <a:xfrm>
                <a:off x="7680459" y="1275330"/>
                <a:ext cx="16065" cy="15364"/>
              </a:xfrm>
              <a:custGeom>
                <a:avLst/>
                <a:gdLst/>
                <a:ahLst/>
                <a:cxnLst/>
                <a:rect l="l" t="t" r="r" b="b"/>
                <a:pathLst>
                  <a:path w="275" h="263" extrusionOk="0">
                    <a:moveTo>
                      <a:pt x="143" y="1"/>
                    </a:moveTo>
                    <a:cubicBezTo>
                      <a:pt x="60" y="1"/>
                      <a:pt x="1" y="60"/>
                      <a:pt x="1" y="132"/>
                    </a:cubicBezTo>
                    <a:cubicBezTo>
                      <a:pt x="1" y="203"/>
                      <a:pt x="60" y="263"/>
                      <a:pt x="143" y="263"/>
                    </a:cubicBezTo>
                    <a:cubicBezTo>
                      <a:pt x="215" y="263"/>
                      <a:pt x="274" y="203"/>
                      <a:pt x="274" y="132"/>
                    </a:cubicBezTo>
                    <a:cubicBezTo>
                      <a:pt x="274" y="60"/>
                      <a:pt x="215" y="1"/>
                      <a:pt x="143" y="1"/>
                    </a:cubicBezTo>
                    <a:close/>
                  </a:path>
                </a:pathLst>
              </a:custGeom>
              <a:gradFill>
                <a:gsLst>
                  <a:gs pos="0">
                    <a:schemeClr val="accent1"/>
                  </a:gs>
                  <a:gs pos="100000">
                    <a:srgbClr val="D9D378">
                      <a:alpha val="52156"/>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930" name="Google Shape;930;p13"/>
              <p:cNvSpPr/>
              <p:nvPr/>
            </p:nvSpPr>
            <p:spPr>
              <a:xfrm>
                <a:off x="7680459" y="1334449"/>
                <a:ext cx="16065" cy="15364"/>
              </a:xfrm>
              <a:custGeom>
                <a:avLst/>
                <a:gdLst/>
                <a:ahLst/>
                <a:cxnLst/>
                <a:rect l="l" t="t" r="r" b="b"/>
                <a:pathLst>
                  <a:path w="275" h="263" extrusionOk="0">
                    <a:moveTo>
                      <a:pt x="143" y="1"/>
                    </a:moveTo>
                    <a:cubicBezTo>
                      <a:pt x="60" y="1"/>
                      <a:pt x="1" y="60"/>
                      <a:pt x="1" y="132"/>
                    </a:cubicBezTo>
                    <a:cubicBezTo>
                      <a:pt x="1" y="203"/>
                      <a:pt x="60" y="263"/>
                      <a:pt x="143" y="263"/>
                    </a:cubicBezTo>
                    <a:cubicBezTo>
                      <a:pt x="215" y="263"/>
                      <a:pt x="274" y="203"/>
                      <a:pt x="274" y="132"/>
                    </a:cubicBezTo>
                    <a:cubicBezTo>
                      <a:pt x="274" y="60"/>
                      <a:pt x="215" y="1"/>
                      <a:pt x="143" y="1"/>
                    </a:cubicBezTo>
                    <a:close/>
                  </a:path>
                </a:pathLst>
              </a:custGeom>
              <a:gradFill>
                <a:gsLst>
                  <a:gs pos="0">
                    <a:schemeClr val="accent1"/>
                  </a:gs>
                  <a:gs pos="100000">
                    <a:srgbClr val="D9D378">
                      <a:alpha val="52156"/>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931" name="Google Shape;931;p13"/>
              <p:cNvSpPr/>
              <p:nvPr/>
            </p:nvSpPr>
            <p:spPr>
              <a:xfrm>
                <a:off x="7680459" y="1390121"/>
                <a:ext cx="16065" cy="15364"/>
              </a:xfrm>
              <a:custGeom>
                <a:avLst/>
                <a:gdLst/>
                <a:ahLst/>
                <a:cxnLst/>
                <a:rect l="l" t="t" r="r" b="b"/>
                <a:pathLst>
                  <a:path w="275" h="263" extrusionOk="0">
                    <a:moveTo>
                      <a:pt x="143" y="0"/>
                    </a:moveTo>
                    <a:cubicBezTo>
                      <a:pt x="60" y="0"/>
                      <a:pt x="1" y="60"/>
                      <a:pt x="1" y="131"/>
                    </a:cubicBezTo>
                    <a:cubicBezTo>
                      <a:pt x="1" y="203"/>
                      <a:pt x="60" y="262"/>
                      <a:pt x="143" y="262"/>
                    </a:cubicBezTo>
                    <a:cubicBezTo>
                      <a:pt x="215" y="262"/>
                      <a:pt x="274" y="203"/>
                      <a:pt x="274" y="131"/>
                    </a:cubicBezTo>
                    <a:cubicBezTo>
                      <a:pt x="274" y="60"/>
                      <a:pt x="215" y="0"/>
                      <a:pt x="143" y="0"/>
                    </a:cubicBezTo>
                    <a:close/>
                  </a:path>
                </a:pathLst>
              </a:custGeom>
              <a:gradFill>
                <a:gsLst>
                  <a:gs pos="0">
                    <a:schemeClr val="accent1"/>
                  </a:gs>
                  <a:gs pos="100000">
                    <a:srgbClr val="D9D378">
                      <a:alpha val="52156"/>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932" name="Google Shape;932;p13"/>
              <p:cNvSpPr/>
              <p:nvPr/>
            </p:nvSpPr>
            <p:spPr>
              <a:xfrm>
                <a:off x="7680459" y="1449240"/>
                <a:ext cx="16065" cy="15364"/>
              </a:xfrm>
              <a:custGeom>
                <a:avLst/>
                <a:gdLst/>
                <a:ahLst/>
                <a:cxnLst/>
                <a:rect l="l" t="t" r="r" b="b"/>
                <a:pathLst>
                  <a:path w="275" h="263" extrusionOk="0">
                    <a:moveTo>
                      <a:pt x="143" y="0"/>
                    </a:moveTo>
                    <a:cubicBezTo>
                      <a:pt x="60" y="0"/>
                      <a:pt x="1" y="60"/>
                      <a:pt x="1" y="131"/>
                    </a:cubicBezTo>
                    <a:cubicBezTo>
                      <a:pt x="1" y="203"/>
                      <a:pt x="60" y="262"/>
                      <a:pt x="143" y="262"/>
                    </a:cubicBezTo>
                    <a:cubicBezTo>
                      <a:pt x="215" y="262"/>
                      <a:pt x="274" y="203"/>
                      <a:pt x="274" y="131"/>
                    </a:cubicBezTo>
                    <a:cubicBezTo>
                      <a:pt x="274" y="60"/>
                      <a:pt x="215" y="0"/>
                      <a:pt x="143" y="0"/>
                    </a:cubicBezTo>
                    <a:close/>
                  </a:path>
                </a:pathLst>
              </a:custGeom>
              <a:gradFill>
                <a:gsLst>
                  <a:gs pos="0">
                    <a:schemeClr val="accent1"/>
                  </a:gs>
                  <a:gs pos="100000">
                    <a:srgbClr val="D9D378">
                      <a:alpha val="52156"/>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933" name="Google Shape;933;p13"/>
              <p:cNvSpPr/>
              <p:nvPr/>
            </p:nvSpPr>
            <p:spPr>
              <a:xfrm>
                <a:off x="7680459" y="1508359"/>
                <a:ext cx="16065" cy="15364"/>
              </a:xfrm>
              <a:custGeom>
                <a:avLst/>
                <a:gdLst/>
                <a:ahLst/>
                <a:cxnLst/>
                <a:rect l="l" t="t" r="r" b="b"/>
                <a:pathLst>
                  <a:path w="275" h="263" extrusionOk="0">
                    <a:moveTo>
                      <a:pt x="143" y="0"/>
                    </a:moveTo>
                    <a:cubicBezTo>
                      <a:pt x="60" y="0"/>
                      <a:pt x="1" y="60"/>
                      <a:pt x="1" y="131"/>
                    </a:cubicBezTo>
                    <a:cubicBezTo>
                      <a:pt x="1" y="203"/>
                      <a:pt x="60" y="262"/>
                      <a:pt x="143" y="262"/>
                    </a:cubicBezTo>
                    <a:cubicBezTo>
                      <a:pt x="215" y="262"/>
                      <a:pt x="274" y="191"/>
                      <a:pt x="274" y="131"/>
                    </a:cubicBezTo>
                    <a:cubicBezTo>
                      <a:pt x="274" y="60"/>
                      <a:pt x="215" y="0"/>
                      <a:pt x="143" y="0"/>
                    </a:cubicBezTo>
                    <a:close/>
                  </a:path>
                </a:pathLst>
              </a:custGeom>
              <a:gradFill>
                <a:gsLst>
                  <a:gs pos="0">
                    <a:schemeClr val="accent1"/>
                  </a:gs>
                  <a:gs pos="100000">
                    <a:srgbClr val="D9D378">
                      <a:alpha val="52156"/>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934" name="Google Shape;934;p13"/>
              <p:cNvSpPr/>
              <p:nvPr/>
            </p:nvSpPr>
            <p:spPr>
              <a:xfrm>
                <a:off x="7624144" y="1216211"/>
                <a:ext cx="16007" cy="15364"/>
              </a:xfrm>
              <a:custGeom>
                <a:avLst/>
                <a:gdLst/>
                <a:ahLst/>
                <a:cxnLst/>
                <a:rect l="l" t="t" r="r" b="b"/>
                <a:pathLst>
                  <a:path w="274" h="263" extrusionOk="0">
                    <a:moveTo>
                      <a:pt x="131" y="1"/>
                    </a:moveTo>
                    <a:cubicBezTo>
                      <a:pt x="60" y="1"/>
                      <a:pt x="0" y="60"/>
                      <a:pt x="0" y="132"/>
                    </a:cubicBezTo>
                    <a:cubicBezTo>
                      <a:pt x="0" y="203"/>
                      <a:pt x="60" y="263"/>
                      <a:pt x="131" y="263"/>
                    </a:cubicBezTo>
                    <a:cubicBezTo>
                      <a:pt x="214" y="263"/>
                      <a:pt x="274" y="203"/>
                      <a:pt x="274" y="132"/>
                    </a:cubicBezTo>
                    <a:cubicBezTo>
                      <a:pt x="274" y="60"/>
                      <a:pt x="214" y="1"/>
                      <a:pt x="131" y="1"/>
                    </a:cubicBezTo>
                    <a:close/>
                  </a:path>
                </a:pathLst>
              </a:custGeom>
              <a:gradFill>
                <a:gsLst>
                  <a:gs pos="0">
                    <a:schemeClr val="accent1"/>
                  </a:gs>
                  <a:gs pos="100000">
                    <a:srgbClr val="D9D378">
                      <a:alpha val="52156"/>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935" name="Google Shape;935;p13"/>
              <p:cNvSpPr/>
              <p:nvPr/>
            </p:nvSpPr>
            <p:spPr>
              <a:xfrm>
                <a:off x="7624144" y="1274629"/>
                <a:ext cx="16007" cy="16065"/>
              </a:xfrm>
              <a:custGeom>
                <a:avLst/>
                <a:gdLst/>
                <a:ahLst/>
                <a:cxnLst/>
                <a:rect l="l" t="t" r="r" b="b"/>
                <a:pathLst>
                  <a:path w="274" h="275" extrusionOk="0">
                    <a:moveTo>
                      <a:pt x="131" y="1"/>
                    </a:moveTo>
                    <a:cubicBezTo>
                      <a:pt x="60" y="1"/>
                      <a:pt x="0" y="72"/>
                      <a:pt x="0" y="144"/>
                    </a:cubicBezTo>
                    <a:cubicBezTo>
                      <a:pt x="0" y="215"/>
                      <a:pt x="60" y="275"/>
                      <a:pt x="131" y="275"/>
                    </a:cubicBezTo>
                    <a:cubicBezTo>
                      <a:pt x="203" y="275"/>
                      <a:pt x="274" y="215"/>
                      <a:pt x="274" y="144"/>
                    </a:cubicBezTo>
                    <a:cubicBezTo>
                      <a:pt x="274" y="72"/>
                      <a:pt x="203" y="1"/>
                      <a:pt x="131" y="1"/>
                    </a:cubicBezTo>
                    <a:close/>
                  </a:path>
                </a:pathLst>
              </a:custGeom>
              <a:gradFill>
                <a:gsLst>
                  <a:gs pos="0">
                    <a:schemeClr val="accent1"/>
                  </a:gs>
                  <a:gs pos="100000">
                    <a:srgbClr val="D9D378">
                      <a:alpha val="52156"/>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936" name="Google Shape;936;p13"/>
              <p:cNvSpPr/>
              <p:nvPr/>
            </p:nvSpPr>
            <p:spPr>
              <a:xfrm>
                <a:off x="7624144" y="1334449"/>
                <a:ext cx="16007" cy="15364"/>
              </a:xfrm>
              <a:custGeom>
                <a:avLst/>
                <a:gdLst/>
                <a:ahLst/>
                <a:cxnLst/>
                <a:rect l="l" t="t" r="r" b="b"/>
                <a:pathLst>
                  <a:path w="274" h="263" extrusionOk="0">
                    <a:moveTo>
                      <a:pt x="131" y="1"/>
                    </a:moveTo>
                    <a:cubicBezTo>
                      <a:pt x="60" y="1"/>
                      <a:pt x="0" y="60"/>
                      <a:pt x="0" y="132"/>
                    </a:cubicBezTo>
                    <a:cubicBezTo>
                      <a:pt x="0" y="203"/>
                      <a:pt x="60" y="263"/>
                      <a:pt x="131" y="263"/>
                    </a:cubicBezTo>
                    <a:cubicBezTo>
                      <a:pt x="214" y="263"/>
                      <a:pt x="274" y="203"/>
                      <a:pt x="274" y="132"/>
                    </a:cubicBezTo>
                    <a:cubicBezTo>
                      <a:pt x="274" y="60"/>
                      <a:pt x="214" y="1"/>
                      <a:pt x="131" y="1"/>
                    </a:cubicBezTo>
                    <a:close/>
                  </a:path>
                </a:pathLst>
              </a:custGeom>
              <a:gradFill>
                <a:gsLst>
                  <a:gs pos="0">
                    <a:schemeClr val="accent1"/>
                  </a:gs>
                  <a:gs pos="100000">
                    <a:srgbClr val="D9D378">
                      <a:alpha val="52156"/>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937" name="Google Shape;937;p13"/>
              <p:cNvSpPr/>
              <p:nvPr/>
            </p:nvSpPr>
            <p:spPr>
              <a:xfrm>
                <a:off x="7624144" y="1390121"/>
                <a:ext cx="16007" cy="15364"/>
              </a:xfrm>
              <a:custGeom>
                <a:avLst/>
                <a:gdLst/>
                <a:ahLst/>
                <a:cxnLst/>
                <a:rect l="l" t="t" r="r" b="b"/>
                <a:pathLst>
                  <a:path w="274" h="263" extrusionOk="0">
                    <a:moveTo>
                      <a:pt x="131" y="0"/>
                    </a:moveTo>
                    <a:cubicBezTo>
                      <a:pt x="60" y="0"/>
                      <a:pt x="0" y="60"/>
                      <a:pt x="0" y="131"/>
                    </a:cubicBezTo>
                    <a:cubicBezTo>
                      <a:pt x="0" y="203"/>
                      <a:pt x="60" y="262"/>
                      <a:pt x="131" y="262"/>
                    </a:cubicBezTo>
                    <a:cubicBezTo>
                      <a:pt x="214" y="262"/>
                      <a:pt x="274" y="203"/>
                      <a:pt x="274" y="131"/>
                    </a:cubicBezTo>
                    <a:cubicBezTo>
                      <a:pt x="274" y="60"/>
                      <a:pt x="214" y="0"/>
                      <a:pt x="131" y="0"/>
                    </a:cubicBezTo>
                    <a:close/>
                  </a:path>
                </a:pathLst>
              </a:custGeom>
              <a:gradFill>
                <a:gsLst>
                  <a:gs pos="0">
                    <a:schemeClr val="accent1"/>
                  </a:gs>
                  <a:gs pos="100000">
                    <a:srgbClr val="D9D378">
                      <a:alpha val="52156"/>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938" name="Google Shape;938;p13"/>
              <p:cNvSpPr/>
              <p:nvPr/>
            </p:nvSpPr>
            <p:spPr>
              <a:xfrm>
                <a:off x="7624144" y="1447838"/>
                <a:ext cx="16007" cy="16065"/>
              </a:xfrm>
              <a:custGeom>
                <a:avLst/>
                <a:gdLst/>
                <a:ahLst/>
                <a:cxnLst/>
                <a:rect l="l" t="t" r="r" b="b"/>
                <a:pathLst>
                  <a:path w="274" h="275" extrusionOk="0">
                    <a:moveTo>
                      <a:pt x="131" y="0"/>
                    </a:moveTo>
                    <a:cubicBezTo>
                      <a:pt x="60" y="0"/>
                      <a:pt x="0" y="60"/>
                      <a:pt x="0" y="143"/>
                    </a:cubicBezTo>
                    <a:cubicBezTo>
                      <a:pt x="0" y="215"/>
                      <a:pt x="60" y="274"/>
                      <a:pt x="131" y="274"/>
                    </a:cubicBezTo>
                    <a:cubicBezTo>
                      <a:pt x="203" y="274"/>
                      <a:pt x="274" y="215"/>
                      <a:pt x="274" y="143"/>
                    </a:cubicBezTo>
                    <a:cubicBezTo>
                      <a:pt x="274" y="60"/>
                      <a:pt x="203" y="0"/>
                      <a:pt x="131" y="0"/>
                    </a:cubicBezTo>
                    <a:close/>
                  </a:path>
                </a:pathLst>
              </a:custGeom>
              <a:gradFill>
                <a:gsLst>
                  <a:gs pos="0">
                    <a:schemeClr val="accent1"/>
                  </a:gs>
                  <a:gs pos="100000">
                    <a:srgbClr val="D9D378">
                      <a:alpha val="52156"/>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939" name="Google Shape;939;p13"/>
              <p:cNvSpPr/>
              <p:nvPr/>
            </p:nvSpPr>
            <p:spPr>
              <a:xfrm>
                <a:off x="7624144" y="1508359"/>
                <a:ext cx="16007" cy="15364"/>
              </a:xfrm>
              <a:custGeom>
                <a:avLst/>
                <a:gdLst/>
                <a:ahLst/>
                <a:cxnLst/>
                <a:rect l="l" t="t" r="r" b="b"/>
                <a:pathLst>
                  <a:path w="274" h="263" extrusionOk="0">
                    <a:moveTo>
                      <a:pt x="131" y="0"/>
                    </a:moveTo>
                    <a:cubicBezTo>
                      <a:pt x="60" y="0"/>
                      <a:pt x="0" y="60"/>
                      <a:pt x="0" y="131"/>
                    </a:cubicBezTo>
                    <a:cubicBezTo>
                      <a:pt x="0" y="203"/>
                      <a:pt x="60" y="262"/>
                      <a:pt x="131" y="262"/>
                    </a:cubicBezTo>
                    <a:cubicBezTo>
                      <a:pt x="214" y="262"/>
                      <a:pt x="274" y="191"/>
                      <a:pt x="274" y="131"/>
                    </a:cubicBezTo>
                    <a:cubicBezTo>
                      <a:pt x="274" y="60"/>
                      <a:pt x="214" y="0"/>
                      <a:pt x="131" y="0"/>
                    </a:cubicBezTo>
                    <a:close/>
                  </a:path>
                </a:pathLst>
              </a:custGeom>
              <a:gradFill>
                <a:gsLst>
                  <a:gs pos="0">
                    <a:schemeClr val="accent1"/>
                  </a:gs>
                  <a:gs pos="100000">
                    <a:srgbClr val="D9D378">
                      <a:alpha val="52156"/>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940" name="Google Shape;940;p13"/>
              <p:cNvSpPr/>
              <p:nvPr/>
            </p:nvSpPr>
            <p:spPr>
              <a:xfrm>
                <a:off x="7567771" y="1275330"/>
                <a:ext cx="15364" cy="15364"/>
              </a:xfrm>
              <a:custGeom>
                <a:avLst/>
                <a:gdLst/>
                <a:ahLst/>
                <a:cxnLst/>
                <a:rect l="l" t="t" r="r" b="b"/>
                <a:pathLst>
                  <a:path w="263" h="263" extrusionOk="0">
                    <a:moveTo>
                      <a:pt x="132" y="1"/>
                    </a:moveTo>
                    <a:cubicBezTo>
                      <a:pt x="60" y="1"/>
                      <a:pt x="1" y="60"/>
                      <a:pt x="1" y="132"/>
                    </a:cubicBezTo>
                    <a:cubicBezTo>
                      <a:pt x="1" y="203"/>
                      <a:pt x="60" y="263"/>
                      <a:pt x="132" y="263"/>
                    </a:cubicBezTo>
                    <a:cubicBezTo>
                      <a:pt x="203" y="263"/>
                      <a:pt x="263" y="203"/>
                      <a:pt x="263" y="132"/>
                    </a:cubicBezTo>
                    <a:cubicBezTo>
                      <a:pt x="263" y="60"/>
                      <a:pt x="203" y="1"/>
                      <a:pt x="132" y="1"/>
                    </a:cubicBezTo>
                    <a:close/>
                  </a:path>
                </a:pathLst>
              </a:custGeom>
              <a:gradFill>
                <a:gsLst>
                  <a:gs pos="0">
                    <a:schemeClr val="accent1"/>
                  </a:gs>
                  <a:gs pos="100000">
                    <a:srgbClr val="D9D378">
                      <a:alpha val="52156"/>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941" name="Google Shape;941;p13"/>
              <p:cNvSpPr/>
              <p:nvPr/>
            </p:nvSpPr>
            <p:spPr>
              <a:xfrm>
                <a:off x="7567771" y="1334449"/>
                <a:ext cx="15364" cy="15364"/>
              </a:xfrm>
              <a:custGeom>
                <a:avLst/>
                <a:gdLst/>
                <a:ahLst/>
                <a:cxnLst/>
                <a:rect l="l" t="t" r="r" b="b"/>
                <a:pathLst>
                  <a:path w="263" h="263" extrusionOk="0">
                    <a:moveTo>
                      <a:pt x="132" y="1"/>
                    </a:moveTo>
                    <a:cubicBezTo>
                      <a:pt x="60" y="1"/>
                      <a:pt x="1" y="60"/>
                      <a:pt x="1" y="132"/>
                    </a:cubicBezTo>
                    <a:cubicBezTo>
                      <a:pt x="1" y="203"/>
                      <a:pt x="60" y="263"/>
                      <a:pt x="132" y="263"/>
                    </a:cubicBezTo>
                    <a:cubicBezTo>
                      <a:pt x="203" y="263"/>
                      <a:pt x="263" y="203"/>
                      <a:pt x="263" y="132"/>
                    </a:cubicBezTo>
                    <a:cubicBezTo>
                      <a:pt x="263" y="60"/>
                      <a:pt x="203" y="1"/>
                      <a:pt x="132" y="1"/>
                    </a:cubicBezTo>
                    <a:close/>
                  </a:path>
                </a:pathLst>
              </a:custGeom>
              <a:gradFill>
                <a:gsLst>
                  <a:gs pos="0">
                    <a:schemeClr val="accent1"/>
                  </a:gs>
                  <a:gs pos="100000">
                    <a:srgbClr val="D9D378">
                      <a:alpha val="52156"/>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942" name="Google Shape;942;p13"/>
              <p:cNvSpPr/>
              <p:nvPr/>
            </p:nvSpPr>
            <p:spPr>
              <a:xfrm>
                <a:off x="7567771" y="1390121"/>
                <a:ext cx="15364" cy="15364"/>
              </a:xfrm>
              <a:custGeom>
                <a:avLst/>
                <a:gdLst/>
                <a:ahLst/>
                <a:cxnLst/>
                <a:rect l="l" t="t" r="r" b="b"/>
                <a:pathLst>
                  <a:path w="263" h="263" extrusionOk="0">
                    <a:moveTo>
                      <a:pt x="132" y="0"/>
                    </a:moveTo>
                    <a:cubicBezTo>
                      <a:pt x="60" y="0"/>
                      <a:pt x="1" y="60"/>
                      <a:pt x="1" y="131"/>
                    </a:cubicBezTo>
                    <a:cubicBezTo>
                      <a:pt x="1" y="203"/>
                      <a:pt x="60" y="262"/>
                      <a:pt x="132" y="262"/>
                    </a:cubicBezTo>
                    <a:cubicBezTo>
                      <a:pt x="203" y="262"/>
                      <a:pt x="263" y="203"/>
                      <a:pt x="263" y="131"/>
                    </a:cubicBezTo>
                    <a:cubicBezTo>
                      <a:pt x="263" y="60"/>
                      <a:pt x="203" y="0"/>
                      <a:pt x="132" y="0"/>
                    </a:cubicBezTo>
                    <a:close/>
                  </a:path>
                </a:pathLst>
              </a:custGeom>
              <a:gradFill>
                <a:gsLst>
                  <a:gs pos="0">
                    <a:schemeClr val="accent1"/>
                  </a:gs>
                  <a:gs pos="100000">
                    <a:srgbClr val="D9D378">
                      <a:alpha val="52156"/>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943" name="Google Shape;943;p13"/>
              <p:cNvSpPr/>
              <p:nvPr/>
            </p:nvSpPr>
            <p:spPr>
              <a:xfrm>
                <a:off x="7567771" y="1449240"/>
                <a:ext cx="15364" cy="15364"/>
              </a:xfrm>
              <a:custGeom>
                <a:avLst/>
                <a:gdLst/>
                <a:ahLst/>
                <a:cxnLst/>
                <a:rect l="l" t="t" r="r" b="b"/>
                <a:pathLst>
                  <a:path w="263" h="263" extrusionOk="0">
                    <a:moveTo>
                      <a:pt x="132" y="0"/>
                    </a:moveTo>
                    <a:cubicBezTo>
                      <a:pt x="60" y="0"/>
                      <a:pt x="1" y="60"/>
                      <a:pt x="1" y="131"/>
                    </a:cubicBezTo>
                    <a:cubicBezTo>
                      <a:pt x="1" y="203"/>
                      <a:pt x="60" y="262"/>
                      <a:pt x="132" y="262"/>
                    </a:cubicBezTo>
                    <a:cubicBezTo>
                      <a:pt x="203" y="262"/>
                      <a:pt x="263" y="203"/>
                      <a:pt x="263" y="131"/>
                    </a:cubicBezTo>
                    <a:cubicBezTo>
                      <a:pt x="263" y="60"/>
                      <a:pt x="203" y="0"/>
                      <a:pt x="132" y="0"/>
                    </a:cubicBezTo>
                    <a:close/>
                  </a:path>
                </a:pathLst>
              </a:custGeom>
              <a:gradFill>
                <a:gsLst>
                  <a:gs pos="0">
                    <a:schemeClr val="accent1"/>
                  </a:gs>
                  <a:gs pos="100000">
                    <a:srgbClr val="D9D378">
                      <a:alpha val="52156"/>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944" name="Google Shape;944;p13"/>
              <p:cNvSpPr/>
              <p:nvPr/>
            </p:nvSpPr>
            <p:spPr>
              <a:xfrm>
                <a:off x="7567771" y="1508359"/>
                <a:ext cx="15364" cy="15364"/>
              </a:xfrm>
              <a:custGeom>
                <a:avLst/>
                <a:gdLst/>
                <a:ahLst/>
                <a:cxnLst/>
                <a:rect l="l" t="t" r="r" b="b"/>
                <a:pathLst>
                  <a:path w="263" h="263" extrusionOk="0">
                    <a:moveTo>
                      <a:pt x="132" y="0"/>
                    </a:moveTo>
                    <a:cubicBezTo>
                      <a:pt x="60" y="0"/>
                      <a:pt x="1" y="60"/>
                      <a:pt x="1" y="131"/>
                    </a:cubicBezTo>
                    <a:cubicBezTo>
                      <a:pt x="1" y="203"/>
                      <a:pt x="60" y="262"/>
                      <a:pt x="132" y="262"/>
                    </a:cubicBezTo>
                    <a:cubicBezTo>
                      <a:pt x="203" y="262"/>
                      <a:pt x="263" y="191"/>
                      <a:pt x="263" y="131"/>
                    </a:cubicBezTo>
                    <a:cubicBezTo>
                      <a:pt x="263" y="60"/>
                      <a:pt x="203" y="0"/>
                      <a:pt x="132" y="0"/>
                    </a:cubicBezTo>
                    <a:close/>
                  </a:path>
                </a:pathLst>
              </a:custGeom>
              <a:gradFill>
                <a:gsLst>
                  <a:gs pos="0">
                    <a:schemeClr val="accent1"/>
                  </a:gs>
                  <a:gs pos="100000">
                    <a:srgbClr val="D9D378">
                      <a:alpha val="52156"/>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945" name="Google Shape;945;p13"/>
              <p:cNvSpPr/>
              <p:nvPr/>
            </p:nvSpPr>
            <p:spPr>
              <a:xfrm>
                <a:off x="7511456" y="1334449"/>
                <a:ext cx="15364" cy="15364"/>
              </a:xfrm>
              <a:custGeom>
                <a:avLst/>
                <a:gdLst/>
                <a:ahLst/>
                <a:cxnLst/>
                <a:rect l="l" t="t" r="r" b="b"/>
                <a:pathLst>
                  <a:path w="263" h="263" extrusionOk="0">
                    <a:moveTo>
                      <a:pt x="131" y="1"/>
                    </a:moveTo>
                    <a:cubicBezTo>
                      <a:pt x="60" y="1"/>
                      <a:pt x="0" y="60"/>
                      <a:pt x="0" y="132"/>
                    </a:cubicBezTo>
                    <a:cubicBezTo>
                      <a:pt x="0" y="203"/>
                      <a:pt x="60" y="263"/>
                      <a:pt x="131" y="263"/>
                    </a:cubicBezTo>
                    <a:cubicBezTo>
                      <a:pt x="203" y="263"/>
                      <a:pt x="262" y="203"/>
                      <a:pt x="262" y="132"/>
                    </a:cubicBezTo>
                    <a:cubicBezTo>
                      <a:pt x="262" y="60"/>
                      <a:pt x="203" y="1"/>
                      <a:pt x="131" y="1"/>
                    </a:cubicBezTo>
                    <a:close/>
                  </a:path>
                </a:pathLst>
              </a:custGeom>
              <a:gradFill>
                <a:gsLst>
                  <a:gs pos="0">
                    <a:schemeClr val="accent1"/>
                  </a:gs>
                  <a:gs pos="100000">
                    <a:srgbClr val="D9D378">
                      <a:alpha val="52156"/>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946" name="Google Shape;946;p13"/>
              <p:cNvSpPr/>
              <p:nvPr/>
            </p:nvSpPr>
            <p:spPr>
              <a:xfrm>
                <a:off x="7511456" y="1390121"/>
                <a:ext cx="15364" cy="15364"/>
              </a:xfrm>
              <a:custGeom>
                <a:avLst/>
                <a:gdLst/>
                <a:ahLst/>
                <a:cxnLst/>
                <a:rect l="l" t="t" r="r" b="b"/>
                <a:pathLst>
                  <a:path w="263" h="263" extrusionOk="0">
                    <a:moveTo>
                      <a:pt x="131" y="0"/>
                    </a:moveTo>
                    <a:cubicBezTo>
                      <a:pt x="60" y="0"/>
                      <a:pt x="0" y="60"/>
                      <a:pt x="0" y="131"/>
                    </a:cubicBezTo>
                    <a:cubicBezTo>
                      <a:pt x="0" y="203"/>
                      <a:pt x="60" y="262"/>
                      <a:pt x="131" y="262"/>
                    </a:cubicBezTo>
                    <a:cubicBezTo>
                      <a:pt x="203" y="262"/>
                      <a:pt x="262" y="203"/>
                      <a:pt x="262" y="131"/>
                    </a:cubicBezTo>
                    <a:cubicBezTo>
                      <a:pt x="262" y="60"/>
                      <a:pt x="203" y="0"/>
                      <a:pt x="131" y="0"/>
                    </a:cubicBezTo>
                    <a:close/>
                  </a:path>
                </a:pathLst>
              </a:custGeom>
              <a:gradFill>
                <a:gsLst>
                  <a:gs pos="0">
                    <a:schemeClr val="accent1"/>
                  </a:gs>
                  <a:gs pos="100000">
                    <a:srgbClr val="D9D378">
                      <a:alpha val="52156"/>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947" name="Google Shape;947;p13"/>
              <p:cNvSpPr/>
              <p:nvPr/>
            </p:nvSpPr>
            <p:spPr>
              <a:xfrm>
                <a:off x="7511456" y="1447838"/>
                <a:ext cx="15364" cy="16065"/>
              </a:xfrm>
              <a:custGeom>
                <a:avLst/>
                <a:gdLst/>
                <a:ahLst/>
                <a:cxnLst/>
                <a:rect l="l" t="t" r="r" b="b"/>
                <a:pathLst>
                  <a:path w="263" h="275" extrusionOk="0">
                    <a:moveTo>
                      <a:pt x="131" y="0"/>
                    </a:moveTo>
                    <a:cubicBezTo>
                      <a:pt x="60" y="0"/>
                      <a:pt x="0" y="60"/>
                      <a:pt x="0" y="143"/>
                    </a:cubicBezTo>
                    <a:cubicBezTo>
                      <a:pt x="0" y="215"/>
                      <a:pt x="60" y="274"/>
                      <a:pt x="131" y="274"/>
                    </a:cubicBezTo>
                    <a:cubicBezTo>
                      <a:pt x="203" y="274"/>
                      <a:pt x="262" y="215"/>
                      <a:pt x="262" y="143"/>
                    </a:cubicBezTo>
                    <a:cubicBezTo>
                      <a:pt x="262" y="60"/>
                      <a:pt x="203" y="0"/>
                      <a:pt x="131" y="0"/>
                    </a:cubicBezTo>
                    <a:close/>
                  </a:path>
                </a:pathLst>
              </a:custGeom>
              <a:gradFill>
                <a:gsLst>
                  <a:gs pos="0">
                    <a:schemeClr val="accent1"/>
                  </a:gs>
                  <a:gs pos="100000">
                    <a:srgbClr val="D9D378">
                      <a:alpha val="52156"/>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948" name="Google Shape;948;p13"/>
              <p:cNvSpPr/>
              <p:nvPr/>
            </p:nvSpPr>
            <p:spPr>
              <a:xfrm>
                <a:off x="7511456" y="1508359"/>
                <a:ext cx="15364" cy="15364"/>
              </a:xfrm>
              <a:custGeom>
                <a:avLst/>
                <a:gdLst/>
                <a:ahLst/>
                <a:cxnLst/>
                <a:rect l="l" t="t" r="r" b="b"/>
                <a:pathLst>
                  <a:path w="263" h="263" extrusionOk="0">
                    <a:moveTo>
                      <a:pt x="131" y="0"/>
                    </a:moveTo>
                    <a:cubicBezTo>
                      <a:pt x="60" y="0"/>
                      <a:pt x="0" y="60"/>
                      <a:pt x="0" y="131"/>
                    </a:cubicBezTo>
                    <a:cubicBezTo>
                      <a:pt x="0" y="203"/>
                      <a:pt x="60" y="262"/>
                      <a:pt x="131" y="262"/>
                    </a:cubicBezTo>
                    <a:cubicBezTo>
                      <a:pt x="203" y="262"/>
                      <a:pt x="262" y="191"/>
                      <a:pt x="262" y="131"/>
                    </a:cubicBezTo>
                    <a:cubicBezTo>
                      <a:pt x="262" y="60"/>
                      <a:pt x="203" y="0"/>
                      <a:pt x="131" y="0"/>
                    </a:cubicBezTo>
                    <a:close/>
                  </a:path>
                </a:pathLst>
              </a:custGeom>
              <a:gradFill>
                <a:gsLst>
                  <a:gs pos="0">
                    <a:schemeClr val="accent1"/>
                  </a:gs>
                  <a:gs pos="100000">
                    <a:srgbClr val="D9D378">
                      <a:alpha val="52156"/>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949" name="Google Shape;949;p13"/>
              <p:cNvSpPr/>
              <p:nvPr/>
            </p:nvSpPr>
            <p:spPr>
              <a:xfrm>
                <a:off x="7454381" y="1390121"/>
                <a:ext cx="16065" cy="15364"/>
              </a:xfrm>
              <a:custGeom>
                <a:avLst/>
                <a:gdLst/>
                <a:ahLst/>
                <a:cxnLst/>
                <a:rect l="l" t="t" r="r" b="b"/>
                <a:pathLst>
                  <a:path w="275" h="263" extrusionOk="0">
                    <a:moveTo>
                      <a:pt x="144" y="0"/>
                    </a:moveTo>
                    <a:cubicBezTo>
                      <a:pt x="61" y="0"/>
                      <a:pt x="1" y="60"/>
                      <a:pt x="1" y="131"/>
                    </a:cubicBezTo>
                    <a:cubicBezTo>
                      <a:pt x="1" y="203"/>
                      <a:pt x="61" y="262"/>
                      <a:pt x="144" y="262"/>
                    </a:cubicBezTo>
                    <a:cubicBezTo>
                      <a:pt x="215" y="262"/>
                      <a:pt x="275" y="203"/>
                      <a:pt x="275" y="131"/>
                    </a:cubicBezTo>
                    <a:cubicBezTo>
                      <a:pt x="275" y="60"/>
                      <a:pt x="215" y="0"/>
                      <a:pt x="144" y="0"/>
                    </a:cubicBezTo>
                    <a:close/>
                  </a:path>
                </a:pathLst>
              </a:custGeom>
              <a:gradFill>
                <a:gsLst>
                  <a:gs pos="0">
                    <a:schemeClr val="accent1"/>
                  </a:gs>
                  <a:gs pos="100000">
                    <a:srgbClr val="D9D378">
                      <a:alpha val="52156"/>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950" name="Google Shape;950;p13"/>
              <p:cNvSpPr/>
              <p:nvPr/>
            </p:nvSpPr>
            <p:spPr>
              <a:xfrm>
                <a:off x="7454381" y="1447838"/>
                <a:ext cx="16065" cy="16065"/>
              </a:xfrm>
              <a:custGeom>
                <a:avLst/>
                <a:gdLst/>
                <a:ahLst/>
                <a:cxnLst/>
                <a:rect l="l" t="t" r="r" b="b"/>
                <a:pathLst>
                  <a:path w="275" h="275" extrusionOk="0">
                    <a:moveTo>
                      <a:pt x="144" y="0"/>
                    </a:moveTo>
                    <a:cubicBezTo>
                      <a:pt x="61" y="0"/>
                      <a:pt x="1" y="60"/>
                      <a:pt x="1" y="143"/>
                    </a:cubicBezTo>
                    <a:cubicBezTo>
                      <a:pt x="1" y="215"/>
                      <a:pt x="61" y="274"/>
                      <a:pt x="144" y="274"/>
                    </a:cubicBezTo>
                    <a:cubicBezTo>
                      <a:pt x="215" y="274"/>
                      <a:pt x="275" y="215"/>
                      <a:pt x="275" y="143"/>
                    </a:cubicBezTo>
                    <a:cubicBezTo>
                      <a:pt x="275" y="60"/>
                      <a:pt x="215" y="0"/>
                      <a:pt x="144" y="0"/>
                    </a:cubicBezTo>
                    <a:close/>
                  </a:path>
                </a:pathLst>
              </a:custGeom>
              <a:gradFill>
                <a:gsLst>
                  <a:gs pos="0">
                    <a:schemeClr val="accent1"/>
                  </a:gs>
                  <a:gs pos="100000">
                    <a:srgbClr val="D9D378">
                      <a:alpha val="52156"/>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951" name="Google Shape;951;p13"/>
              <p:cNvSpPr/>
              <p:nvPr/>
            </p:nvSpPr>
            <p:spPr>
              <a:xfrm>
                <a:off x="7454381" y="1508359"/>
                <a:ext cx="16065" cy="15364"/>
              </a:xfrm>
              <a:custGeom>
                <a:avLst/>
                <a:gdLst/>
                <a:ahLst/>
                <a:cxnLst/>
                <a:rect l="l" t="t" r="r" b="b"/>
                <a:pathLst>
                  <a:path w="275" h="263" extrusionOk="0">
                    <a:moveTo>
                      <a:pt x="144" y="0"/>
                    </a:moveTo>
                    <a:cubicBezTo>
                      <a:pt x="61" y="0"/>
                      <a:pt x="1" y="60"/>
                      <a:pt x="1" y="131"/>
                    </a:cubicBezTo>
                    <a:cubicBezTo>
                      <a:pt x="1" y="203"/>
                      <a:pt x="61" y="262"/>
                      <a:pt x="144" y="262"/>
                    </a:cubicBezTo>
                    <a:cubicBezTo>
                      <a:pt x="215" y="262"/>
                      <a:pt x="275" y="191"/>
                      <a:pt x="275" y="131"/>
                    </a:cubicBezTo>
                    <a:cubicBezTo>
                      <a:pt x="275" y="60"/>
                      <a:pt x="215" y="0"/>
                      <a:pt x="144" y="0"/>
                    </a:cubicBezTo>
                    <a:close/>
                  </a:path>
                </a:pathLst>
              </a:custGeom>
              <a:gradFill>
                <a:gsLst>
                  <a:gs pos="0">
                    <a:schemeClr val="accent1"/>
                  </a:gs>
                  <a:gs pos="100000">
                    <a:srgbClr val="D9D378">
                      <a:alpha val="52156"/>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952" name="Google Shape;952;p13"/>
              <p:cNvSpPr/>
              <p:nvPr/>
            </p:nvSpPr>
            <p:spPr>
              <a:xfrm>
                <a:off x="7398066" y="1449240"/>
                <a:ext cx="16065" cy="15364"/>
              </a:xfrm>
              <a:custGeom>
                <a:avLst/>
                <a:gdLst/>
                <a:ahLst/>
                <a:cxnLst/>
                <a:rect l="l" t="t" r="r" b="b"/>
                <a:pathLst>
                  <a:path w="275" h="263" extrusionOk="0">
                    <a:moveTo>
                      <a:pt x="132" y="0"/>
                    </a:moveTo>
                    <a:cubicBezTo>
                      <a:pt x="60" y="0"/>
                      <a:pt x="1" y="60"/>
                      <a:pt x="1" y="131"/>
                    </a:cubicBezTo>
                    <a:cubicBezTo>
                      <a:pt x="1" y="203"/>
                      <a:pt x="60" y="262"/>
                      <a:pt x="132" y="262"/>
                    </a:cubicBezTo>
                    <a:cubicBezTo>
                      <a:pt x="215" y="262"/>
                      <a:pt x="274" y="203"/>
                      <a:pt x="274" y="131"/>
                    </a:cubicBezTo>
                    <a:cubicBezTo>
                      <a:pt x="274" y="60"/>
                      <a:pt x="215" y="0"/>
                      <a:pt x="132" y="0"/>
                    </a:cubicBezTo>
                    <a:close/>
                  </a:path>
                </a:pathLst>
              </a:custGeom>
              <a:gradFill>
                <a:gsLst>
                  <a:gs pos="0">
                    <a:schemeClr val="accent1"/>
                  </a:gs>
                  <a:gs pos="100000">
                    <a:srgbClr val="D9D378">
                      <a:alpha val="52156"/>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953" name="Google Shape;953;p13"/>
              <p:cNvSpPr/>
              <p:nvPr/>
            </p:nvSpPr>
            <p:spPr>
              <a:xfrm>
                <a:off x="7398066" y="1508359"/>
                <a:ext cx="16065" cy="15364"/>
              </a:xfrm>
              <a:custGeom>
                <a:avLst/>
                <a:gdLst/>
                <a:ahLst/>
                <a:cxnLst/>
                <a:rect l="l" t="t" r="r" b="b"/>
                <a:pathLst>
                  <a:path w="275" h="263" extrusionOk="0">
                    <a:moveTo>
                      <a:pt x="132" y="0"/>
                    </a:moveTo>
                    <a:cubicBezTo>
                      <a:pt x="60" y="0"/>
                      <a:pt x="1" y="60"/>
                      <a:pt x="1" y="131"/>
                    </a:cubicBezTo>
                    <a:cubicBezTo>
                      <a:pt x="1" y="203"/>
                      <a:pt x="60" y="262"/>
                      <a:pt x="132" y="262"/>
                    </a:cubicBezTo>
                    <a:cubicBezTo>
                      <a:pt x="215" y="262"/>
                      <a:pt x="274" y="191"/>
                      <a:pt x="274" y="131"/>
                    </a:cubicBezTo>
                    <a:cubicBezTo>
                      <a:pt x="274" y="60"/>
                      <a:pt x="215" y="0"/>
                      <a:pt x="132" y="0"/>
                    </a:cubicBezTo>
                    <a:close/>
                  </a:path>
                </a:pathLst>
              </a:custGeom>
              <a:gradFill>
                <a:gsLst>
                  <a:gs pos="0">
                    <a:schemeClr val="accent1"/>
                  </a:gs>
                  <a:gs pos="100000">
                    <a:srgbClr val="D9D378">
                      <a:alpha val="52156"/>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954" name="Google Shape;954;p13"/>
              <p:cNvSpPr/>
              <p:nvPr/>
            </p:nvSpPr>
            <p:spPr>
              <a:xfrm>
                <a:off x="7341751" y="1508359"/>
                <a:ext cx="15364" cy="15364"/>
              </a:xfrm>
              <a:custGeom>
                <a:avLst/>
                <a:gdLst/>
                <a:ahLst/>
                <a:cxnLst/>
                <a:rect l="l" t="t" r="r" b="b"/>
                <a:pathLst>
                  <a:path w="263" h="263" extrusionOk="0">
                    <a:moveTo>
                      <a:pt x="131" y="0"/>
                    </a:moveTo>
                    <a:cubicBezTo>
                      <a:pt x="60" y="0"/>
                      <a:pt x="0" y="60"/>
                      <a:pt x="0" y="131"/>
                    </a:cubicBezTo>
                    <a:cubicBezTo>
                      <a:pt x="0" y="203"/>
                      <a:pt x="60" y="262"/>
                      <a:pt x="131" y="262"/>
                    </a:cubicBezTo>
                    <a:cubicBezTo>
                      <a:pt x="203" y="262"/>
                      <a:pt x="262" y="191"/>
                      <a:pt x="262" y="131"/>
                    </a:cubicBezTo>
                    <a:cubicBezTo>
                      <a:pt x="262" y="60"/>
                      <a:pt x="203" y="0"/>
                      <a:pt x="131" y="0"/>
                    </a:cubicBezTo>
                    <a:close/>
                  </a:path>
                </a:pathLst>
              </a:custGeom>
              <a:gradFill>
                <a:gsLst>
                  <a:gs pos="0">
                    <a:schemeClr val="accent1"/>
                  </a:gs>
                  <a:gs pos="100000">
                    <a:srgbClr val="D9D378">
                      <a:alpha val="52156"/>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grpSp>
        <p:nvGrpSpPr>
          <p:cNvPr id="955" name="Google Shape;955;p13"/>
          <p:cNvGrpSpPr/>
          <p:nvPr/>
        </p:nvGrpSpPr>
        <p:grpSpPr>
          <a:xfrm>
            <a:off x="-125188" y="3291640"/>
            <a:ext cx="720951" cy="1680974"/>
            <a:chOff x="-125189" y="3291640"/>
            <a:chExt cx="720950" cy="1680974"/>
          </a:xfrm>
        </p:grpSpPr>
        <p:sp>
          <p:nvSpPr>
            <p:cNvPr id="956" name="Google Shape;956;p13"/>
            <p:cNvSpPr/>
            <p:nvPr/>
          </p:nvSpPr>
          <p:spPr>
            <a:xfrm flipH="1">
              <a:off x="-125189" y="3291640"/>
              <a:ext cx="720950" cy="719444"/>
            </a:xfrm>
            <a:custGeom>
              <a:avLst/>
              <a:gdLst/>
              <a:ahLst/>
              <a:cxnLst/>
              <a:rect l="l" t="t" r="r" b="b"/>
              <a:pathLst>
                <a:path w="5859" h="5847" extrusionOk="0">
                  <a:moveTo>
                    <a:pt x="5751" y="0"/>
                  </a:moveTo>
                  <a:lnTo>
                    <a:pt x="1" y="5739"/>
                  </a:lnTo>
                  <a:lnTo>
                    <a:pt x="108" y="5846"/>
                  </a:lnTo>
                  <a:lnTo>
                    <a:pt x="5858" y="108"/>
                  </a:lnTo>
                  <a:lnTo>
                    <a:pt x="575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nvGrpSpPr>
            <p:cNvPr id="957" name="Google Shape;957;p13"/>
            <p:cNvGrpSpPr/>
            <p:nvPr/>
          </p:nvGrpSpPr>
          <p:grpSpPr>
            <a:xfrm>
              <a:off x="227589" y="4534451"/>
              <a:ext cx="312178" cy="438163"/>
              <a:chOff x="1544639" y="4193451"/>
              <a:chExt cx="312178" cy="438163"/>
            </a:xfrm>
          </p:grpSpPr>
          <p:sp>
            <p:nvSpPr>
              <p:cNvPr id="958" name="Google Shape;958;p13"/>
              <p:cNvSpPr/>
              <p:nvPr/>
            </p:nvSpPr>
            <p:spPr>
              <a:xfrm flipH="1">
                <a:off x="1544639" y="4193451"/>
                <a:ext cx="312178" cy="151099"/>
              </a:xfrm>
              <a:custGeom>
                <a:avLst/>
                <a:gdLst/>
                <a:ahLst/>
                <a:cxnLst/>
                <a:rect l="l" t="t" r="r" b="b"/>
                <a:pathLst>
                  <a:path w="2537" h="1228" extrusionOk="0">
                    <a:moveTo>
                      <a:pt x="1275" y="1"/>
                    </a:moveTo>
                    <a:lnTo>
                      <a:pt x="644" y="620"/>
                    </a:lnTo>
                    <a:lnTo>
                      <a:pt x="1" y="1227"/>
                    </a:lnTo>
                    <a:lnTo>
                      <a:pt x="2537" y="1227"/>
                    </a:lnTo>
                    <a:lnTo>
                      <a:pt x="1894" y="620"/>
                    </a:lnTo>
                    <a:lnTo>
                      <a:pt x="127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959" name="Google Shape;959;p13"/>
              <p:cNvSpPr/>
              <p:nvPr/>
            </p:nvSpPr>
            <p:spPr>
              <a:xfrm flipH="1">
                <a:off x="1544639" y="4482114"/>
                <a:ext cx="312178" cy="149500"/>
              </a:xfrm>
              <a:custGeom>
                <a:avLst/>
                <a:gdLst/>
                <a:ahLst/>
                <a:cxnLst/>
                <a:rect l="l" t="t" r="r" b="b"/>
                <a:pathLst>
                  <a:path w="2537" h="1215" extrusionOk="0">
                    <a:moveTo>
                      <a:pt x="1275" y="0"/>
                    </a:moveTo>
                    <a:lnTo>
                      <a:pt x="644" y="608"/>
                    </a:lnTo>
                    <a:lnTo>
                      <a:pt x="1" y="1215"/>
                    </a:lnTo>
                    <a:lnTo>
                      <a:pt x="2537" y="1215"/>
                    </a:lnTo>
                    <a:lnTo>
                      <a:pt x="1894" y="608"/>
                    </a:lnTo>
                    <a:lnTo>
                      <a:pt x="12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960"/>
        <p:cNvGrpSpPr/>
        <p:nvPr/>
      </p:nvGrpSpPr>
      <p:grpSpPr>
        <a:xfrm>
          <a:off x="0" y="0"/>
          <a:ext cx="0" cy="0"/>
          <a:chOff x="0" y="0"/>
          <a:chExt cx="0" cy="0"/>
        </a:xfrm>
      </p:grpSpPr>
      <p:sp>
        <p:nvSpPr>
          <p:cNvPr id="961" name="Google Shape;961;p1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grpSp>
        <p:nvGrpSpPr>
          <p:cNvPr id="962" name="Google Shape;962;p14"/>
          <p:cNvGrpSpPr/>
          <p:nvPr/>
        </p:nvGrpSpPr>
        <p:grpSpPr>
          <a:xfrm>
            <a:off x="8036744" y="-122263"/>
            <a:ext cx="927005" cy="925556"/>
            <a:chOff x="6313710" y="4457473"/>
            <a:chExt cx="499491" cy="498710"/>
          </a:xfrm>
        </p:grpSpPr>
        <p:sp>
          <p:nvSpPr>
            <p:cNvPr id="963" name="Google Shape;963;p14"/>
            <p:cNvSpPr/>
            <p:nvPr/>
          </p:nvSpPr>
          <p:spPr>
            <a:xfrm rot="10800000" flipH="1">
              <a:off x="6313710" y="4457473"/>
              <a:ext cx="499491" cy="498710"/>
            </a:xfrm>
            <a:custGeom>
              <a:avLst/>
              <a:gdLst/>
              <a:ahLst/>
              <a:cxnLst/>
              <a:rect l="l" t="t" r="r" b="b"/>
              <a:pathLst>
                <a:path w="8550" h="8537" extrusionOk="0">
                  <a:moveTo>
                    <a:pt x="8549" y="0"/>
                  </a:moveTo>
                  <a:lnTo>
                    <a:pt x="1" y="8537"/>
                  </a:lnTo>
                  <a:lnTo>
                    <a:pt x="8549" y="8537"/>
                  </a:lnTo>
                  <a:lnTo>
                    <a:pt x="8549" y="0"/>
                  </a:lnTo>
                  <a:close/>
                </a:path>
              </a:pathLst>
            </a:custGeom>
            <a:gradFill>
              <a:gsLst>
                <a:gs pos="0">
                  <a:schemeClr val="accent2"/>
                </a:gs>
                <a:gs pos="100000">
                  <a:srgbClr val="3084B3">
                    <a:alpha val="46666"/>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964" name="Google Shape;964;p14"/>
            <p:cNvSpPr/>
            <p:nvPr/>
          </p:nvSpPr>
          <p:spPr>
            <a:xfrm rot="10800000" flipH="1">
              <a:off x="6351973" y="4608366"/>
              <a:ext cx="342283" cy="341567"/>
            </a:xfrm>
            <a:custGeom>
              <a:avLst/>
              <a:gdLst/>
              <a:ahLst/>
              <a:cxnLst/>
              <a:rect l="l" t="t" r="r" b="b"/>
              <a:pathLst>
                <a:path w="5859" h="5847" extrusionOk="0">
                  <a:moveTo>
                    <a:pt x="5751" y="0"/>
                  </a:moveTo>
                  <a:lnTo>
                    <a:pt x="1" y="5739"/>
                  </a:lnTo>
                  <a:lnTo>
                    <a:pt x="108" y="5846"/>
                  </a:lnTo>
                  <a:lnTo>
                    <a:pt x="5858" y="108"/>
                  </a:lnTo>
                  <a:lnTo>
                    <a:pt x="575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965" name="Google Shape;965;p14"/>
          <p:cNvGrpSpPr/>
          <p:nvPr/>
        </p:nvGrpSpPr>
        <p:grpSpPr>
          <a:xfrm>
            <a:off x="7636621" y="4122780"/>
            <a:ext cx="1656227" cy="1168705"/>
            <a:chOff x="7636621" y="4122776"/>
            <a:chExt cx="1656227" cy="1168705"/>
          </a:xfrm>
        </p:grpSpPr>
        <p:sp>
          <p:nvSpPr>
            <p:cNvPr id="966" name="Google Shape;966;p14"/>
            <p:cNvSpPr/>
            <p:nvPr/>
          </p:nvSpPr>
          <p:spPr>
            <a:xfrm>
              <a:off x="8169497" y="4798061"/>
              <a:ext cx="246311" cy="191905"/>
            </a:xfrm>
            <a:custGeom>
              <a:avLst/>
              <a:gdLst/>
              <a:ahLst/>
              <a:cxnLst/>
              <a:rect l="l" t="t" r="r" b="b"/>
              <a:pathLst>
                <a:path w="2966" h="2311" extrusionOk="0">
                  <a:moveTo>
                    <a:pt x="2382" y="1"/>
                  </a:moveTo>
                  <a:lnTo>
                    <a:pt x="1" y="2310"/>
                  </a:lnTo>
                  <a:lnTo>
                    <a:pt x="644" y="2310"/>
                  </a:lnTo>
                  <a:lnTo>
                    <a:pt x="29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967" name="Google Shape;967;p14"/>
            <p:cNvSpPr/>
            <p:nvPr/>
          </p:nvSpPr>
          <p:spPr>
            <a:xfrm>
              <a:off x="8037046" y="4798061"/>
              <a:ext cx="245315" cy="191905"/>
            </a:xfrm>
            <a:custGeom>
              <a:avLst/>
              <a:gdLst/>
              <a:ahLst/>
              <a:cxnLst/>
              <a:rect l="l" t="t" r="r" b="b"/>
              <a:pathLst>
                <a:path w="2954" h="2311" extrusionOk="0">
                  <a:moveTo>
                    <a:pt x="2370" y="1"/>
                  </a:moveTo>
                  <a:lnTo>
                    <a:pt x="0" y="2310"/>
                  </a:lnTo>
                  <a:lnTo>
                    <a:pt x="632" y="2310"/>
                  </a:lnTo>
                  <a:lnTo>
                    <a:pt x="29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968" name="Google Shape;968;p14"/>
            <p:cNvSpPr/>
            <p:nvPr/>
          </p:nvSpPr>
          <p:spPr>
            <a:xfrm>
              <a:off x="7903599" y="4798061"/>
              <a:ext cx="245232" cy="191905"/>
            </a:xfrm>
            <a:custGeom>
              <a:avLst/>
              <a:gdLst/>
              <a:ahLst/>
              <a:cxnLst/>
              <a:rect l="l" t="t" r="r" b="b"/>
              <a:pathLst>
                <a:path w="2953" h="2311" extrusionOk="0">
                  <a:moveTo>
                    <a:pt x="2369" y="1"/>
                  </a:moveTo>
                  <a:lnTo>
                    <a:pt x="0" y="2310"/>
                  </a:lnTo>
                  <a:lnTo>
                    <a:pt x="631" y="2310"/>
                  </a:lnTo>
                  <a:lnTo>
                    <a:pt x="29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969" name="Google Shape;969;p14"/>
            <p:cNvSpPr/>
            <p:nvPr/>
          </p:nvSpPr>
          <p:spPr>
            <a:xfrm>
              <a:off x="7770068" y="4798061"/>
              <a:ext cx="245315" cy="191905"/>
            </a:xfrm>
            <a:custGeom>
              <a:avLst/>
              <a:gdLst/>
              <a:ahLst/>
              <a:cxnLst/>
              <a:rect l="l" t="t" r="r" b="b"/>
              <a:pathLst>
                <a:path w="2954" h="2311" extrusionOk="0">
                  <a:moveTo>
                    <a:pt x="2370" y="1"/>
                  </a:moveTo>
                  <a:lnTo>
                    <a:pt x="1" y="2310"/>
                  </a:lnTo>
                  <a:lnTo>
                    <a:pt x="644" y="2310"/>
                  </a:lnTo>
                  <a:lnTo>
                    <a:pt x="29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970" name="Google Shape;970;p14"/>
            <p:cNvSpPr/>
            <p:nvPr/>
          </p:nvSpPr>
          <p:spPr>
            <a:xfrm>
              <a:off x="7636621" y="4798061"/>
              <a:ext cx="245315" cy="191905"/>
            </a:xfrm>
            <a:custGeom>
              <a:avLst/>
              <a:gdLst/>
              <a:ahLst/>
              <a:cxnLst/>
              <a:rect l="l" t="t" r="r" b="b"/>
              <a:pathLst>
                <a:path w="2954" h="2311" extrusionOk="0">
                  <a:moveTo>
                    <a:pt x="2370" y="1"/>
                  </a:moveTo>
                  <a:lnTo>
                    <a:pt x="0" y="2310"/>
                  </a:lnTo>
                  <a:lnTo>
                    <a:pt x="643" y="2310"/>
                  </a:lnTo>
                  <a:lnTo>
                    <a:pt x="29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971" name="Google Shape;971;p14"/>
            <p:cNvSpPr/>
            <p:nvPr/>
          </p:nvSpPr>
          <p:spPr>
            <a:xfrm>
              <a:off x="8124073" y="4122776"/>
              <a:ext cx="1168775" cy="1168705"/>
            </a:xfrm>
            <a:custGeom>
              <a:avLst/>
              <a:gdLst/>
              <a:ahLst/>
              <a:cxnLst/>
              <a:rect l="l" t="t" r="r" b="b"/>
              <a:pathLst>
                <a:path w="14074" h="14074" extrusionOk="0">
                  <a:moveTo>
                    <a:pt x="13978" y="1"/>
                  </a:moveTo>
                  <a:lnTo>
                    <a:pt x="0" y="13967"/>
                  </a:lnTo>
                  <a:lnTo>
                    <a:pt x="107" y="14074"/>
                  </a:lnTo>
                  <a:lnTo>
                    <a:pt x="14073" y="96"/>
                  </a:lnTo>
                  <a:lnTo>
                    <a:pt x="1397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972" name="Google Shape;972;p14"/>
          <p:cNvGrpSpPr/>
          <p:nvPr/>
        </p:nvGrpSpPr>
        <p:grpSpPr>
          <a:xfrm>
            <a:off x="-357874" y="-264964"/>
            <a:ext cx="1412979" cy="709992"/>
            <a:chOff x="4328426" y="-320014"/>
            <a:chExt cx="1412979" cy="709992"/>
          </a:xfrm>
        </p:grpSpPr>
        <p:sp>
          <p:nvSpPr>
            <p:cNvPr id="973" name="Google Shape;973;p14"/>
            <p:cNvSpPr/>
            <p:nvPr/>
          </p:nvSpPr>
          <p:spPr>
            <a:xfrm>
              <a:off x="5031370" y="-320014"/>
              <a:ext cx="710035" cy="709992"/>
            </a:xfrm>
            <a:custGeom>
              <a:avLst/>
              <a:gdLst/>
              <a:ahLst/>
              <a:cxnLst/>
              <a:rect l="l" t="t" r="r" b="b"/>
              <a:pathLst>
                <a:path w="8550" h="8550" extrusionOk="0">
                  <a:moveTo>
                    <a:pt x="1" y="0"/>
                  </a:moveTo>
                  <a:lnTo>
                    <a:pt x="1" y="8549"/>
                  </a:lnTo>
                  <a:lnTo>
                    <a:pt x="8550" y="0"/>
                  </a:lnTo>
                  <a:close/>
                </a:path>
              </a:pathLst>
            </a:custGeom>
            <a:gradFill>
              <a:gsLst>
                <a:gs pos="0">
                  <a:schemeClr val="accent1"/>
                </a:gs>
                <a:gs pos="100000">
                  <a:srgbClr val="D9D378">
                    <a:alpha val="52156"/>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974" name="Google Shape;974;p14"/>
            <p:cNvSpPr/>
            <p:nvPr/>
          </p:nvSpPr>
          <p:spPr>
            <a:xfrm>
              <a:off x="4328426" y="80646"/>
              <a:ext cx="42602" cy="41603"/>
            </a:xfrm>
            <a:custGeom>
              <a:avLst/>
              <a:gdLst/>
              <a:ahLst/>
              <a:cxnLst/>
              <a:rect l="l" t="t" r="r" b="b"/>
              <a:pathLst>
                <a:path w="513" h="501" extrusionOk="0">
                  <a:moveTo>
                    <a:pt x="263" y="0"/>
                  </a:moveTo>
                  <a:cubicBezTo>
                    <a:pt x="120" y="0"/>
                    <a:pt x="1" y="107"/>
                    <a:pt x="1" y="250"/>
                  </a:cubicBezTo>
                  <a:cubicBezTo>
                    <a:pt x="1" y="393"/>
                    <a:pt x="120" y="500"/>
                    <a:pt x="263" y="500"/>
                  </a:cubicBezTo>
                  <a:cubicBezTo>
                    <a:pt x="394" y="500"/>
                    <a:pt x="513" y="393"/>
                    <a:pt x="513" y="250"/>
                  </a:cubicBezTo>
                  <a:cubicBezTo>
                    <a:pt x="513" y="107"/>
                    <a:pt x="394" y="0"/>
                    <a:pt x="2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975" name="Google Shape;975;p14"/>
            <p:cNvSpPr/>
            <p:nvPr/>
          </p:nvSpPr>
          <p:spPr>
            <a:xfrm>
              <a:off x="4480724" y="80646"/>
              <a:ext cx="42602" cy="41603"/>
            </a:xfrm>
            <a:custGeom>
              <a:avLst/>
              <a:gdLst/>
              <a:ahLst/>
              <a:cxnLst/>
              <a:rect l="l" t="t" r="r" b="b"/>
              <a:pathLst>
                <a:path w="513" h="501" extrusionOk="0">
                  <a:moveTo>
                    <a:pt x="262" y="0"/>
                  </a:moveTo>
                  <a:cubicBezTo>
                    <a:pt x="119" y="0"/>
                    <a:pt x="0" y="107"/>
                    <a:pt x="0" y="250"/>
                  </a:cubicBezTo>
                  <a:cubicBezTo>
                    <a:pt x="0" y="393"/>
                    <a:pt x="119" y="500"/>
                    <a:pt x="262" y="500"/>
                  </a:cubicBezTo>
                  <a:cubicBezTo>
                    <a:pt x="393" y="500"/>
                    <a:pt x="512" y="393"/>
                    <a:pt x="512" y="250"/>
                  </a:cubicBezTo>
                  <a:cubicBezTo>
                    <a:pt x="512" y="107"/>
                    <a:pt x="393" y="0"/>
                    <a:pt x="2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976" name="Google Shape;976;p14"/>
            <p:cNvSpPr/>
            <p:nvPr/>
          </p:nvSpPr>
          <p:spPr>
            <a:xfrm>
              <a:off x="4632939" y="80646"/>
              <a:ext cx="42602" cy="41603"/>
            </a:xfrm>
            <a:custGeom>
              <a:avLst/>
              <a:gdLst/>
              <a:ahLst/>
              <a:cxnLst/>
              <a:rect l="l" t="t" r="r" b="b"/>
              <a:pathLst>
                <a:path w="513" h="501" extrusionOk="0">
                  <a:moveTo>
                    <a:pt x="251" y="0"/>
                  </a:moveTo>
                  <a:cubicBezTo>
                    <a:pt x="120" y="0"/>
                    <a:pt x="1" y="119"/>
                    <a:pt x="1" y="250"/>
                  </a:cubicBezTo>
                  <a:cubicBezTo>
                    <a:pt x="1" y="381"/>
                    <a:pt x="120" y="500"/>
                    <a:pt x="251" y="500"/>
                  </a:cubicBezTo>
                  <a:cubicBezTo>
                    <a:pt x="394" y="500"/>
                    <a:pt x="513" y="381"/>
                    <a:pt x="513" y="250"/>
                  </a:cubicBezTo>
                  <a:cubicBezTo>
                    <a:pt x="513" y="119"/>
                    <a:pt x="394" y="0"/>
                    <a:pt x="2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977" name="Google Shape;977;p14"/>
            <p:cNvSpPr/>
            <p:nvPr/>
          </p:nvSpPr>
          <p:spPr>
            <a:xfrm>
              <a:off x="4785236" y="80646"/>
              <a:ext cx="41606" cy="41603"/>
            </a:xfrm>
            <a:custGeom>
              <a:avLst/>
              <a:gdLst/>
              <a:ahLst/>
              <a:cxnLst/>
              <a:rect l="l" t="t" r="r" b="b"/>
              <a:pathLst>
                <a:path w="501" h="501" extrusionOk="0">
                  <a:moveTo>
                    <a:pt x="250" y="0"/>
                  </a:moveTo>
                  <a:cubicBezTo>
                    <a:pt x="119" y="0"/>
                    <a:pt x="0" y="119"/>
                    <a:pt x="0" y="250"/>
                  </a:cubicBezTo>
                  <a:cubicBezTo>
                    <a:pt x="0" y="381"/>
                    <a:pt x="119" y="500"/>
                    <a:pt x="250" y="500"/>
                  </a:cubicBezTo>
                  <a:cubicBezTo>
                    <a:pt x="381" y="500"/>
                    <a:pt x="500" y="381"/>
                    <a:pt x="500" y="250"/>
                  </a:cubicBezTo>
                  <a:cubicBezTo>
                    <a:pt x="500" y="119"/>
                    <a:pt x="405" y="0"/>
                    <a:pt x="2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978" name="Google Shape;978;p14"/>
            <p:cNvSpPr/>
            <p:nvPr/>
          </p:nvSpPr>
          <p:spPr>
            <a:xfrm>
              <a:off x="4937451" y="80646"/>
              <a:ext cx="41606" cy="41603"/>
            </a:xfrm>
            <a:custGeom>
              <a:avLst/>
              <a:gdLst/>
              <a:ahLst/>
              <a:cxnLst/>
              <a:rect l="l" t="t" r="r" b="b"/>
              <a:pathLst>
                <a:path w="501" h="501" extrusionOk="0">
                  <a:moveTo>
                    <a:pt x="251" y="0"/>
                  </a:moveTo>
                  <a:cubicBezTo>
                    <a:pt x="108" y="0"/>
                    <a:pt x="1" y="107"/>
                    <a:pt x="1" y="250"/>
                  </a:cubicBezTo>
                  <a:cubicBezTo>
                    <a:pt x="1" y="393"/>
                    <a:pt x="108" y="500"/>
                    <a:pt x="251" y="500"/>
                  </a:cubicBezTo>
                  <a:cubicBezTo>
                    <a:pt x="382" y="500"/>
                    <a:pt x="501" y="393"/>
                    <a:pt x="501" y="250"/>
                  </a:cubicBezTo>
                  <a:cubicBezTo>
                    <a:pt x="501" y="107"/>
                    <a:pt x="382" y="0"/>
                    <a:pt x="2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979" name="Google Shape;979;p14"/>
            <p:cNvSpPr/>
            <p:nvPr/>
          </p:nvSpPr>
          <p:spPr>
            <a:xfrm>
              <a:off x="5088752" y="80646"/>
              <a:ext cx="42602" cy="41603"/>
            </a:xfrm>
            <a:custGeom>
              <a:avLst/>
              <a:gdLst/>
              <a:ahLst/>
              <a:cxnLst/>
              <a:rect l="l" t="t" r="r" b="b"/>
              <a:pathLst>
                <a:path w="513" h="501" extrusionOk="0">
                  <a:moveTo>
                    <a:pt x="251" y="0"/>
                  </a:moveTo>
                  <a:cubicBezTo>
                    <a:pt x="120" y="0"/>
                    <a:pt x="1" y="107"/>
                    <a:pt x="1" y="250"/>
                  </a:cubicBezTo>
                  <a:cubicBezTo>
                    <a:pt x="1" y="393"/>
                    <a:pt x="120" y="500"/>
                    <a:pt x="251" y="500"/>
                  </a:cubicBezTo>
                  <a:cubicBezTo>
                    <a:pt x="393" y="500"/>
                    <a:pt x="513" y="393"/>
                    <a:pt x="513" y="250"/>
                  </a:cubicBezTo>
                  <a:cubicBezTo>
                    <a:pt x="513" y="107"/>
                    <a:pt x="393" y="0"/>
                    <a:pt x="2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2">
  <p:cSld name="TITLE_ONLY_2">
    <p:spTree>
      <p:nvGrpSpPr>
        <p:cNvPr id="1" name="Shape 980"/>
        <p:cNvGrpSpPr/>
        <p:nvPr/>
      </p:nvGrpSpPr>
      <p:grpSpPr>
        <a:xfrm>
          <a:off x="0" y="0"/>
          <a:ext cx="0" cy="0"/>
          <a:chOff x="0" y="0"/>
          <a:chExt cx="0" cy="0"/>
        </a:xfrm>
      </p:grpSpPr>
      <p:sp>
        <p:nvSpPr>
          <p:cNvPr id="981" name="Google Shape;981;p1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982" name="Google Shape;982;p15"/>
          <p:cNvSpPr/>
          <p:nvPr/>
        </p:nvSpPr>
        <p:spPr>
          <a:xfrm>
            <a:off x="8922300" y="4540801"/>
            <a:ext cx="855963" cy="830877"/>
          </a:xfrm>
          <a:custGeom>
            <a:avLst/>
            <a:gdLst/>
            <a:ahLst/>
            <a:cxnLst/>
            <a:rect l="l" t="t" r="r" b="b"/>
            <a:pathLst>
              <a:path w="8550" h="8549" extrusionOk="0">
                <a:moveTo>
                  <a:pt x="1" y="0"/>
                </a:moveTo>
                <a:lnTo>
                  <a:pt x="1" y="8549"/>
                </a:lnTo>
                <a:lnTo>
                  <a:pt x="8550" y="0"/>
                </a:lnTo>
                <a:close/>
              </a:path>
            </a:pathLst>
          </a:custGeom>
          <a:gradFill>
            <a:gsLst>
              <a:gs pos="0">
                <a:schemeClr val="accent1"/>
              </a:gs>
              <a:gs pos="100000">
                <a:srgbClr val="D9D378">
                  <a:alpha val="52156"/>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983" name="Google Shape;983;p15"/>
          <p:cNvSpPr/>
          <p:nvPr/>
        </p:nvSpPr>
        <p:spPr>
          <a:xfrm>
            <a:off x="8069532" y="4539512"/>
            <a:ext cx="856005" cy="828516"/>
          </a:xfrm>
          <a:custGeom>
            <a:avLst/>
            <a:gdLst/>
            <a:ahLst/>
            <a:cxnLst/>
            <a:rect l="l" t="t" r="r" b="b"/>
            <a:pathLst>
              <a:path w="8550" h="8537" extrusionOk="0">
                <a:moveTo>
                  <a:pt x="8549" y="0"/>
                </a:moveTo>
                <a:lnTo>
                  <a:pt x="1" y="8537"/>
                </a:lnTo>
                <a:lnTo>
                  <a:pt x="8549" y="8537"/>
                </a:lnTo>
                <a:lnTo>
                  <a:pt x="8549" y="0"/>
                </a:lnTo>
                <a:close/>
              </a:path>
            </a:pathLst>
          </a:custGeom>
          <a:gradFill>
            <a:gsLst>
              <a:gs pos="0">
                <a:schemeClr val="accent1"/>
              </a:gs>
              <a:gs pos="100000">
                <a:srgbClr val="D9D378">
                  <a:alpha val="52156"/>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984" name="Google Shape;984;p15"/>
          <p:cNvSpPr/>
          <p:nvPr/>
        </p:nvSpPr>
        <p:spPr>
          <a:xfrm>
            <a:off x="8139203" y="4524058"/>
            <a:ext cx="586588" cy="585372"/>
          </a:xfrm>
          <a:custGeom>
            <a:avLst/>
            <a:gdLst/>
            <a:ahLst/>
            <a:cxnLst/>
            <a:rect l="l" t="t" r="r" b="b"/>
            <a:pathLst>
              <a:path w="5859" h="5847" extrusionOk="0">
                <a:moveTo>
                  <a:pt x="5751" y="0"/>
                </a:moveTo>
                <a:lnTo>
                  <a:pt x="1" y="5739"/>
                </a:lnTo>
                <a:lnTo>
                  <a:pt x="108" y="5846"/>
                </a:lnTo>
                <a:lnTo>
                  <a:pt x="5858" y="108"/>
                </a:lnTo>
                <a:lnTo>
                  <a:pt x="575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nvGrpSpPr>
          <p:cNvPr id="985" name="Google Shape;985;p15"/>
          <p:cNvGrpSpPr/>
          <p:nvPr/>
        </p:nvGrpSpPr>
        <p:grpSpPr>
          <a:xfrm rot="-5400000">
            <a:off x="8738729" y="1201297"/>
            <a:ext cx="417276" cy="50159"/>
            <a:chOff x="8625554" y="3918569"/>
            <a:chExt cx="417276" cy="50158"/>
          </a:xfrm>
        </p:grpSpPr>
        <p:sp>
          <p:nvSpPr>
            <p:cNvPr id="986" name="Google Shape;986;p15"/>
            <p:cNvSpPr/>
            <p:nvPr/>
          </p:nvSpPr>
          <p:spPr>
            <a:xfrm>
              <a:off x="8625554" y="3918569"/>
              <a:ext cx="50159" cy="50158"/>
            </a:xfrm>
            <a:custGeom>
              <a:avLst/>
              <a:gdLst/>
              <a:ahLst/>
              <a:cxnLst/>
              <a:rect l="l" t="t" r="r" b="b"/>
              <a:pathLst>
                <a:path w="501" h="501" extrusionOk="0">
                  <a:moveTo>
                    <a:pt x="250" y="0"/>
                  </a:moveTo>
                  <a:cubicBezTo>
                    <a:pt x="119" y="0"/>
                    <a:pt x="0" y="119"/>
                    <a:pt x="0" y="250"/>
                  </a:cubicBezTo>
                  <a:cubicBezTo>
                    <a:pt x="0" y="381"/>
                    <a:pt x="119" y="500"/>
                    <a:pt x="250" y="500"/>
                  </a:cubicBezTo>
                  <a:cubicBezTo>
                    <a:pt x="381" y="500"/>
                    <a:pt x="500" y="381"/>
                    <a:pt x="500" y="250"/>
                  </a:cubicBezTo>
                  <a:cubicBezTo>
                    <a:pt x="500" y="119"/>
                    <a:pt x="405" y="0"/>
                    <a:pt x="2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987" name="Google Shape;987;p15"/>
            <p:cNvSpPr/>
            <p:nvPr/>
          </p:nvSpPr>
          <p:spPr>
            <a:xfrm>
              <a:off x="8809062" y="3918569"/>
              <a:ext cx="50159" cy="50158"/>
            </a:xfrm>
            <a:custGeom>
              <a:avLst/>
              <a:gdLst/>
              <a:ahLst/>
              <a:cxnLst/>
              <a:rect l="l" t="t" r="r" b="b"/>
              <a:pathLst>
                <a:path w="501" h="501" extrusionOk="0">
                  <a:moveTo>
                    <a:pt x="251" y="0"/>
                  </a:moveTo>
                  <a:cubicBezTo>
                    <a:pt x="108" y="0"/>
                    <a:pt x="1" y="107"/>
                    <a:pt x="1" y="250"/>
                  </a:cubicBezTo>
                  <a:cubicBezTo>
                    <a:pt x="1" y="393"/>
                    <a:pt x="108" y="500"/>
                    <a:pt x="251" y="500"/>
                  </a:cubicBezTo>
                  <a:cubicBezTo>
                    <a:pt x="382" y="500"/>
                    <a:pt x="501" y="393"/>
                    <a:pt x="501" y="250"/>
                  </a:cubicBezTo>
                  <a:cubicBezTo>
                    <a:pt x="501" y="107"/>
                    <a:pt x="382" y="0"/>
                    <a:pt x="2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988" name="Google Shape;988;p15"/>
            <p:cNvSpPr/>
            <p:nvPr/>
          </p:nvSpPr>
          <p:spPr>
            <a:xfrm>
              <a:off x="8991469" y="3918569"/>
              <a:ext cx="51360" cy="50158"/>
            </a:xfrm>
            <a:custGeom>
              <a:avLst/>
              <a:gdLst/>
              <a:ahLst/>
              <a:cxnLst/>
              <a:rect l="l" t="t" r="r" b="b"/>
              <a:pathLst>
                <a:path w="513" h="501" extrusionOk="0">
                  <a:moveTo>
                    <a:pt x="251" y="0"/>
                  </a:moveTo>
                  <a:cubicBezTo>
                    <a:pt x="120" y="0"/>
                    <a:pt x="1" y="107"/>
                    <a:pt x="1" y="250"/>
                  </a:cubicBezTo>
                  <a:cubicBezTo>
                    <a:pt x="1" y="393"/>
                    <a:pt x="120" y="500"/>
                    <a:pt x="251" y="500"/>
                  </a:cubicBezTo>
                  <a:cubicBezTo>
                    <a:pt x="393" y="500"/>
                    <a:pt x="513" y="393"/>
                    <a:pt x="513" y="250"/>
                  </a:cubicBezTo>
                  <a:cubicBezTo>
                    <a:pt x="513" y="107"/>
                    <a:pt x="393" y="0"/>
                    <a:pt x="2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989" name="Google Shape;989;p15"/>
          <p:cNvGrpSpPr/>
          <p:nvPr/>
        </p:nvGrpSpPr>
        <p:grpSpPr>
          <a:xfrm>
            <a:off x="-195081" y="-755840"/>
            <a:ext cx="1286333" cy="1542235"/>
            <a:chOff x="-118882" y="-755840"/>
            <a:chExt cx="1286333" cy="1542235"/>
          </a:xfrm>
        </p:grpSpPr>
        <p:sp>
          <p:nvSpPr>
            <p:cNvPr id="990" name="Google Shape;990;p15"/>
            <p:cNvSpPr/>
            <p:nvPr/>
          </p:nvSpPr>
          <p:spPr>
            <a:xfrm rot="10800000" flipH="1">
              <a:off x="175373" y="-755840"/>
              <a:ext cx="992078" cy="990664"/>
            </a:xfrm>
            <a:custGeom>
              <a:avLst/>
              <a:gdLst/>
              <a:ahLst/>
              <a:cxnLst/>
              <a:rect l="l" t="t" r="r" b="b"/>
              <a:pathLst>
                <a:path w="8550" h="8538" extrusionOk="0">
                  <a:moveTo>
                    <a:pt x="1" y="1"/>
                  </a:moveTo>
                  <a:lnTo>
                    <a:pt x="8550" y="8537"/>
                  </a:lnTo>
                  <a:lnTo>
                    <a:pt x="8550" y="1"/>
                  </a:lnTo>
                  <a:close/>
                </a:path>
              </a:pathLst>
            </a:custGeom>
            <a:gradFill>
              <a:gsLst>
                <a:gs pos="0">
                  <a:schemeClr val="accent1"/>
                </a:gs>
                <a:gs pos="100000">
                  <a:srgbClr val="D9D378">
                    <a:alpha val="52156"/>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991" name="Google Shape;991;p15"/>
            <p:cNvSpPr/>
            <p:nvPr/>
          </p:nvSpPr>
          <p:spPr>
            <a:xfrm rot="10800000" flipH="1">
              <a:off x="-118882" y="445035"/>
              <a:ext cx="435238" cy="341360"/>
            </a:xfrm>
            <a:custGeom>
              <a:avLst/>
              <a:gdLst/>
              <a:ahLst/>
              <a:cxnLst/>
              <a:rect l="l" t="t" r="r" b="b"/>
              <a:pathLst>
                <a:path w="3751" h="2942" extrusionOk="0">
                  <a:moveTo>
                    <a:pt x="0" y="1"/>
                  </a:moveTo>
                  <a:lnTo>
                    <a:pt x="2953" y="2942"/>
                  </a:lnTo>
                  <a:lnTo>
                    <a:pt x="3751" y="2942"/>
                  </a:lnTo>
                  <a:lnTo>
                    <a:pt x="7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sp>
        <p:nvSpPr>
          <p:cNvPr id="992" name="Google Shape;992;p15"/>
          <p:cNvSpPr/>
          <p:nvPr/>
        </p:nvSpPr>
        <p:spPr>
          <a:xfrm rot="10800000">
            <a:off x="-959978" y="4194475"/>
            <a:ext cx="2195076" cy="1281454"/>
          </a:xfrm>
          <a:custGeom>
            <a:avLst/>
            <a:gdLst/>
            <a:ahLst/>
            <a:cxnLst/>
            <a:rect l="l" t="t" r="r" b="b"/>
            <a:pathLst>
              <a:path w="8097" h="4727" extrusionOk="0">
                <a:moveTo>
                  <a:pt x="0" y="0"/>
                </a:moveTo>
                <a:lnTo>
                  <a:pt x="4739" y="4727"/>
                </a:lnTo>
                <a:lnTo>
                  <a:pt x="8096" y="4727"/>
                </a:lnTo>
                <a:lnTo>
                  <a:pt x="3262" y="0"/>
                </a:lnTo>
                <a:close/>
              </a:path>
            </a:pathLst>
          </a:custGeom>
          <a:gradFill>
            <a:gsLst>
              <a:gs pos="0">
                <a:schemeClr val="dk2"/>
              </a:gs>
              <a:gs pos="100000">
                <a:srgbClr val="C5585A">
                  <a:alpha val="54901"/>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993" name="Google Shape;993;p15"/>
          <p:cNvSpPr/>
          <p:nvPr/>
        </p:nvSpPr>
        <p:spPr>
          <a:xfrm rot="10800000">
            <a:off x="7964635" y="-263725"/>
            <a:ext cx="2195076" cy="1281454"/>
          </a:xfrm>
          <a:custGeom>
            <a:avLst/>
            <a:gdLst/>
            <a:ahLst/>
            <a:cxnLst/>
            <a:rect l="l" t="t" r="r" b="b"/>
            <a:pathLst>
              <a:path w="8097" h="4727" extrusionOk="0">
                <a:moveTo>
                  <a:pt x="0" y="0"/>
                </a:moveTo>
                <a:lnTo>
                  <a:pt x="4739" y="4727"/>
                </a:lnTo>
                <a:lnTo>
                  <a:pt x="8096" y="4727"/>
                </a:lnTo>
                <a:lnTo>
                  <a:pt x="3262" y="0"/>
                </a:lnTo>
                <a:close/>
              </a:path>
            </a:pathLst>
          </a:custGeom>
          <a:gradFill>
            <a:gsLst>
              <a:gs pos="0">
                <a:schemeClr val="accent2"/>
              </a:gs>
              <a:gs pos="100000">
                <a:srgbClr val="3084B3">
                  <a:alpha val="46666"/>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ext">
  <p:cSld name="CUSTOM_4_1">
    <p:spTree>
      <p:nvGrpSpPr>
        <p:cNvPr id="1" name="Shape 994"/>
        <p:cNvGrpSpPr/>
        <p:nvPr/>
      </p:nvGrpSpPr>
      <p:grpSpPr>
        <a:xfrm>
          <a:off x="0" y="0"/>
          <a:ext cx="0" cy="0"/>
          <a:chOff x="0" y="0"/>
          <a:chExt cx="0" cy="0"/>
        </a:xfrm>
      </p:grpSpPr>
      <p:sp>
        <p:nvSpPr>
          <p:cNvPr id="995" name="Google Shape;995;p16"/>
          <p:cNvSpPr>
            <a:spLocks noGrp="1"/>
          </p:cNvSpPr>
          <p:nvPr>
            <p:ph type="pic" idx="2"/>
          </p:nvPr>
        </p:nvSpPr>
        <p:spPr>
          <a:xfrm>
            <a:off x="4621175" y="534950"/>
            <a:ext cx="3807600" cy="4073400"/>
          </a:xfrm>
          <a:prstGeom prst="parallelogram">
            <a:avLst>
              <a:gd name="adj" fmla="val 25000"/>
            </a:avLst>
          </a:prstGeom>
          <a:noFill/>
          <a:ln>
            <a:noFill/>
          </a:ln>
        </p:spPr>
      </p:sp>
      <p:sp>
        <p:nvSpPr>
          <p:cNvPr id="996" name="Google Shape;996;p16"/>
          <p:cNvSpPr>
            <a:spLocks noGrp="1"/>
          </p:cNvSpPr>
          <p:nvPr>
            <p:ph type="pic" idx="3"/>
          </p:nvPr>
        </p:nvSpPr>
        <p:spPr>
          <a:xfrm>
            <a:off x="715102" y="535000"/>
            <a:ext cx="4639500" cy="2505300"/>
          </a:xfrm>
          <a:prstGeom prst="parallelogram">
            <a:avLst>
              <a:gd name="adj" fmla="val 25000"/>
            </a:avLst>
          </a:prstGeom>
          <a:noFill/>
          <a:ln>
            <a:noFill/>
          </a:ln>
        </p:spPr>
      </p:sp>
      <p:grpSp>
        <p:nvGrpSpPr>
          <p:cNvPr id="997" name="Google Shape;997;p16"/>
          <p:cNvGrpSpPr/>
          <p:nvPr/>
        </p:nvGrpSpPr>
        <p:grpSpPr>
          <a:xfrm>
            <a:off x="8032275" y="3087923"/>
            <a:ext cx="2423096" cy="2545987"/>
            <a:chOff x="8032275" y="3087919"/>
            <a:chExt cx="2423096" cy="2545987"/>
          </a:xfrm>
        </p:grpSpPr>
        <p:sp>
          <p:nvSpPr>
            <p:cNvPr id="998" name="Google Shape;998;p16"/>
            <p:cNvSpPr/>
            <p:nvPr/>
          </p:nvSpPr>
          <p:spPr>
            <a:xfrm>
              <a:off x="9241527" y="3087919"/>
              <a:ext cx="1213843" cy="1215483"/>
            </a:xfrm>
            <a:custGeom>
              <a:avLst/>
              <a:gdLst/>
              <a:ahLst/>
              <a:cxnLst/>
              <a:rect l="l" t="t" r="r" b="b"/>
              <a:pathLst>
                <a:path w="8550" h="8562" extrusionOk="0">
                  <a:moveTo>
                    <a:pt x="1" y="1"/>
                  </a:moveTo>
                  <a:lnTo>
                    <a:pt x="1" y="8561"/>
                  </a:lnTo>
                  <a:lnTo>
                    <a:pt x="8550" y="1"/>
                  </a:lnTo>
                  <a:close/>
                </a:path>
              </a:pathLst>
            </a:custGeom>
            <a:gradFill>
              <a:gsLst>
                <a:gs pos="0">
                  <a:schemeClr val="accent1"/>
                </a:gs>
                <a:gs pos="100000">
                  <a:srgbClr val="D9D378">
                    <a:alpha val="52156"/>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999" name="Google Shape;999;p16"/>
            <p:cNvSpPr/>
            <p:nvPr/>
          </p:nvSpPr>
          <p:spPr>
            <a:xfrm>
              <a:off x="8032275" y="4418565"/>
              <a:ext cx="1213702" cy="1215341"/>
            </a:xfrm>
            <a:custGeom>
              <a:avLst/>
              <a:gdLst/>
              <a:ahLst/>
              <a:cxnLst/>
              <a:rect l="l" t="t" r="r" b="b"/>
              <a:pathLst>
                <a:path w="8549" h="8561" extrusionOk="0">
                  <a:moveTo>
                    <a:pt x="0" y="0"/>
                  </a:moveTo>
                  <a:lnTo>
                    <a:pt x="0" y="8561"/>
                  </a:lnTo>
                  <a:lnTo>
                    <a:pt x="8549" y="0"/>
                  </a:lnTo>
                  <a:close/>
                </a:path>
              </a:pathLst>
            </a:custGeom>
            <a:gradFill>
              <a:gsLst>
                <a:gs pos="0">
                  <a:schemeClr val="dk2"/>
                </a:gs>
                <a:gs pos="100000">
                  <a:srgbClr val="C5585A">
                    <a:alpha val="54901"/>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00" name="Google Shape;1000;p16"/>
            <p:cNvSpPr/>
            <p:nvPr/>
          </p:nvSpPr>
          <p:spPr>
            <a:xfrm>
              <a:off x="8032278" y="3089713"/>
              <a:ext cx="1213843" cy="1183290"/>
            </a:xfrm>
            <a:custGeom>
              <a:avLst/>
              <a:gdLst/>
              <a:ahLst/>
              <a:cxnLst/>
              <a:rect l="l" t="t" r="r" b="b"/>
              <a:pathLst>
                <a:path w="8550" h="8562" extrusionOk="0">
                  <a:moveTo>
                    <a:pt x="8549" y="0"/>
                  </a:moveTo>
                  <a:lnTo>
                    <a:pt x="1" y="8561"/>
                  </a:lnTo>
                  <a:lnTo>
                    <a:pt x="8549" y="8561"/>
                  </a:lnTo>
                  <a:lnTo>
                    <a:pt x="8549" y="0"/>
                  </a:lnTo>
                  <a:close/>
                </a:path>
              </a:pathLst>
            </a:custGeom>
            <a:gradFill>
              <a:gsLst>
                <a:gs pos="0">
                  <a:schemeClr val="accent1"/>
                </a:gs>
                <a:gs pos="100000">
                  <a:srgbClr val="D9D378">
                    <a:alpha val="52156"/>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sp>
        <p:nvSpPr>
          <p:cNvPr id="1001" name="Google Shape;1001;p16"/>
          <p:cNvSpPr/>
          <p:nvPr/>
        </p:nvSpPr>
        <p:spPr>
          <a:xfrm>
            <a:off x="7953036" y="-384982"/>
            <a:ext cx="1149531" cy="672760"/>
          </a:xfrm>
          <a:custGeom>
            <a:avLst/>
            <a:gdLst/>
            <a:ahLst/>
            <a:cxnLst/>
            <a:rect l="l" t="t" r="r" b="b"/>
            <a:pathLst>
              <a:path w="8097" h="4739" extrusionOk="0">
                <a:moveTo>
                  <a:pt x="4834" y="0"/>
                </a:moveTo>
                <a:lnTo>
                  <a:pt x="0" y="4739"/>
                </a:lnTo>
                <a:lnTo>
                  <a:pt x="3370" y="4739"/>
                </a:lnTo>
                <a:lnTo>
                  <a:pt x="8096" y="0"/>
                </a:lnTo>
                <a:close/>
              </a:path>
            </a:pathLst>
          </a:custGeom>
          <a:gradFill>
            <a:gsLst>
              <a:gs pos="0">
                <a:schemeClr val="accent2"/>
              </a:gs>
              <a:gs pos="100000">
                <a:srgbClr val="3084B3">
                  <a:alpha val="46666"/>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nvGrpSpPr>
          <p:cNvPr id="1002" name="Google Shape;1002;p16"/>
          <p:cNvGrpSpPr/>
          <p:nvPr/>
        </p:nvGrpSpPr>
        <p:grpSpPr>
          <a:xfrm>
            <a:off x="4163137" y="-215591"/>
            <a:ext cx="766323" cy="419357"/>
            <a:chOff x="4163137" y="-215591"/>
            <a:chExt cx="766323" cy="419357"/>
          </a:xfrm>
        </p:grpSpPr>
        <p:sp>
          <p:nvSpPr>
            <p:cNvPr id="1003" name="Google Shape;1003;p16"/>
            <p:cNvSpPr/>
            <p:nvPr/>
          </p:nvSpPr>
          <p:spPr>
            <a:xfrm>
              <a:off x="4395227" y="-214732"/>
              <a:ext cx="534233" cy="417654"/>
            </a:xfrm>
            <a:custGeom>
              <a:avLst/>
              <a:gdLst/>
              <a:ahLst/>
              <a:cxnLst/>
              <a:rect l="l" t="t" r="r" b="b"/>
              <a:pathLst>
                <a:path w="3763" h="2942" extrusionOk="0">
                  <a:moveTo>
                    <a:pt x="3012" y="1"/>
                  </a:moveTo>
                  <a:lnTo>
                    <a:pt x="0" y="2941"/>
                  </a:lnTo>
                  <a:lnTo>
                    <a:pt x="810" y="2941"/>
                  </a:lnTo>
                  <a:lnTo>
                    <a:pt x="37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04" name="Google Shape;1004;p16"/>
            <p:cNvSpPr/>
            <p:nvPr/>
          </p:nvSpPr>
          <p:spPr>
            <a:xfrm>
              <a:off x="4163137" y="-215591"/>
              <a:ext cx="534233" cy="419357"/>
            </a:xfrm>
            <a:custGeom>
              <a:avLst/>
              <a:gdLst/>
              <a:ahLst/>
              <a:cxnLst/>
              <a:rect l="l" t="t" r="r" b="b"/>
              <a:pathLst>
                <a:path w="3763" h="2954" extrusionOk="0">
                  <a:moveTo>
                    <a:pt x="3013" y="1"/>
                  </a:moveTo>
                  <a:lnTo>
                    <a:pt x="0" y="2954"/>
                  </a:lnTo>
                  <a:lnTo>
                    <a:pt x="822" y="2954"/>
                  </a:lnTo>
                  <a:lnTo>
                    <a:pt x="37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sp>
        <p:nvSpPr>
          <p:cNvPr id="1005" name="Google Shape;1005;p16"/>
          <p:cNvSpPr/>
          <p:nvPr/>
        </p:nvSpPr>
        <p:spPr>
          <a:xfrm>
            <a:off x="-538424" y="-337992"/>
            <a:ext cx="1178319" cy="1178211"/>
          </a:xfrm>
          <a:custGeom>
            <a:avLst/>
            <a:gdLst/>
            <a:ahLst/>
            <a:cxnLst/>
            <a:rect l="l" t="t" r="r" b="b"/>
            <a:pathLst>
              <a:path w="8550" h="8550" extrusionOk="0">
                <a:moveTo>
                  <a:pt x="8549" y="1"/>
                </a:moveTo>
                <a:lnTo>
                  <a:pt x="1" y="8550"/>
                </a:lnTo>
                <a:lnTo>
                  <a:pt x="8549" y="8550"/>
                </a:lnTo>
                <a:lnTo>
                  <a:pt x="8549" y="1"/>
                </a:lnTo>
                <a:close/>
              </a:path>
            </a:pathLst>
          </a:custGeom>
          <a:gradFill>
            <a:gsLst>
              <a:gs pos="0">
                <a:schemeClr val="accent1"/>
              </a:gs>
              <a:gs pos="100000">
                <a:srgbClr val="D9D378">
                  <a:alpha val="52156"/>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06" name="Google Shape;1006;p16"/>
          <p:cNvSpPr txBox="1">
            <a:spLocks noGrp="1"/>
          </p:cNvSpPr>
          <p:nvPr>
            <p:ph type="title"/>
          </p:nvPr>
        </p:nvSpPr>
        <p:spPr>
          <a:xfrm>
            <a:off x="715102" y="3262550"/>
            <a:ext cx="35805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1007" name="Google Shape;1007;p16"/>
          <p:cNvSpPr txBox="1">
            <a:spLocks noGrp="1"/>
          </p:cNvSpPr>
          <p:nvPr>
            <p:ph type="subTitle" idx="1"/>
          </p:nvPr>
        </p:nvSpPr>
        <p:spPr>
          <a:xfrm>
            <a:off x="715102" y="3890900"/>
            <a:ext cx="3580500" cy="71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Numbers and text">
  <p:cSld name="BLANK_1_1_1_1_1_1">
    <p:spTree>
      <p:nvGrpSpPr>
        <p:cNvPr id="1" name="Shape 1016"/>
        <p:cNvGrpSpPr/>
        <p:nvPr/>
      </p:nvGrpSpPr>
      <p:grpSpPr>
        <a:xfrm>
          <a:off x="0" y="0"/>
          <a:ext cx="0" cy="0"/>
          <a:chOff x="0" y="0"/>
          <a:chExt cx="0" cy="0"/>
        </a:xfrm>
      </p:grpSpPr>
      <p:sp>
        <p:nvSpPr>
          <p:cNvPr id="1017" name="Google Shape;1017;p18"/>
          <p:cNvSpPr txBox="1">
            <a:spLocks noGrp="1"/>
          </p:cNvSpPr>
          <p:nvPr>
            <p:ph type="title" hasCustomPrompt="1"/>
          </p:nvPr>
        </p:nvSpPr>
        <p:spPr>
          <a:xfrm>
            <a:off x="1763727" y="3379801"/>
            <a:ext cx="2919300" cy="5328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b="1">
                <a:solidFill>
                  <a:schemeClr val="dk2"/>
                </a:solidFill>
                <a:latin typeface="Outfit"/>
                <a:ea typeface="Outfit"/>
                <a:cs typeface="Outfit"/>
                <a:sym typeface="Outfit"/>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018" name="Google Shape;1018;p18"/>
          <p:cNvSpPr txBox="1">
            <a:spLocks noGrp="1"/>
          </p:cNvSpPr>
          <p:nvPr>
            <p:ph type="subTitle" idx="1"/>
          </p:nvPr>
        </p:nvSpPr>
        <p:spPr>
          <a:xfrm>
            <a:off x="1763727" y="3826400"/>
            <a:ext cx="2919300" cy="40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200"/>
              <a:buFont typeface="PT Sans"/>
              <a:buNone/>
              <a:defRPr>
                <a:solidFill>
                  <a:schemeClr val="dk1"/>
                </a:solidFill>
              </a:defRPr>
            </a:lvl1pPr>
            <a:lvl2pPr lvl="1" algn="ctr" rtl="0">
              <a:lnSpc>
                <a:spcPct val="100000"/>
              </a:lnSpc>
              <a:spcBef>
                <a:spcPts val="0"/>
              </a:spcBef>
              <a:spcAft>
                <a:spcPts val="0"/>
              </a:spcAft>
              <a:buClr>
                <a:schemeClr val="dk1"/>
              </a:buClr>
              <a:buSzPts val="1200"/>
              <a:buNone/>
              <a:defRPr>
                <a:solidFill>
                  <a:schemeClr val="dk1"/>
                </a:solidFill>
              </a:defRPr>
            </a:lvl2pPr>
            <a:lvl3pPr lvl="2" algn="ctr" rtl="0">
              <a:lnSpc>
                <a:spcPct val="100000"/>
              </a:lnSpc>
              <a:spcBef>
                <a:spcPts val="0"/>
              </a:spcBef>
              <a:spcAft>
                <a:spcPts val="0"/>
              </a:spcAft>
              <a:buClr>
                <a:schemeClr val="dk1"/>
              </a:buClr>
              <a:buSzPts val="1200"/>
              <a:buNone/>
              <a:defRPr>
                <a:solidFill>
                  <a:schemeClr val="dk1"/>
                </a:solidFill>
              </a:defRPr>
            </a:lvl3pPr>
            <a:lvl4pPr lvl="3"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a:endParaRPr/>
          </a:p>
        </p:txBody>
      </p:sp>
      <p:sp>
        <p:nvSpPr>
          <p:cNvPr id="1019" name="Google Shape;1019;p18"/>
          <p:cNvSpPr txBox="1">
            <a:spLocks noGrp="1"/>
          </p:cNvSpPr>
          <p:nvPr>
            <p:ph type="title" idx="2" hasCustomPrompt="1"/>
          </p:nvPr>
        </p:nvSpPr>
        <p:spPr>
          <a:xfrm>
            <a:off x="1001727" y="839800"/>
            <a:ext cx="2919300" cy="5328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b="1">
                <a:solidFill>
                  <a:schemeClr val="dk2"/>
                </a:solidFill>
                <a:latin typeface="Outfit"/>
                <a:ea typeface="Outfit"/>
                <a:cs typeface="Outfit"/>
                <a:sym typeface="Outfit"/>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020" name="Google Shape;1020;p18"/>
          <p:cNvSpPr txBox="1">
            <a:spLocks noGrp="1"/>
          </p:cNvSpPr>
          <p:nvPr>
            <p:ph type="subTitle" idx="3"/>
          </p:nvPr>
        </p:nvSpPr>
        <p:spPr>
          <a:xfrm>
            <a:off x="1001727" y="1286403"/>
            <a:ext cx="2919300" cy="40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200"/>
              <a:buFont typeface="PT Sans"/>
              <a:buNone/>
              <a:defRPr>
                <a:solidFill>
                  <a:schemeClr val="dk1"/>
                </a:solidFill>
              </a:defRPr>
            </a:lvl1pPr>
            <a:lvl2pPr lvl="1" algn="ctr" rtl="0">
              <a:lnSpc>
                <a:spcPct val="100000"/>
              </a:lnSpc>
              <a:spcBef>
                <a:spcPts val="0"/>
              </a:spcBef>
              <a:spcAft>
                <a:spcPts val="0"/>
              </a:spcAft>
              <a:buClr>
                <a:schemeClr val="dk1"/>
              </a:buClr>
              <a:buSzPts val="1200"/>
              <a:buNone/>
              <a:defRPr>
                <a:solidFill>
                  <a:schemeClr val="dk1"/>
                </a:solidFill>
              </a:defRPr>
            </a:lvl2pPr>
            <a:lvl3pPr lvl="2" algn="ctr" rtl="0">
              <a:lnSpc>
                <a:spcPct val="100000"/>
              </a:lnSpc>
              <a:spcBef>
                <a:spcPts val="0"/>
              </a:spcBef>
              <a:spcAft>
                <a:spcPts val="0"/>
              </a:spcAft>
              <a:buClr>
                <a:schemeClr val="dk1"/>
              </a:buClr>
              <a:buSzPts val="1200"/>
              <a:buNone/>
              <a:defRPr>
                <a:solidFill>
                  <a:schemeClr val="dk1"/>
                </a:solidFill>
              </a:defRPr>
            </a:lvl3pPr>
            <a:lvl4pPr lvl="3"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a:endParaRPr/>
          </a:p>
        </p:txBody>
      </p:sp>
      <p:sp>
        <p:nvSpPr>
          <p:cNvPr id="1021" name="Google Shape;1021;p18"/>
          <p:cNvSpPr txBox="1">
            <a:spLocks noGrp="1"/>
          </p:cNvSpPr>
          <p:nvPr>
            <p:ph type="title" idx="4" hasCustomPrompt="1"/>
          </p:nvPr>
        </p:nvSpPr>
        <p:spPr>
          <a:xfrm>
            <a:off x="1382727" y="2109801"/>
            <a:ext cx="2919300" cy="5328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b="1">
                <a:solidFill>
                  <a:schemeClr val="dk2"/>
                </a:solidFill>
                <a:latin typeface="Outfit"/>
                <a:ea typeface="Outfit"/>
                <a:cs typeface="Outfit"/>
                <a:sym typeface="Outfit"/>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022" name="Google Shape;1022;p18"/>
          <p:cNvSpPr txBox="1">
            <a:spLocks noGrp="1"/>
          </p:cNvSpPr>
          <p:nvPr>
            <p:ph type="subTitle" idx="5"/>
          </p:nvPr>
        </p:nvSpPr>
        <p:spPr>
          <a:xfrm>
            <a:off x="1382727" y="2556402"/>
            <a:ext cx="2919300" cy="40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200"/>
              <a:buFont typeface="PT Sans"/>
              <a:buNone/>
              <a:defRPr>
                <a:solidFill>
                  <a:schemeClr val="dk1"/>
                </a:solidFill>
              </a:defRPr>
            </a:lvl1pPr>
            <a:lvl2pPr lvl="1" algn="ctr" rtl="0">
              <a:lnSpc>
                <a:spcPct val="100000"/>
              </a:lnSpc>
              <a:spcBef>
                <a:spcPts val="0"/>
              </a:spcBef>
              <a:spcAft>
                <a:spcPts val="0"/>
              </a:spcAft>
              <a:buClr>
                <a:schemeClr val="dk1"/>
              </a:buClr>
              <a:buSzPts val="1200"/>
              <a:buNone/>
              <a:defRPr>
                <a:solidFill>
                  <a:schemeClr val="dk1"/>
                </a:solidFill>
              </a:defRPr>
            </a:lvl2pPr>
            <a:lvl3pPr lvl="2" algn="ctr" rtl="0">
              <a:lnSpc>
                <a:spcPct val="100000"/>
              </a:lnSpc>
              <a:spcBef>
                <a:spcPts val="0"/>
              </a:spcBef>
              <a:spcAft>
                <a:spcPts val="0"/>
              </a:spcAft>
              <a:buClr>
                <a:schemeClr val="dk1"/>
              </a:buClr>
              <a:buSzPts val="1200"/>
              <a:buNone/>
              <a:defRPr>
                <a:solidFill>
                  <a:schemeClr val="dk1"/>
                </a:solidFill>
              </a:defRPr>
            </a:lvl3pPr>
            <a:lvl4pPr lvl="3"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a:endParaRPr/>
          </a:p>
        </p:txBody>
      </p:sp>
      <p:grpSp>
        <p:nvGrpSpPr>
          <p:cNvPr id="1023" name="Google Shape;1023;p18"/>
          <p:cNvGrpSpPr/>
          <p:nvPr/>
        </p:nvGrpSpPr>
        <p:grpSpPr>
          <a:xfrm>
            <a:off x="6316753" y="-921829"/>
            <a:ext cx="2971151" cy="1903907"/>
            <a:chOff x="6316750" y="-921829"/>
            <a:chExt cx="2971151" cy="1903907"/>
          </a:xfrm>
        </p:grpSpPr>
        <p:sp>
          <p:nvSpPr>
            <p:cNvPr id="1024" name="Google Shape;1024;p18"/>
            <p:cNvSpPr/>
            <p:nvPr/>
          </p:nvSpPr>
          <p:spPr>
            <a:xfrm>
              <a:off x="8428181" y="-701811"/>
              <a:ext cx="763472" cy="763451"/>
            </a:xfrm>
            <a:custGeom>
              <a:avLst/>
              <a:gdLst/>
              <a:ahLst/>
              <a:cxnLst/>
              <a:rect l="l" t="t" r="r" b="b"/>
              <a:pathLst>
                <a:path w="8550" h="8550" extrusionOk="0">
                  <a:moveTo>
                    <a:pt x="8549" y="1"/>
                  </a:moveTo>
                  <a:lnTo>
                    <a:pt x="1" y="8550"/>
                  </a:lnTo>
                  <a:lnTo>
                    <a:pt x="8549" y="8550"/>
                  </a:lnTo>
                  <a:lnTo>
                    <a:pt x="8549" y="1"/>
                  </a:lnTo>
                  <a:close/>
                </a:path>
              </a:pathLst>
            </a:custGeom>
            <a:gradFill>
              <a:gsLst>
                <a:gs pos="0">
                  <a:schemeClr val="accent1"/>
                </a:gs>
                <a:gs pos="100000">
                  <a:srgbClr val="D9D378">
                    <a:alpha val="52156"/>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25" name="Google Shape;1025;p18"/>
            <p:cNvSpPr/>
            <p:nvPr/>
          </p:nvSpPr>
          <p:spPr>
            <a:xfrm>
              <a:off x="8524429" y="218627"/>
              <a:ext cx="763472" cy="763451"/>
            </a:xfrm>
            <a:custGeom>
              <a:avLst/>
              <a:gdLst/>
              <a:ahLst/>
              <a:cxnLst/>
              <a:rect l="l" t="t" r="r" b="b"/>
              <a:pathLst>
                <a:path w="8550" h="8550" extrusionOk="0">
                  <a:moveTo>
                    <a:pt x="8549" y="1"/>
                  </a:moveTo>
                  <a:lnTo>
                    <a:pt x="1" y="8549"/>
                  </a:lnTo>
                  <a:lnTo>
                    <a:pt x="8549" y="8549"/>
                  </a:lnTo>
                  <a:lnTo>
                    <a:pt x="8549" y="1"/>
                  </a:lnTo>
                  <a:close/>
                </a:path>
              </a:pathLst>
            </a:custGeom>
            <a:gradFill>
              <a:gsLst>
                <a:gs pos="0">
                  <a:schemeClr val="accent2"/>
                </a:gs>
                <a:gs pos="100000">
                  <a:srgbClr val="3084B3">
                    <a:alpha val="46666"/>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26" name="Google Shape;1026;p18"/>
            <p:cNvSpPr/>
            <p:nvPr/>
          </p:nvSpPr>
          <p:spPr>
            <a:xfrm>
              <a:off x="7463902" y="74325"/>
              <a:ext cx="262706" cy="207426"/>
            </a:xfrm>
            <a:custGeom>
              <a:avLst/>
              <a:gdLst/>
              <a:ahLst/>
              <a:cxnLst/>
              <a:rect l="l" t="t" r="r" b="b"/>
              <a:pathLst>
                <a:path w="2942" h="2323" extrusionOk="0">
                  <a:moveTo>
                    <a:pt x="2358" y="0"/>
                  </a:moveTo>
                  <a:lnTo>
                    <a:pt x="1" y="2322"/>
                  </a:lnTo>
                  <a:lnTo>
                    <a:pt x="620" y="2322"/>
                  </a:lnTo>
                  <a:lnTo>
                    <a:pt x="29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27" name="Google Shape;1027;p18"/>
            <p:cNvSpPr/>
            <p:nvPr/>
          </p:nvSpPr>
          <p:spPr>
            <a:xfrm>
              <a:off x="7320407" y="74325"/>
              <a:ext cx="262706" cy="207426"/>
            </a:xfrm>
            <a:custGeom>
              <a:avLst/>
              <a:gdLst/>
              <a:ahLst/>
              <a:cxnLst/>
              <a:rect l="l" t="t" r="r" b="b"/>
              <a:pathLst>
                <a:path w="2942" h="2323" extrusionOk="0">
                  <a:moveTo>
                    <a:pt x="2370" y="0"/>
                  </a:moveTo>
                  <a:lnTo>
                    <a:pt x="0" y="2322"/>
                  </a:lnTo>
                  <a:lnTo>
                    <a:pt x="620" y="2322"/>
                  </a:lnTo>
                  <a:lnTo>
                    <a:pt x="294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28" name="Google Shape;1028;p18"/>
            <p:cNvSpPr/>
            <p:nvPr/>
          </p:nvSpPr>
          <p:spPr>
            <a:xfrm>
              <a:off x="7176913" y="74325"/>
              <a:ext cx="262617" cy="207426"/>
            </a:xfrm>
            <a:custGeom>
              <a:avLst/>
              <a:gdLst/>
              <a:ahLst/>
              <a:cxnLst/>
              <a:rect l="l" t="t" r="r" b="b"/>
              <a:pathLst>
                <a:path w="2941" h="2323" extrusionOk="0">
                  <a:moveTo>
                    <a:pt x="2369" y="0"/>
                  </a:moveTo>
                  <a:lnTo>
                    <a:pt x="0" y="2322"/>
                  </a:lnTo>
                  <a:lnTo>
                    <a:pt x="619" y="2322"/>
                  </a:lnTo>
                  <a:lnTo>
                    <a:pt x="294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29" name="Google Shape;1029;p18"/>
            <p:cNvSpPr/>
            <p:nvPr/>
          </p:nvSpPr>
          <p:spPr>
            <a:xfrm>
              <a:off x="7033329" y="74325"/>
              <a:ext cx="262706" cy="207426"/>
            </a:xfrm>
            <a:custGeom>
              <a:avLst/>
              <a:gdLst/>
              <a:ahLst/>
              <a:cxnLst/>
              <a:rect l="l" t="t" r="r" b="b"/>
              <a:pathLst>
                <a:path w="2942" h="2323" extrusionOk="0">
                  <a:moveTo>
                    <a:pt x="2370" y="0"/>
                  </a:moveTo>
                  <a:lnTo>
                    <a:pt x="1" y="2322"/>
                  </a:lnTo>
                  <a:lnTo>
                    <a:pt x="632" y="2322"/>
                  </a:lnTo>
                  <a:lnTo>
                    <a:pt x="29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30" name="Google Shape;1030;p18"/>
            <p:cNvSpPr/>
            <p:nvPr/>
          </p:nvSpPr>
          <p:spPr>
            <a:xfrm>
              <a:off x="6889835" y="74325"/>
              <a:ext cx="262706" cy="207426"/>
            </a:xfrm>
            <a:custGeom>
              <a:avLst/>
              <a:gdLst/>
              <a:ahLst/>
              <a:cxnLst/>
              <a:rect l="l" t="t" r="r" b="b"/>
              <a:pathLst>
                <a:path w="2942" h="2323" extrusionOk="0">
                  <a:moveTo>
                    <a:pt x="2370" y="0"/>
                  </a:moveTo>
                  <a:lnTo>
                    <a:pt x="0" y="2322"/>
                  </a:lnTo>
                  <a:lnTo>
                    <a:pt x="643" y="2322"/>
                  </a:lnTo>
                  <a:lnTo>
                    <a:pt x="294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31" name="Google Shape;1031;p18"/>
            <p:cNvSpPr/>
            <p:nvPr/>
          </p:nvSpPr>
          <p:spPr>
            <a:xfrm>
              <a:off x="6746341" y="74325"/>
              <a:ext cx="262617" cy="207426"/>
            </a:xfrm>
            <a:custGeom>
              <a:avLst/>
              <a:gdLst/>
              <a:ahLst/>
              <a:cxnLst/>
              <a:rect l="l" t="t" r="r" b="b"/>
              <a:pathLst>
                <a:path w="2941" h="2323" extrusionOk="0">
                  <a:moveTo>
                    <a:pt x="2357" y="0"/>
                  </a:moveTo>
                  <a:lnTo>
                    <a:pt x="0" y="2322"/>
                  </a:lnTo>
                  <a:lnTo>
                    <a:pt x="643" y="2322"/>
                  </a:lnTo>
                  <a:lnTo>
                    <a:pt x="294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32" name="Google Shape;1032;p18"/>
            <p:cNvSpPr/>
            <p:nvPr/>
          </p:nvSpPr>
          <p:spPr>
            <a:xfrm>
              <a:off x="6602757" y="74325"/>
              <a:ext cx="264849" cy="207426"/>
            </a:xfrm>
            <a:custGeom>
              <a:avLst/>
              <a:gdLst/>
              <a:ahLst/>
              <a:cxnLst/>
              <a:rect l="l" t="t" r="r" b="b"/>
              <a:pathLst>
                <a:path w="2966" h="2323" extrusionOk="0">
                  <a:moveTo>
                    <a:pt x="2370" y="0"/>
                  </a:moveTo>
                  <a:lnTo>
                    <a:pt x="1" y="2322"/>
                  </a:lnTo>
                  <a:lnTo>
                    <a:pt x="644" y="2322"/>
                  </a:lnTo>
                  <a:lnTo>
                    <a:pt x="29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33" name="Google Shape;1033;p18"/>
            <p:cNvSpPr/>
            <p:nvPr/>
          </p:nvSpPr>
          <p:spPr>
            <a:xfrm>
              <a:off x="6460334" y="74325"/>
              <a:ext cx="263688" cy="207426"/>
            </a:xfrm>
            <a:custGeom>
              <a:avLst/>
              <a:gdLst/>
              <a:ahLst/>
              <a:cxnLst/>
              <a:rect l="l" t="t" r="r" b="b"/>
              <a:pathLst>
                <a:path w="2953" h="2323" extrusionOk="0">
                  <a:moveTo>
                    <a:pt x="2370" y="0"/>
                  </a:moveTo>
                  <a:lnTo>
                    <a:pt x="0" y="2322"/>
                  </a:lnTo>
                  <a:lnTo>
                    <a:pt x="631" y="2322"/>
                  </a:lnTo>
                  <a:lnTo>
                    <a:pt x="295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34" name="Google Shape;1034;p18"/>
            <p:cNvSpPr/>
            <p:nvPr/>
          </p:nvSpPr>
          <p:spPr>
            <a:xfrm>
              <a:off x="6316750" y="74325"/>
              <a:ext cx="263777" cy="207426"/>
            </a:xfrm>
            <a:custGeom>
              <a:avLst/>
              <a:gdLst/>
              <a:ahLst/>
              <a:cxnLst/>
              <a:rect l="l" t="t" r="r" b="b"/>
              <a:pathLst>
                <a:path w="2954" h="2323" extrusionOk="0">
                  <a:moveTo>
                    <a:pt x="2370" y="0"/>
                  </a:moveTo>
                  <a:lnTo>
                    <a:pt x="1" y="2322"/>
                  </a:lnTo>
                  <a:lnTo>
                    <a:pt x="632" y="2322"/>
                  </a:lnTo>
                  <a:lnTo>
                    <a:pt x="295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35" name="Google Shape;1035;p18"/>
            <p:cNvSpPr/>
            <p:nvPr/>
          </p:nvSpPr>
          <p:spPr>
            <a:xfrm>
              <a:off x="8229414" y="308184"/>
              <a:ext cx="336017" cy="263770"/>
            </a:xfrm>
            <a:custGeom>
              <a:avLst/>
              <a:gdLst/>
              <a:ahLst/>
              <a:cxnLst/>
              <a:rect l="l" t="t" r="r" b="b"/>
              <a:pathLst>
                <a:path w="3763" h="2954" extrusionOk="0">
                  <a:moveTo>
                    <a:pt x="3013" y="1"/>
                  </a:moveTo>
                  <a:lnTo>
                    <a:pt x="0" y="2954"/>
                  </a:lnTo>
                  <a:lnTo>
                    <a:pt x="822" y="2954"/>
                  </a:lnTo>
                  <a:lnTo>
                    <a:pt x="37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36" name="Google Shape;1036;p18"/>
            <p:cNvSpPr/>
            <p:nvPr/>
          </p:nvSpPr>
          <p:spPr>
            <a:xfrm>
              <a:off x="7572881" y="-83005"/>
              <a:ext cx="523179" cy="522093"/>
            </a:xfrm>
            <a:custGeom>
              <a:avLst/>
              <a:gdLst/>
              <a:ahLst/>
              <a:cxnLst/>
              <a:rect l="l" t="t" r="r" b="b"/>
              <a:pathLst>
                <a:path w="5859" h="5847" extrusionOk="0">
                  <a:moveTo>
                    <a:pt x="5751" y="1"/>
                  </a:moveTo>
                  <a:lnTo>
                    <a:pt x="0" y="5739"/>
                  </a:lnTo>
                  <a:lnTo>
                    <a:pt x="107" y="5847"/>
                  </a:lnTo>
                  <a:lnTo>
                    <a:pt x="5858" y="108"/>
                  </a:lnTo>
                  <a:lnTo>
                    <a:pt x="575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37" name="Google Shape;1037;p18"/>
            <p:cNvSpPr/>
            <p:nvPr/>
          </p:nvSpPr>
          <p:spPr>
            <a:xfrm>
              <a:off x="7828576" y="-921829"/>
              <a:ext cx="1257809" cy="1256703"/>
            </a:xfrm>
            <a:custGeom>
              <a:avLst/>
              <a:gdLst/>
              <a:ahLst/>
              <a:cxnLst/>
              <a:rect l="l" t="t" r="r" b="b"/>
              <a:pathLst>
                <a:path w="14086" h="14074" extrusionOk="0">
                  <a:moveTo>
                    <a:pt x="13979" y="0"/>
                  </a:moveTo>
                  <a:lnTo>
                    <a:pt x="1" y="13978"/>
                  </a:lnTo>
                  <a:lnTo>
                    <a:pt x="108" y="14073"/>
                  </a:lnTo>
                  <a:lnTo>
                    <a:pt x="14086" y="107"/>
                  </a:lnTo>
                  <a:lnTo>
                    <a:pt x="1397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1038" name="Google Shape;1038;p18"/>
          <p:cNvGrpSpPr/>
          <p:nvPr/>
        </p:nvGrpSpPr>
        <p:grpSpPr>
          <a:xfrm>
            <a:off x="-167380" y="2651004"/>
            <a:ext cx="1340903" cy="3204050"/>
            <a:chOff x="-167380" y="2651004"/>
            <a:chExt cx="1340903" cy="3204050"/>
          </a:xfrm>
        </p:grpSpPr>
        <p:sp>
          <p:nvSpPr>
            <p:cNvPr id="1039" name="Google Shape;1039;p18"/>
            <p:cNvSpPr/>
            <p:nvPr/>
          </p:nvSpPr>
          <p:spPr>
            <a:xfrm>
              <a:off x="-167380" y="2651004"/>
              <a:ext cx="1102289" cy="1049756"/>
            </a:xfrm>
            <a:custGeom>
              <a:avLst/>
              <a:gdLst/>
              <a:ahLst/>
              <a:cxnLst/>
              <a:rect l="l" t="t" r="r" b="b"/>
              <a:pathLst>
                <a:path w="8550" h="8537" extrusionOk="0">
                  <a:moveTo>
                    <a:pt x="1" y="0"/>
                  </a:moveTo>
                  <a:lnTo>
                    <a:pt x="1" y="8537"/>
                  </a:lnTo>
                  <a:lnTo>
                    <a:pt x="8550" y="0"/>
                  </a:lnTo>
                  <a:close/>
                </a:path>
              </a:pathLst>
            </a:custGeom>
            <a:gradFill>
              <a:gsLst>
                <a:gs pos="0">
                  <a:schemeClr val="dk2"/>
                </a:gs>
                <a:gs pos="100000">
                  <a:srgbClr val="C5585A">
                    <a:alpha val="54901"/>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40" name="Google Shape;1040;p18"/>
            <p:cNvSpPr/>
            <p:nvPr/>
          </p:nvSpPr>
          <p:spPr>
            <a:xfrm>
              <a:off x="-167380" y="4786671"/>
              <a:ext cx="1102289" cy="1068383"/>
            </a:xfrm>
            <a:custGeom>
              <a:avLst/>
              <a:gdLst/>
              <a:ahLst/>
              <a:cxnLst/>
              <a:rect l="l" t="t" r="r" b="b"/>
              <a:pathLst>
                <a:path w="8550" h="8562" extrusionOk="0">
                  <a:moveTo>
                    <a:pt x="1" y="1"/>
                  </a:moveTo>
                  <a:lnTo>
                    <a:pt x="1" y="8561"/>
                  </a:lnTo>
                  <a:lnTo>
                    <a:pt x="8550" y="1"/>
                  </a:lnTo>
                  <a:close/>
                </a:path>
              </a:pathLst>
            </a:custGeom>
            <a:gradFill>
              <a:gsLst>
                <a:gs pos="0">
                  <a:schemeClr val="accent1"/>
                </a:gs>
                <a:gs pos="100000">
                  <a:srgbClr val="D9D378">
                    <a:alpha val="52156"/>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41" name="Google Shape;1041;p18"/>
            <p:cNvSpPr/>
            <p:nvPr/>
          </p:nvSpPr>
          <p:spPr>
            <a:xfrm>
              <a:off x="129609" y="3945596"/>
              <a:ext cx="1043914" cy="610933"/>
            </a:xfrm>
            <a:custGeom>
              <a:avLst/>
              <a:gdLst/>
              <a:ahLst/>
              <a:cxnLst/>
              <a:rect l="l" t="t" r="r" b="b"/>
              <a:pathLst>
                <a:path w="8097" h="4739" extrusionOk="0">
                  <a:moveTo>
                    <a:pt x="4834" y="0"/>
                  </a:moveTo>
                  <a:lnTo>
                    <a:pt x="0" y="4739"/>
                  </a:lnTo>
                  <a:lnTo>
                    <a:pt x="3370" y="4739"/>
                  </a:lnTo>
                  <a:lnTo>
                    <a:pt x="8096" y="0"/>
                  </a:lnTo>
                  <a:close/>
                </a:path>
              </a:pathLst>
            </a:custGeom>
            <a:gradFill>
              <a:gsLst>
                <a:gs pos="0">
                  <a:schemeClr val="accent2"/>
                </a:gs>
                <a:gs pos="100000">
                  <a:srgbClr val="3084B3">
                    <a:alpha val="46666"/>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42" name="Google Shape;1042;p18"/>
            <p:cNvSpPr/>
            <p:nvPr/>
          </p:nvSpPr>
          <p:spPr>
            <a:xfrm>
              <a:off x="410527" y="3295628"/>
              <a:ext cx="485149" cy="379271"/>
            </a:xfrm>
            <a:custGeom>
              <a:avLst/>
              <a:gdLst/>
              <a:ahLst/>
              <a:cxnLst/>
              <a:rect l="l" t="t" r="r" b="b"/>
              <a:pathLst>
                <a:path w="3763" h="2942" extrusionOk="0">
                  <a:moveTo>
                    <a:pt x="3012" y="1"/>
                  </a:moveTo>
                  <a:lnTo>
                    <a:pt x="0" y="2941"/>
                  </a:lnTo>
                  <a:lnTo>
                    <a:pt x="810" y="2941"/>
                  </a:lnTo>
                  <a:lnTo>
                    <a:pt x="37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1043" name="Google Shape;1043;p18"/>
          <p:cNvGrpSpPr/>
          <p:nvPr/>
        </p:nvGrpSpPr>
        <p:grpSpPr>
          <a:xfrm>
            <a:off x="-814727" y="-173786"/>
            <a:ext cx="2635605" cy="511552"/>
            <a:chOff x="-814727" y="-173786"/>
            <a:chExt cx="2635605" cy="511552"/>
          </a:xfrm>
        </p:grpSpPr>
        <p:sp>
          <p:nvSpPr>
            <p:cNvPr id="1044" name="Google Shape;1044;p18"/>
            <p:cNvSpPr/>
            <p:nvPr/>
          </p:nvSpPr>
          <p:spPr>
            <a:xfrm>
              <a:off x="1777457" y="-173786"/>
              <a:ext cx="43420" cy="41524"/>
            </a:xfrm>
            <a:custGeom>
              <a:avLst/>
              <a:gdLst/>
              <a:ahLst/>
              <a:cxnLst/>
              <a:rect l="l" t="t" r="r" b="b"/>
              <a:pathLst>
                <a:path w="275" h="263" extrusionOk="0">
                  <a:moveTo>
                    <a:pt x="132" y="1"/>
                  </a:moveTo>
                  <a:cubicBezTo>
                    <a:pt x="60" y="1"/>
                    <a:pt x="1" y="60"/>
                    <a:pt x="1" y="132"/>
                  </a:cubicBezTo>
                  <a:cubicBezTo>
                    <a:pt x="1" y="203"/>
                    <a:pt x="60" y="263"/>
                    <a:pt x="132" y="263"/>
                  </a:cubicBezTo>
                  <a:cubicBezTo>
                    <a:pt x="215" y="263"/>
                    <a:pt x="275" y="203"/>
                    <a:pt x="263" y="132"/>
                  </a:cubicBezTo>
                  <a:cubicBezTo>
                    <a:pt x="263" y="60"/>
                    <a:pt x="203" y="1"/>
                    <a:pt x="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45" name="Google Shape;1045;p18"/>
            <p:cNvSpPr/>
            <p:nvPr/>
          </p:nvSpPr>
          <p:spPr>
            <a:xfrm>
              <a:off x="1777457" y="-23320"/>
              <a:ext cx="43420" cy="41524"/>
            </a:xfrm>
            <a:custGeom>
              <a:avLst/>
              <a:gdLst/>
              <a:ahLst/>
              <a:cxnLst/>
              <a:rect l="l" t="t" r="r" b="b"/>
              <a:pathLst>
                <a:path w="275" h="263" extrusionOk="0">
                  <a:moveTo>
                    <a:pt x="132" y="0"/>
                  </a:moveTo>
                  <a:cubicBezTo>
                    <a:pt x="60" y="0"/>
                    <a:pt x="1" y="60"/>
                    <a:pt x="1" y="131"/>
                  </a:cubicBezTo>
                  <a:cubicBezTo>
                    <a:pt x="1" y="203"/>
                    <a:pt x="60" y="262"/>
                    <a:pt x="132" y="262"/>
                  </a:cubicBezTo>
                  <a:cubicBezTo>
                    <a:pt x="215" y="262"/>
                    <a:pt x="275" y="203"/>
                    <a:pt x="263" y="131"/>
                  </a:cubicBezTo>
                  <a:cubicBezTo>
                    <a:pt x="263" y="60"/>
                    <a:pt x="203" y="0"/>
                    <a:pt x="1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46" name="Google Shape;1046;p18"/>
            <p:cNvSpPr/>
            <p:nvPr/>
          </p:nvSpPr>
          <p:spPr>
            <a:xfrm>
              <a:off x="1777457" y="136461"/>
              <a:ext cx="43420" cy="41524"/>
            </a:xfrm>
            <a:custGeom>
              <a:avLst/>
              <a:gdLst/>
              <a:ahLst/>
              <a:cxnLst/>
              <a:rect l="l" t="t" r="r" b="b"/>
              <a:pathLst>
                <a:path w="275" h="263" extrusionOk="0">
                  <a:moveTo>
                    <a:pt x="132" y="0"/>
                  </a:moveTo>
                  <a:cubicBezTo>
                    <a:pt x="60" y="0"/>
                    <a:pt x="1" y="60"/>
                    <a:pt x="1" y="131"/>
                  </a:cubicBezTo>
                  <a:cubicBezTo>
                    <a:pt x="1" y="203"/>
                    <a:pt x="60" y="262"/>
                    <a:pt x="132" y="262"/>
                  </a:cubicBezTo>
                  <a:cubicBezTo>
                    <a:pt x="215" y="262"/>
                    <a:pt x="275" y="203"/>
                    <a:pt x="263" y="131"/>
                  </a:cubicBezTo>
                  <a:cubicBezTo>
                    <a:pt x="263" y="60"/>
                    <a:pt x="203" y="0"/>
                    <a:pt x="1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47" name="Google Shape;1047;p18"/>
            <p:cNvSpPr/>
            <p:nvPr/>
          </p:nvSpPr>
          <p:spPr>
            <a:xfrm>
              <a:off x="1777457" y="296242"/>
              <a:ext cx="43420" cy="41524"/>
            </a:xfrm>
            <a:custGeom>
              <a:avLst/>
              <a:gdLst/>
              <a:ahLst/>
              <a:cxnLst/>
              <a:rect l="l" t="t" r="r" b="b"/>
              <a:pathLst>
                <a:path w="275" h="263" extrusionOk="0">
                  <a:moveTo>
                    <a:pt x="132" y="0"/>
                  </a:moveTo>
                  <a:cubicBezTo>
                    <a:pt x="60" y="0"/>
                    <a:pt x="1" y="60"/>
                    <a:pt x="1" y="131"/>
                  </a:cubicBezTo>
                  <a:cubicBezTo>
                    <a:pt x="1" y="203"/>
                    <a:pt x="60" y="262"/>
                    <a:pt x="132" y="262"/>
                  </a:cubicBezTo>
                  <a:cubicBezTo>
                    <a:pt x="215" y="262"/>
                    <a:pt x="275" y="191"/>
                    <a:pt x="263" y="131"/>
                  </a:cubicBezTo>
                  <a:cubicBezTo>
                    <a:pt x="263" y="60"/>
                    <a:pt x="203" y="0"/>
                    <a:pt x="1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48" name="Google Shape;1048;p18"/>
            <p:cNvSpPr/>
            <p:nvPr/>
          </p:nvSpPr>
          <p:spPr>
            <a:xfrm>
              <a:off x="1627149" y="-173786"/>
              <a:ext cx="41526" cy="41524"/>
            </a:xfrm>
            <a:custGeom>
              <a:avLst/>
              <a:gdLst/>
              <a:ahLst/>
              <a:cxnLst/>
              <a:rect l="l" t="t" r="r" b="b"/>
              <a:pathLst>
                <a:path w="263" h="263" extrusionOk="0">
                  <a:moveTo>
                    <a:pt x="131" y="1"/>
                  </a:moveTo>
                  <a:cubicBezTo>
                    <a:pt x="60" y="1"/>
                    <a:pt x="0" y="60"/>
                    <a:pt x="0" y="132"/>
                  </a:cubicBezTo>
                  <a:cubicBezTo>
                    <a:pt x="0" y="203"/>
                    <a:pt x="60" y="263"/>
                    <a:pt x="131" y="263"/>
                  </a:cubicBezTo>
                  <a:cubicBezTo>
                    <a:pt x="203" y="263"/>
                    <a:pt x="262" y="203"/>
                    <a:pt x="262" y="132"/>
                  </a:cubicBezTo>
                  <a:cubicBezTo>
                    <a:pt x="262" y="60"/>
                    <a:pt x="203" y="1"/>
                    <a:pt x="1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49" name="Google Shape;1049;p18"/>
            <p:cNvSpPr/>
            <p:nvPr/>
          </p:nvSpPr>
          <p:spPr>
            <a:xfrm>
              <a:off x="1627149" y="-23320"/>
              <a:ext cx="41526" cy="41524"/>
            </a:xfrm>
            <a:custGeom>
              <a:avLst/>
              <a:gdLst/>
              <a:ahLst/>
              <a:cxnLst/>
              <a:rect l="l" t="t" r="r" b="b"/>
              <a:pathLst>
                <a:path w="263" h="263" extrusionOk="0">
                  <a:moveTo>
                    <a:pt x="131" y="0"/>
                  </a:moveTo>
                  <a:cubicBezTo>
                    <a:pt x="60" y="0"/>
                    <a:pt x="0" y="60"/>
                    <a:pt x="0" y="131"/>
                  </a:cubicBezTo>
                  <a:cubicBezTo>
                    <a:pt x="0" y="203"/>
                    <a:pt x="60" y="262"/>
                    <a:pt x="131" y="262"/>
                  </a:cubicBezTo>
                  <a:cubicBezTo>
                    <a:pt x="203" y="262"/>
                    <a:pt x="262" y="203"/>
                    <a:pt x="262" y="131"/>
                  </a:cubicBezTo>
                  <a:cubicBezTo>
                    <a:pt x="262" y="60"/>
                    <a:pt x="203" y="0"/>
                    <a:pt x="1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50" name="Google Shape;1050;p18"/>
            <p:cNvSpPr/>
            <p:nvPr/>
          </p:nvSpPr>
          <p:spPr>
            <a:xfrm>
              <a:off x="1627149" y="132672"/>
              <a:ext cx="41526" cy="43418"/>
            </a:xfrm>
            <a:custGeom>
              <a:avLst/>
              <a:gdLst/>
              <a:ahLst/>
              <a:cxnLst/>
              <a:rect l="l" t="t" r="r" b="b"/>
              <a:pathLst>
                <a:path w="263" h="275" extrusionOk="0">
                  <a:moveTo>
                    <a:pt x="131" y="0"/>
                  </a:moveTo>
                  <a:cubicBezTo>
                    <a:pt x="60" y="0"/>
                    <a:pt x="0" y="60"/>
                    <a:pt x="0" y="143"/>
                  </a:cubicBezTo>
                  <a:cubicBezTo>
                    <a:pt x="0" y="215"/>
                    <a:pt x="60" y="274"/>
                    <a:pt x="131" y="274"/>
                  </a:cubicBezTo>
                  <a:cubicBezTo>
                    <a:pt x="203" y="274"/>
                    <a:pt x="262" y="215"/>
                    <a:pt x="262" y="143"/>
                  </a:cubicBezTo>
                  <a:cubicBezTo>
                    <a:pt x="262" y="60"/>
                    <a:pt x="203" y="0"/>
                    <a:pt x="1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51" name="Google Shape;1051;p18"/>
            <p:cNvSpPr/>
            <p:nvPr/>
          </p:nvSpPr>
          <p:spPr>
            <a:xfrm>
              <a:off x="1627149" y="296242"/>
              <a:ext cx="41526" cy="41524"/>
            </a:xfrm>
            <a:custGeom>
              <a:avLst/>
              <a:gdLst/>
              <a:ahLst/>
              <a:cxnLst/>
              <a:rect l="l" t="t" r="r" b="b"/>
              <a:pathLst>
                <a:path w="263" h="263" extrusionOk="0">
                  <a:moveTo>
                    <a:pt x="131" y="0"/>
                  </a:moveTo>
                  <a:cubicBezTo>
                    <a:pt x="60" y="0"/>
                    <a:pt x="0" y="60"/>
                    <a:pt x="0" y="131"/>
                  </a:cubicBezTo>
                  <a:cubicBezTo>
                    <a:pt x="0" y="203"/>
                    <a:pt x="60" y="262"/>
                    <a:pt x="131" y="262"/>
                  </a:cubicBezTo>
                  <a:cubicBezTo>
                    <a:pt x="203" y="262"/>
                    <a:pt x="262" y="191"/>
                    <a:pt x="262" y="131"/>
                  </a:cubicBezTo>
                  <a:cubicBezTo>
                    <a:pt x="262" y="60"/>
                    <a:pt x="203" y="0"/>
                    <a:pt x="1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52" name="Google Shape;1052;p18"/>
            <p:cNvSpPr/>
            <p:nvPr/>
          </p:nvSpPr>
          <p:spPr>
            <a:xfrm>
              <a:off x="1473052" y="-173786"/>
              <a:ext cx="43263" cy="41524"/>
            </a:xfrm>
            <a:custGeom>
              <a:avLst/>
              <a:gdLst/>
              <a:ahLst/>
              <a:cxnLst/>
              <a:rect l="l" t="t" r="r" b="b"/>
              <a:pathLst>
                <a:path w="274" h="263" extrusionOk="0">
                  <a:moveTo>
                    <a:pt x="143" y="1"/>
                  </a:moveTo>
                  <a:cubicBezTo>
                    <a:pt x="60" y="1"/>
                    <a:pt x="0" y="60"/>
                    <a:pt x="0" y="132"/>
                  </a:cubicBezTo>
                  <a:cubicBezTo>
                    <a:pt x="0" y="203"/>
                    <a:pt x="60" y="263"/>
                    <a:pt x="143" y="263"/>
                  </a:cubicBezTo>
                  <a:cubicBezTo>
                    <a:pt x="214" y="263"/>
                    <a:pt x="274" y="203"/>
                    <a:pt x="274" y="132"/>
                  </a:cubicBezTo>
                  <a:cubicBezTo>
                    <a:pt x="274" y="60"/>
                    <a:pt x="214" y="1"/>
                    <a:pt x="1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53" name="Google Shape;1053;p18"/>
            <p:cNvSpPr/>
            <p:nvPr/>
          </p:nvSpPr>
          <p:spPr>
            <a:xfrm>
              <a:off x="1473052" y="-23320"/>
              <a:ext cx="43263" cy="41524"/>
            </a:xfrm>
            <a:custGeom>
              <a:avLst/>
              <a:gdLst/>
              <a:ahLst/>
              <a:cxnLst/>
              <a:rect l="l" t="t" r="r" b="b"/>
              <a:pathLst>
                <a:path w="274" h="263" extrusionOk="0">
                  <a:moveTo>
                    <a:pt x="143" y="0"/>
                  </a:moveTo>
                  <a:cubicBezTo>
                    <a:pt x="60" y="0"/>
                    <a:pt x="0" y="60"/>
                    <a:pt x="0" y="131"/>
                  </a:cubicBezTo>
                  <a:cubicBezTo>
                    <a:pt x="0" y="203"/>
                    <a:pt x="60" y="262"/>
                    <a:pt x="143" y="262"/>
                  </a:cubicBezTo>
                  <a:cubicBezTo>
                    <a:pt x="214" y="262"/>
                    <a:pt x="274" y="203"/>
                    <a:pt x="274" y="131"/>
                  </a:cubicBezTo>
                  <a:cubicBezTo>
                    <a:pt x="274" y="60"/>
                    <a:pt x="214" y="0"/>
                    <a:pt x="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54" name="Google Shape;1054;p18"/>
            <p:cNvSpPr/>
            <p:nvPr/>
          </p:nvSpPr>
          <p:spPr>
            <a:xfrm>
              <a:off x="1473052" y="136461"/>
              <a:ext cx="43263" cy="41524"/>
            </a:xfrm>
            <a:custGeom>
              <a:avLst/>
              <a:gdLst/>
              <a:ahLst/>
              <a:cxnLst/>
              <a:rect l="l" t="t" r="r" b="b"/>
              <a:pathLst>
                <a:path w="274" h="263" extrusionOk="0">
                  <a:moveTo>
                    <a:pt x="143" y="0"/>
                  </a:moveTo>
                  <a:cubicBezTo>
                    <a:pt x="60" y="0"/>
                    <a:pt x="0" y="60"/>
                    <a:pt x="0" y="131"/>
                  </a:cubicBezTo>
                  <a:cubicBezTo>
                    <a:pt x="0" y="203"/>
                    <a:pt x="60" y="262"/>
                    <a:pt x="143" y="262"/>
                  </a:cubicBezTo>
                  <a:cubicBezTo>
                    <a:pt x="214" y="262"/>
                    <a:pt x="274" y="203"/>
                    <a:pt x="274" y="131"/>
                  </a:cubicBezTo>
                  <a:cubicBezTo>
                    <a:pt x="274" y="60"/>
                    <a:pt x="214" y="0"/>
                    <a:pt x="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55" name="Google Shape;1055;p18"/>
            <p:cNvSpPr/>
            <p:nvPr/>
          </p:nvSpPr>
          <p:spPr>
            <a:xfrm>
              <a:off x="1473052" y="296242"/>
              <a:ext cx="43263" cy="41524"/>
            </a:xfrm>
            <a:custGeom>
              <a:avLst/>
              <a:gdLst/>
              <a:ahLst/>
              <a:cxnLst/>
              <a:rect l="l" t="t" r="r" b="b"/>
              <a:pathLst>
                <a:path w="274" h="263" extrusionOk="0">
                  <a:moveTo>
                    <a:pt x="143" y="0"/>
                  </a:moveTo>
                  <a:cubicBezTo>
                    <a:pt x="60" y="0"/>
                    <a:pt x="0" y="60"/>
                    <a:pt x="0" y="131"/>
                  </a:cubicBezTo>
                  <a:cubicBezTo>
                    <a:pt x="0" y="203"/>
                    <a:pt x="60" y="262"/>
                    <a:pt x="143" y="262"/>
                  </a:cubicBezTo>
                  <a:cubicBezTo>
                    <a:pt x="214" y="262"/>
                    <a:pt x="274" y="191"/>
                    <a:pt x="274" y="131"/>
                  </a:cubicBezTo>
                  <a:cubicBezTo>
                    <a:pt x="274" y="60"/>
                    <a:pt x="214" y="0"/>
                    <a:pt x="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56" name="Google Shape;1056;p18"/>
            <p:cNvSpPr/>
            <p:nvPr/>
          </p:nvSpPr>
          <p:spPr>
            <a:xfrm>
              <a:off x="1320691" y="-173786"/>
              <a:ext cx="43420" cy="41524"/>
            </a:xfrm>
            <a:custGeom>
              <a:avLst/>
              <a:gdLst/>
              <a:ahLst/>
              <a:cxnLst/>
              <a:rect l="l" t="t" r="r" b="b"/>
              <a:pathLst>
                <a:path w="275" h="263" extrusionOk="0">
                  <a:moveTo>
                    <a:pt x="132" y="1"/>
                  </a:moveTo>
                  <a:cubicBezTo>
                    <a:pt x="60" y="1"/>
                    <a:pt x="1" y="60"/>
                    <a:pt x="1" y="132"/>
                  </a:cubicBezTo>
                  <a:cubicBezTo>
                    <a:pt x="1" y="203"/>
                    <a:pt x="60" y="263"/>
                    <a:pt x="132" y="263"/>
                  </a:cubicBezTo>
                  <a:cubicBezTo>
                    <a:pt x="215" y="263"/>
                    <a:pt x="275" y="203"/>
                    <a:pt x="275" y="132"/>
                  </a:cubicBezTo>
                  <a:cubicBezTo>
                    <a:pt x="275" y="60"/>
                    <a:pt x="215" y="1"/>
                    <a:pt x="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57" name="Google Shape;1057;p18"/>
            <p:cNvSpPr/>
            <p:nvPr/>
          </p:nvSpPr>
          <p:spPr>
            <a:xfrm>
              <a:off x="1320691" y="-23320"/>
              <a:ext cx="43420" cy="41524"/>
            </a:xfrm>
            <a:custGeom>
              <a:avLst/>
              <a:gdLst/>
              <a:ahLst/>
              <a:cxnLst/>
              <a:rect l="l" t="t" r="r" b="b"/>
              <a:pathLst>
                <a:path w="275" h="263" extrusionOk="0">
                  <a:moveTo>
                    <a:pt x="132" y="0"/>
                  </a:moveTo>
                  <a:cubicBezTo>
                    <a:pt x="60" y="0"/>
                    <a:pt x="1" y="60"/>
                    <a:pt x="1" y="131"/>
                  </a:cubicBezTo>
                  <a:cubicBezTo>
                    <a:pt x="1" y="203"/>
                    <a:pt x="60" y="262"/>
                    <a:pt x="132" y="262"/>
                  </a:cubicBezTo>
                  <a:cubicBezTo>
                    <a:pt x="215" y="262"/>
                    <a:pt x="275" y="203"/>
                    <a:pt x="275" y="131"/>
                  </a:cubicBezTo>
                  <a:cubicBezTo>
                    <a:pt x="275" y="60"/>
                    <a:pt x="215" y="0"/>
                    <a:pt x="1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58" name="Google Shape;1058;p18"/>
            <p:cNvSpPr/>
            <p:nvPr/>
          </p:nvSpPr>
          <p:spPr>
            <a:xfrm>
              <a:off x="1320691" y="136461"/>
              <a:ext cx="43420" cy="41524"/>
            </a:xfrm>
            <a:custGeom>
              <a:avLst/>
              <a:gdLst/>
              <a:ahLst/>
              <a:cxnLst/>
              <a:rect l="l" t="t" r="r" b="b"/>
              <a:pathLst>
                <a:path w="275" h="263" extrusionOk="0">
                  <a:moveTo>
                    <a:pt x="132" y="0"/>
                  </a:moveTo>
                  <a:cubicBezTo>
                    <a:pt x="60" y="0"/>
                    <a:pt x="1" y="60"/>
                    <a:pt x="1" y="131"/>
                  </a:cubicBezTo>
                  <a:cubicBezTo>
                    <a:pt x="1" y="203"/>
                    <a:pt x="60" y="262"/>
                    <a:pt x="132" y="262"/>
                  </a:cubicBezTo>
                  <a:cubicBezTo>
                    <a:pt x="215" y="262"/>
                    <a:pt x="275" y="203"/>
                    <a:pt x="275" y="131"/>
                  </a:cubicBezTo>
                  <a:cubicBezTo>
                    <a:pt x="275" y="60"/>
                    <a:pt x="215" y="0"/>
                    <a:pt x="1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59" name="Google Shape;1059;p18"/>
            <p:cNvSpPr/>
            <p:nvPr/>
          </p:nvSpPr>
          <p:spPr>
            <a:xfrm>
              <a:off x="1320691" y="296242"/>
              <a:ext cx="43420" cy="41524"/>
            </a:xfrm>
            <a:custGeom>
              <a:avLst/>
              <a:gdLst/>
              <a:ahLst/>
              <a:cxnLst/>
              <a:rect l="l" t="t" r="r" b="b"/>
              <a:pathLst>
                <a:path w="275" h="263" extrusionOk="0">
                  <a:moveTo>
                    <a:pt x="132" y="0"/>
                  </a:moveTo>
                  <a:cubicBezTo>
                    <a:pt x="60" y="0"/>
                    <a:pt x="1" y="60"/>
                    <a:pt x="1" y="131"/>
                  </a:cubicBezTo>
                  <a:cubicBezTo>
                    <a:pt x="1" y="203"/>
                    <a:pt x="60" y="262"/>
                    <a:pt x="132" y="262"/>
                  </a:cubicBezTo>
                  <a:cubicBezTo>
                    <a:pt x="215" y="262"/>
                    <a:pt x="275" y="191"/>
                    <a:pt x="275" y="131"/>
                  </a:cubicBezTo>
                  <a:cubicBezTo>
                    <a:pt x="275" y="60"/>
                    <a:pt x="215" y="0"/>
                    <a:pt x="1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60" name="Google Shape;1060;p18"/>
            <p:cNvSpPr/>
            <p:nvPr/>
          </p:nvSpPr>
          <p:spPr>
            <a:xfrm>
              <a:off x="1168488" y="-173786"/>
              <a:ext cx="41526" cy="41524"/>
            </a:xfrm>
            <a:custGeom>
              <a:avLst/>
              <a:gdLst/>
              <a:ahLst/>
              <a:cxnLst/>
              <a:rect l="l" t="t" r="r" b="b"/>
              <a:pathLst>
                <a:path w="263" h="263" extrusionOk="0">
                  <a:moveTo>
                    <a:pt x="131" y="1"/>
                  </a:moveTo>
                  <a:cubicBezTo>
                    <a:pt x="60" y="1"/>
                    <a:pt x="0" y="60"/>
                    <a:pt x="0" y="132"/>
                  </a:cubicBezTo>
                  <a:cubicBezTo>
                    <a:pt x="0" y="203"/>
                    <a:pt x="60" y="263"/>
                    <a:pt x="131" y="263"/>
                  </a:cubicBezTo>
                  <a:cubicBezTo>
                    <a:pt x="203" y="263"/>
                    <a:pt x="262" y="203"/>
                    <a:pt x="262" y="132"/>
                  </a:cubicBezTo>
                  <a:cubicBezTo>
                    <a:pt x="262" y="60"/>
                    <a:pt x="203" y="1"/>
                    <a:pt x="1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61" name="Google Shape;1061;p18"/>
            <p:cNvSpPr/>
            <p:nvPr/>
          </p:nvSpPr>
          <p:spPr>
            <a:xfrm>
              <a:off x="1168488" y="-23320"/>
              <a:ext cx="41526" cy="41524"/>
            </a:xfrm>
            <a:custGeom>
              <a:avLst/>
              <a:gdLst/>
              <a:ahLst/>
              <a:cxnLst/>
              <a:rect l="l" t="t" r="r" b="b"/>
              <a:pathLst>
                <a:path w="263" h="263" extrusionOk="0">
                  <a:moveTo>
                    <a:pt x="131" y="0"/>
                  </a:moveTo>
                  <a:cubicBezTo>
                    <a:pt x="60" y="0"/>
                    <a:pt x="0" y="60"/>
                    <a:pt x="0" y="131"/>
                  </a:cubicBezTo>
                  <a:cubicBezTo>
                    <a:pt x="0" y="203"/>
                    <a:pt x="60" y="262"/>
                    <a:pt x="131" y="262"/>
                  </a:cubicBezTo>
                  <a:cubicBezTo>
                    <a:pt x="203" y="262"/>
                    <a:pt x="262" y="203"/>
                    <a:pt x="262" y="131"/>
                  </a:cubicBezTo>
                  <a:cubicBezTo>
                    <a:pt x="262" y="60"/>
                    <a:pt x="203" y="0"/>
                    <a:pt x="1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62" name="Google Shape;1062;p18"/>
            <p:cNvSpPr/>
            <p:nvPr/>
          </p:nvSpPr>
          <p:spPr>
            <a:xfrm>
              <a:off x="1168488" y="132672"/>
              <a:ext cx="41526" cy="43418"/>
            </a:xfrm>
            <a:custGeom>
              <a:avLst/>
              <a:gdLst/>
              <a:ahLst/>
              <a:cxnLst/>
              <a:rect l="l" t="t" r="r" b="b"/>
              <a:pathLst>
                <a:path w="263" h="275" extrusionOk="0">
                  <a:moveTo>
                    <a:pt x="131" y="0"/>
                  </a:moveTo>
                  <a:cubicBezTo>
                    <a:pt x="60" y="0"/>
                    <a:pt x="0" y="60"/>
                    <a:pt x="0" y="143"/>
                  </a:cubicBezTo>
                  <a:cubicBezTo>
                    <a:pt x="0" y="215"/>
                    <a:pt x="60" y="274"/>
                    <a:pt x="131" y="274"/>
                  </a:cubicBezTo>
                  <a:cubicBezTo>
                    <a:pt x="203" y="274"/>
                    <a:pt x="262" y="215"/>
                    <a:pt x="262" y="143"/>
                  </a:cubicBezTo>
                  <a:cubicBezTo>
                    <a:pt x="262" y="60"/>
                    <a:pt x="203" y="0"/>
                    <a:pt x="1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63" name="Google Shape;1063;p18"/>
            <p:cNvSpPr/>
            <p:nvPr/>
          </p:nvSpPr>
          <p:spPr>
            <a:xfrm>
              <a:off x="1168488" y="296242"/>
              <a:ext cx="41526" cy="41524"/>
            </a:xfrm>
            <a:custGeom>
              <a:avLst/>
              <a:gdLst/>
              <a:ahLst/>
              <a:cxnLst/>
              <a:rect l="l" t="t" r="r" b="b"/>
              <a:pathLst>
                <a:path w="263" h="263" extrusionOk="0">
                  <a:moveTo>
                    <a:pt x="131" y="0"/>
                  </a:moveTo>
                  <a:cubicBezTo>
                    <a:pt x="60" y="0"/>
                    <a:pt x="0" y="60"/>
                    <a:pt x="0" y="131"/>
                  </a:cubicBezTo>
                  <a:cubicBezTo>
                    <a:pt x="0" y="203"/>
                    <a:pt x="60" y="262"/>
                    <a:pt x="131" y="262"/>
                  </a:cubicBezTo>
                  <a:cubicBezTo>
                    <a:pt x="203" y="262"/>
                    <a:pt x="262" y="191"/>
                    <a:pt x="262" y="131"/>
                  </a:cubicBezTo>
                  <a:cubicBezTo>
                    <a:pt x="262" y="60"/>
                    <a:pt x="203" y="0"/>
                    <a:pt x="1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64" name="Google Shape;1064;p18"/>
            <p:cNvSpPr/>
            <p:nvPr/>
          </p:nvSpPr>
          <p:spPr>
            <a:xfrm>
              <a:off x="1016127" y="-173786"/>
              <a:ext cx="41526" cy="41524"/>
            </a:xfrm>
            <a:custGeom>
              <a:avLst/>
              <a:gdLst/>
              <a:ahLst/>
              <a:cxnLst/>
              <a:rect l="l" t="t" r="r" b="b"/>
              <a:pathLst>
                <a:path w="263" h="263" extrusionOk="0">
                  <a:moveTo>
                    <a:pt x="132" y="1"/>
                  </a:moveTo>
                  <a:cubicBezTo>
                    <a:pt x="60" y="1"/>
                    <a:pt x="1" y="60"/>
                    <a:pt x="1" y="132"/>
                  </a:cubicBezTo>
                  <a:cubicBezTo>
                    <a:pt x="1" y="203"/>
                    <a:pt x="60" y="263"/>
                    <a:pt x="132" y="263"/>
                  </a:cubicBezTo>
                  <a:cubicBezTo>
                    <a:pt x="203" y="263"/>
                    <a:pt x="263" y="203"/>
                    <a:pt x="263" y="132"/>
                  </a:cubicBezTo>
                  <a:cubicBezTo>
                    <a:pt x="263" y="60"/>
                    <a:pt x="203" y="1"/>
                    <a:pt x="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65" name="Google Shape;1065;p18"/>
            <p:cNvSpPr/>
            <p:nvPr/>
          </p:nvSpPr>
          <p:spPr>
            <a:xfrm>
              <a:off x="1016127" y="-23320"/>
              <a:ext cx="41526" cy="41524"/>
            </a:xfrm>
            <a:custGeom>
              <a:avLst/>
              <a:gdLst/>
              <a:ahLst/>
              <a:cxnLst/>
              <a:rect l="l" t="t" r="r" b="b"/>
              <a:pathLst>
                <a:path w="263" h="263" extrusionOk="0">
                  <a:moveTo>
                    <a:pt x="132" y="0"/>
                  </a:moveTo>
                  <a:cubicBezTo>
                    <a:pt x="60" y="0"/>
                    <a:pt x="1" y="60"/>
                    <a:pt x="1" y="131"/>
                  </a:cubicBezTo>
                  <a:cubicBezTo>
                    <a:pt x="1" y="203"/>
                    <a:pt x="60" y="262"/>
                    <a:pt x="132" y="262"/>
                  </a:cubicBezTo>
                  <a:cubicBezTo>
                    <a:pt x="203" y="262"/>
                    <a:pt x="263" y="203"/>
                    <a:pt x="263" y="131"/>
                  </a:cubicBezTo>
                  <a:cubicBezTo>
                    <a:pt x="263" y="60"/>
                    <a:pt x="203" y="0"/>
                    <a:pt x="1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66" name="Google Shape;1066;p18"/>
            <p:cNvSpPr/>
            <p:nvPr/>
          </p:nvSpPr>
          <p:spPr>
            <a:xfrm>
              <a:off x="1016127" y="136461"/>
              <a:ext cx="41526" cy="41524"/>
            </a:xfrm>
            <a:custGeom>
              <a:avLst/>
              <a:gdLst/>
              <a:ahLst/>
              <a:cxnLst/>
              <a:rect l="l" t="t" r="r" b="b"/>
              <a:pathLst>
                <a:path w="263" h="263" extrusionOk="0">
                  <a:moveTo>
                    <a:pt x="132" y="0"/>
                  </a:moveTo>
                  <a:cubicBezTo>
                    <a:pt x="60" y="0"/>
                    <a:pt x="1" y="60"/>
                    <a:pt x="1" y="131"/>
                  </a:cubicBezTo>
                  <a:cubicBezTo>
                    <a:pt x="1" y="203"/>
                    <a:pt x="60" y="262"/>
                    <a:pt x="132" y="262"/>
                  </a:cubicBezTo>
                  <a:cubicBezTo>
                    <a:pt x="203" y="262"/>
                    <a:pt x="263" y="203"/>
                    <a:pt x="263" y="131"/>
                  </a:cubicBezTo>
                  <a:cubicBezTo>
                    <a:pt x="263" y="60"/>
                    <a:pt x="203" y="0"/>
                    <a:pt x="1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67" name="Google Shape;1067;p18"/>
            <p:cNvSpPr/>
            <p:nvPr/>
          </p:nvSpPr>
          <p:spPr>
            <a:xfrm>
              <a:off x="1016127" y="296242"/>
              <a:ext cx="41526" cy="41524"/>
            </a:xfrm>
            <a:custGeom>
              <a:avLst/>
              <a:gdLst/>
              <a:ahLst/>
              <a:cxnLst/>
              <a:rect l="l" t="t" r="r" b="b"/>
              <a:pathLst>
                <a:path w="263" h="263" extrusionOk="0">
                  <a:moveTo>
                    <a:pt x="132" y="0"/>
                  </a:moveTo>
                  <a:cubicBezTo>
                    <a:pt x="60" y="0"/>
                    <a:pt x="1" y="60"/>
                    <a:pt x="1" y="131"/>
                  </a:cubicBezTo>
                  <a:cubicBezTo>
                    <a:pt x="1" y="203"/>
                    <a:pt x="60" y="262"/>
                    <a:pt x="132" y="262"/>
                  </a:cubicBezTo>
                  <a:cubicBezTo>
                    <a:pt x="203" y="262"/>
                    <a:pt x="263" y="191"/>
                    <a:pt x="263" y="131"/>
                  </a:cubicBezTo>
                  <a:cubicBezTo>
                    <a:pt x="263" y="60"/>
                    <a:pt x="203" y="0"/>
                    <a:pt x="1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68" name="Google Shape;1068;p18"/>
            <p:cNvSpPr/>
            <p:nvPr/>
          </p:nvSpPr>
          <p:spPr>
            <a:xfrm>
              <a:off x="862030" y="-173786"/>
              <a:ext cx="43420" cy="41524"/>
            </a:xfrm>
            <a:custGeom>
              <a:avLst/>
              <a:gdLst/>
              <a:ahLst/>
              <a:cxnLst/>
              <a:rect l="l" t="t" r="r" b="b"/>
              <a:pathLst>
                <a:path w="275" h="263" extrusionOk="0">
                  <a:moveTo>
                    <a:pt x="143" y="1"/>
                  </a:moveTo>
                  <a:cubicBezTo>
                    <a:pt x="60" y="1"/>
                    <a:pt x="1" y="60"/>
                    <a:pt x="1" y="132"/>
                  </a:cubicBezTo>
                  <a:cubicBezTo>
                    <a:pt x="1" y="203"/>
                    <a:pt x="60" y="263"/>
                    <a:pt x="143" y="263"/>
                  </a:cubicBezTo>
                  <a:cubicBezTo>
                    <a:pt x="215" y="263"/>
                    <a:pt x="274" y="203"/>
                    <a:pt x="274" y="132"/>
                  </a:cubicBezTo>
                  <a:cubicBezTo>
                    <a:pt x="274" y="60"/>
                    <a:pt x="215" y="1"/>
                    <a:pt x="1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69" name="Google Shape;1069;p18"/>
            <p:cNvSpPr/>
            <p:nvPr/>
          </p:nvSpPr>
          <p:spPr>
            <a:xfrm>
              <a:off x="862030" y="-23320"/>
              <a:ext cx="43420" cy="41524"/>
            </a:xfrm>
            <a:custGeom>
              <a:avLst/>
              <a:gdLst/>
              <a:ahLst/>
              <a:cxnLst/>
              <a:rect l="l" t="t" r="r" b="b"/>
              <a:pathLst>
                <a:path w="275" h="263" extrusionOk="0">
                  <a:moveTo>
                    <a:pt x="143" y="0"/>
                  </a:moveTo>
                  <a:cubicBezTo>
                    <a:pt x="60" y="0"/>
                    <a:pt x="1" y="60"/>
                    <a:pt x="1" y="131"/>
                  </a:cubicBezTo>
                  <a:cubicBezTo>
                    <a:pt x="1" y="203"/>
                    <a:pt x="60" y="262"/>
                    <a:pt x="143" y="262"/>
                  </a:cubicBezTo>
                  <a:cubicBezTo>
                    <a:pt x="215" y="262"/>
                    <a:pt x="274" y="203"/>
                    <a:pt x="274" y="131"/>
                  </a:cubicBezTo>
                  <a:cubicBezTo>
                    <a:pt x="274" y="60"/>
                    <a:pt x="215" y="0"/>
                    <a:pt x="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70" name="Google Shape;1070;p18"/>
            <p:cNvSpPr/>
            <p:nvPr/>
          </p:nvSpPr>
          <p:spPr>
            <a:xfrm>
              <a:off x="862030" y="132672"/>
              <a:ext cx="43420" cy="43418"/>
            </a:xfrm>
            <a:custGeom>
              <a:avLst/>
              <a:gdLst/>
              <a:ahLst/>
              <a:cxnLst/>
              <a:rect l="l" t="t" r="r" b="b"/>
              <a:pathLst>
                <a:path w="275" h="275" extrusionOk="0">
                  <a:moveTo>
                    <a:pt x="143" y="0"/>
                  </a:moveTo>
                  <a:cubicBezTo>
                    <a:pt x="60" y="0"/>
                    <a:pt x="1" y="60"/>
                    <a:pt x="1" y="143"/>
                  </a:cubicBezTo>
                  <a:cubicBezTo>
                    <a:pt x="1" y="215"/>
                    <a:pt x="60" y="274"/>
                    <a:pt x="143" y="274"/>
                  </a:cubicBezTo>
                  <a:cubicBezTo>
                    <a:pt x="215" y="274"/>
                    <a:pt x="274" y="215"/>
                    <a:pt x="274" y="143"/>
                  </a:cubicBezTo>
                  <a:cubicBezTo>
                    <a:pt x="274" y="60"/>
                    <a:pt x="215" y="0"/>
                    <a:pt x="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71" name="Google Shape;1071;p18"/>
            <p:cNvSpPr/>
            <p:nvPr/>
          </p:nvSpPr>
          <p:spPr>
            <a:xfrm>
              <a:off x="862030" y="296242"/>
              <a:ext cx="43420" cy="41524"/>
            </a:xfrm>
            <a:custGeom>
              <a:avLst/>
              <a:gdLst/>
              <a:ahLst/>
              <a:cxnLst/>
              <a:rect l="l" t="t" r="r" b="b"/>
              <a:pathLst>
                <a:path w="275" h="263" extrusionOk="0">
                  <a:moveTo>
                    <a:pt x="143" y="0"/>
                  </a:moveTo>
                  <a:cubicBezTo>
                    <a:pt x="60" y="0"/>
                    <a:pt x="1" y="60"/>
                    <a:pt x="1" y="131"/>
                  </a:cubicBezTo>
                  <a:cubicBezTo>
                    <a:pt x="1" y="203"/>
                    <a:pt x="60" y="262"/>
                    <a:pt x="143" y="262"/>
                  </a:cubicBezTo>
                  <a:cubicBezTo>
                    <a:pt x="215" y="262"/>
                    <a:pt x="274" y="191"/>
                    <a:pt x="274" y="131"/>
                  </a:cubicBezTo>
                  <a:cubicBezTo>
                    <a:pt x="274" y="60"/>
                    <a:pt x="215" y="0"/>
                    <a:pt x="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72" name="Google Shape;1072;p18"/>
            <p:cNvSpPr/>
            <p:nvPr/>
          </p:nvSpPr>
          <p:spPr>
            <a:xfrm>
              <a:off x="709827" y="-173786"/>
              <a:ext cx="43263" cy="41524"/>
            </a:xfrm>
            <a:custGeom>
              <a:avLst/>
              <a:gdLst/>
              <a:ahLst/>
              <a:cxnLst/>
              <a:rect l="l" t="t" r="r" b="b"/>
              <a:pathLst>
                <a:path w="274" h="263" extrusionOk="0">
                  <a:moveTo>
                    <a:pt x="131" y="1"/>
                  </a:moveTo>
                  <a:cubicBezTo>
                    <a:pt x="60" y="1"/>
                    <a:pt x="0" y="60"/>
                    <a:pt x="0" y="132"/>
                  </a:cubicBezTo>
                  <a:cubicBezTo>
                    <a:pt x="0" y="203"/>
                    <a:pt x="60" y="263"/>
                    <a:pt x="131" y="263"/>
                  </a:cubicBezTo>
                  <a:cubicBezTo>
                    <a:pt x="214" y="263"/>
                    <a:pt x="274" y="203"/>
                    <a:pt x="274" y="132"/>
                  </a:cubicBezTo>
                  <a:cubicBezTo>
                    <a:pt x="274" y="60"/>
                    <a:pt x="214" y="1"/>
                    <a:pt x="1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73" name="Google Shape;1073;p18"/>
            <p:cNvSpPr/>
            <p:nvPr/>
          </p:nvSpPr>
          <p:spPr>
            <a:xfrm>
              <a:off x="709827" y="-23320"/>
              <a:ext cx="43263" cy="41524"/>
            </a:xfrm>
            <a:custGeom>
              <a:avLst/>
              <a:gdLst/>
              <a:ahLst/>
              <a:cxnLst/>
              <a:rect l="l" t="t" r="r" b="b"/>
              <a:pathLst>
                <a:path w="274" h="263" extrusionOk="0">
                  <a:moveTo>
                    <a:pt x="131" y="0"/>
                  </a:moveTo>
                  <a:cubicBezTo>
                    <a:pt x="60" y="0"/>
                    <a:pt x="0" y="60"/>
                    <a:pt x="0" y="131"/>
                  </a:cubicBezTo>
                  <a:cubicBezTo>
                    <a:pt x="0" y="203"/>
                    <a:pt x="60" y="262"/>
                    <a:pt x="131" y="262"/>
                  </a:cubicBezTo>
                  <a:cubicBezTo>
                    <a:pt x="214" y="262"/>
                    <a:pt x="274" y="203"/>
                    <a:pt x="274" y="131"/>
                  </a:cubicBezTo>
                  <a:cubicBezTo>
                    <a:pt x="274" y="60"/>
                    <a:pt x="214" y="0"/>
                    <a:pt x="1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74" name="Google Shape;1074;p18"/>
            <p:cNvSpPr/>
            <p:nvPr/>
          </p:nvSpPr>
          <p:spPr>
            <a:xfrm>
              <a:off x="709827" y="136461"/>
              <a:ext cx="43263" cy="41524"/>
            </a:xfrm>
            <a:custGeom>
              <a:avLst/>
              <a:gdLst/>
              <a:ahLst/>
              <a:cxnLst/>
              <a:rect l="l" t="t" r="r" b="b"/>
              <a:pathLst>
                <a:path w="274" h="263" extrusionOk="0">
                  <a:moveTo>
                    <a:pt x="131" y="0"/>
                  </a:moveTo>
                  <a:cubicBezTo>
                    <a:pt x="60" y="0"/>
                    <a:pt x="0" y="60"/>
                    <a:pt x="0" y="131"/>
                  </a:cubicBezTo>
                  <a:cubicBezTo>
                    <a:pt x="0" y="203"/>
                    <a:pt x="60" y="262"/>
                    <a:pt x="131" y="262"/>
                  </a:cubicBezTo>
                  <a:cubicBezTo>
                    <a:pt x="214" y="262"/>
                    <a:pt x="274" y="203"/>
                    <a:pt x="274" y="131"/>
                  </a:cubicBezTo>
                  <a:cubicBezTo>
                    <a:pt x="274" y="60"/>
                    <a:pt x="214" y="0"/>
                    <a:pt x="1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75" name="Google Shape;1075;p18"/>
            <p:cNvSpPr/>
            <p:nvPr/>
          </p:nvSpPr>
          <p:spPr>
            <a:xfrm>
              <a:off x="709827" y="296242"/>
              <a:ext cx="43263" cy="41524"/>
            </a:xfrm>
            <a:custGeom>
              <a:avLst/>
              <a:gdLst/>
              <a:ahLst/>
              <a:cxnLst/>
              <a:rect l="l" t="t" r="r" b="b"/>
              <a:pathLst>
                <a:path w="274" h="263" extrusionOk="0">
                  <a:moveTo>
                    <a:pt x="131" y="0"/>
                  </a:moveTo>
                  <a:cubicBezTo>
                    <a:pt x="60" y="0"/>
                    <a:pt x="0" y="60"/>
                    <a:pt x="0" y="131"/>
                  </a:cubicBezTo>
                  <a:cubicBezTo>
                    <a:pt x="0" y="203"/>
                    <a:pt x="60" y="262"/>
                    <a:pt x="131" y="262"/>
                  </a:cubicBezTo>
                  <a:cubicBezTo>
                    <a:pt x="214" y="262"/>
                    <a:pt x="274" y="191"/>
                    <a:pt x="274" y="131"/>
                  </a:cubicBezTo>
                  <a:cubicBezTo>
                    <a:pt x="274" y="60"/>
                    <a:pt x="214" y="0"/>
                    <a:pt x="1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76" name="Google Shape;1076;p18"/>
            <p:cNvSpPr/>
            <p:nvPr/>
          </p:nvSpPr>
          <p:spPr>
            <a:xfrm>
              <a:off x="557466" y="-173786"/>
              <a:ext cx="45315" cy="41524"/>
            </a:xfrm>
            <a:custGeom>
              <a:avLst/>
              <a:gdLst/>
              <a:ahLst/>
              <a:cxnLst/>
              <a:rect l="l" t="t" r="r" b="b"/>
              <a:pathLst>
                <a:path w="287" h="263" extrusionOk="0">
                  <a:moveTo>
                    <a:pt x="132" y="1"/>
                  </a:moveTo>
                  <a:cubicBezTo>
                    <a:pt x="60" y="1"/>
                    <a:pt x="1" y="60"/>
                    <a:pt x="1" y="132"/>
                  </a:cubicBezTo>
                  <a:cubicBezTo>
                    <a:pt x="1" y="203"/>
                    <a:pt x="60" y="263"/>
                    <a:pt x="132" y="263"/>
                  </a:cubicBezTo>
                  <a:cubicBezTo>
                    <a:pt x="203" y="263"/>
                    <a:pt x="286" y="203"/>
                    <a:pt x="263" y="132"/>
                  </a:cubicBezTo>
                  <a:cubicBezTo>
                    <a:pt x="263" y="60"/>
                    <a:pt x="203" y="1"/>
                    <a:pt x="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77" name="Google Shape;1077;p18"/>
            <p:cNvSpPr/>
            <p:nvPr/>
          </p:nvSpPr>
          <p:spPr>
            <a:xfrm>
              <a:off x="557466" y="-23320"/>
              <a:ext cx="45315" cy="41524"/>
            </a:xfrm>
            <a:custGeom>
              <a:avLst/>
              <a:gdLst/>
              <a:ahLst/>
              <a:cxnLst/>
              <a:rect l="l" t="t" r="r" b="b"/>
              <a:pathLst>
                <a:path w="287" h="263" extrusionOk="0">
                  <a:moveTo>
                    <a:pt x="132" y="0"/>
                  </a:moveTo>
                  <a:cubicBezTo>
                    <a:pt x="60" y="0"/>
                    <a:pt x="1" y="60"/>
                    <a:pt x="1" y="131"/>
                  </a:cubicBezTo>
                  <a:cubicBezTo>
                    <a:pt x="1" y="203"/>
                    <a:pt x="60" y="262"/>
                    <a:pt x="132" y="262"/>
                  </a:cubicBezTo>
                  <a:cubicBezTo>
                    <a:pt x="203" y="262"/>
                    <a:pt x="286" y="203"/>
                    <a:pt x="263" y="131"/>
                  </a:cubicBezTo>
                  <a:cubicBezTo>
                    <a:pt x="263" y="60"/>
                    <a:pt x="203" y="0"/>
                    <a:pt x="1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78" name="Google Shape;1078;p18"/>
            <p:cNvSpPr/>
            <p:nvPr/>
          </p:nvSpPr>
          <p:spPr>
            <a:xfrm>
              <a:off x="557466" y="136461"/>
              <a:ext cx="45315" cy="41524"/>
            </a:xfrm>
            <a:custGeom>
              <a:avLst/>
              <a:gdLst/>
              <a:ahLst/>
              <a:cxnLst/>
              <a:rect l="l" t="t" r="r" b="b"/>
              <a:pathLst>
                <a:path w="287" h="263" extrusionOk="0">
                  <a:moveTo>
                    <a:pt x="132" y="0"/>
                  </a:moveTo>
                  <a:cubicBezTo>
                    <a:pt x="60" y="0"/>
                    <a:pt x="1" y="60"/>
                    <a:pt x="1" y="131"/>
                  </a:cubicBezTo>
                  <a:cubicBezTo>
                    <a:pt x="1" y="203"/>
                    <a:pt x="60" y="262"/>
                    <a:pt x="132" y="262"/>
                  </a:cubicBezTo>
                  <a:cubicBezTo>
                    <a:pt x="203" y="262"/>
                    <a:pt x="286" y="203"/>
                    <a:pt x="263" y="131"/>
                  </a:cubicBezTo>
                  <a:cubicBezTo>
                    <a:pt x="263" y="60"/>
                    <a:pt x="203" y="0"/>
                    <a:pt x="1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79" name="Google Shape;1079;p18"/>
            <p:cNvSpPr/>
            <p:nvPr/>
          </p:nvSpPr>
          <p:spPr>
            <a:xfrm>
              <a:off x="557466" y="296242"/>
              <a:ext cx="45315" cy="41524"/>
            </a:xfrm>
            <a:custGeom>
              <a:avLst/>
              <a:gdLst/>
              <a:ahLst/>
              <a:cxnLst/>
              <a:rect l="l" t="t" r="r" b="b"/>
              <a:pathLst>
                <a:path w="287" h="263" extrusionOk="0">
                  <a:moveTo>
                    <a:pt x="132" y="0"/>
                  </a:moveTo>
                  <a:cubicBezTo>
                    <a:pt x="60" y="0"/>
                    <a:pt x="1" y="60"/>
                    <a:pt x="1" y="131"/>
                  </a:cubicBezTo>
                  <a:cubicBezTo>
                    <a:pt x="1" y="203"/>
                    <a:pt x="60" y="262"/>
                    <a:pt x="132" y="262"/>
                  </a:cubicBezTo>
                  <a:cubicBezTo>
                    <a:pt x="203" y="262"/>
                    <a:pt x="286" y="191"/>
                    <a:pt x="263" y="131"/>
                  </a:cubicBezTo>
                  <a:cubicBezTo>
                    <a:pt x="263" y="60"/>
                    <a:pt x="203" y="0"/>
                    <a:pt x="1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80" name="Google Shape;1080;p18"/>
            <p:cNvSpPr/>
            <p:nvPr/>
          </p:nvSpPr>
          <p:spPr>
            <a:xfrm>
              <a:off x="405264" y="-173786"/>
              <a:ext cx="43420" cy="41524"/>
            </a:xfrm>
            <a:custGeom>
              <a:avLst/>
              <a:gdLst/>
              <a:ahLst/>
              <a:cxnLst/>
              <a:rect l="l" t="t" r="r" b="b"/>
              <a:pathLst>
                <a:path w="275" h="263" extrusionOk="0">
                  <a:moveTo>
                    <a:pt x="131" y="1"/>
                  </a:moveTo>
                  <a:cubicBezTo>
                    <a:pt x="60" y="1"/>
                    <a:pt x="0" y="60"/>
                    <a:pt x="0" y="132"/>
                  </a:cubicBezTo>
                  <a:cubicBezTo>
                    <a:pt x="0" y="203"/>
                    <a:pt x="60" y="263"/>
                    <a:pt x="131" y="263"/>
                  </a:cubicBezTo>
                  <a:cubicBezTo>
                    <a:pt x="203" y="263"/>
                    <a:pt x="274" y="203"/>
                    <a:pt x="262" y="132"/>
                  </a:cubicBezTo>
                  <a:cubicBezTo>
                    <a:pt x="262" y="60"/>
                    <a:pt x="203" y="1"/>
                    <a:pt x="1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81" name="Google Shape;1081;p18"/>
            <p:cNvSpPr/>
            <p:nvPr/>
          </p:nvSpPr>
          <p:spPr>
            <a:xfrm>
              <a:off x="405264" y="-23320"/>
              <a:ext cx="43420" cy="41524"/>
            </a:xfrm>
            <a:custGeom>
              <a:avLst/>
              <a:gdLst/>
              <a:ahLst/>
              <a:cxnLst/>
              <a:rect l="l" t="t" r="r" b="b"/>
              <a:pathLst>
                <a:path w="275" h="263" extrusionOk="0">
                  <a:moveTo>
                    <a:pt x="131" y="0"/>
                  </a:moveTo>
                  <a:cubicBezTo>
                    <a:pt x="60" y="0"/>
                    <a:pt x="0" y="60"/>
                    <a:pt x="0" y="131"/>
                  </a:cubicBezTo>
                  <a:cubicBezTo>
                    <a:pt x="0" y="203"/>
                    <a:pt x="60" y="262"/>
                    <a:pt x="131" y="262"/>
                  </a:cubicBezTo>
                  <a:cubicBezTo>
                    <a:pt x="203" y="262"/>
                    <a:pt x="274" y="203"/>
                    <a:pt x="262" y="131"/>
                  </a:cubicBezTo>
                  <a:cubicBezTo>
                    <a:pt x="262" y="60"/>
                    <a:pt x="203" y="0"/>
                    <a:pt x="1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82" name="Google Shape;1082;p18"/>
            <p:cNvSpPr/>
            <p:nvPr/>
          </p:nvSpPr>
          <p:spPr>
            <a:xfrm>
              <a:off x="405264" y="132672"/>
              <a:ext cx="41526" cy="43418"/>
            </a:xfrm>
            <a:custGeom>
              <a:avLst/>
              <a:gdLst/>
              <a:ahLst/>
              <a:cxnLst/>
              <a:rect l="l" t="t" r="r" b="b"/>
              <a:pathLst>
                <a:path w="263" h="275" extrusionOk="0">
                  <a:moveTo>
                    <a:pt x="131" y="0"/>
                  </a:moveTo>
                  <a:cubicBezTo>
                    <a:pt x="60" y="0"/>
                    <a:pt x="0" y="60"/>
                    <a:pt x="0" y="143"/>
                  </a:cubicBezTo>
                  <a:cubicBezTo>
                    <a:pt x="0" y="215"/>
                    <a:pt x="60" y="274"/>
                    <a:pt x="131" y="274"/>
                  </a:cubicBezTo>
                  <a:cubicBezTo>
                    <a:pt x="203" y="274"/>
                    <a:pt x="262" y="215"/>
                    <a:pt x="262" y="143"/>
                  </a:cubicBezTo>
                  <a:cubicBezTo>
                    <a:pt x="262" y="60"/>
                    <a:pt x="203" y="0"/>
                    <a:pt x="1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83" name="Google Shape;1083;p18"/>
            <p:cNvSpPr/>
            <p:nvPr/>
          </p:nvSpPr>
          <p:spPr>
            <a:xfrm>
              <a:off x="405264" y="296242"/>
              <a:ext cx="43420" cy="41524"/>
            </a:xfrm>
            <a:custGeom>
              <a:avLst/>
              <a:gdLst/>
              <a:ahLst/>
              <a:cxnLst/>
              <a:rect l="l" t="t" r="r" b="b"/>
              <a:pathLst>
                <a:path w="275" h="263" extrusionOk="0">
                  <a:moveTo>
                    <a:pt x="131" y="0"/>
                  </a:moveTo>
                  <a:cubicBezTo>
                    <a:pt x="60" y="0"/>
                    <a:pt x="0" y="60"/>
                    <a:pt x="0" y="131"/>
                  </a:cubicBezTo>
                  <a:cubicBezTo>
                    <a:pt x="0" y="203"/>
                    <a:pt x="60" y="262"/>
                    <a:pt x="131" y="262"/>
                  </a:cubicBezTo>
                  <a:cubicBezTo>
                    <a:pt x="203" y="262"/>
                    <a:pt x="274" y="191"/>
                    <a:pt x="262" y="131"/>
                  </a:cubicBezTo>
                  <a:cubicBezTo>
                    <a:pt x="262" y="60"/>
                    <a:pt x="203" y="0"/>
                    <a:pt x="1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84" name="Google Shape;1084;p18"/>
            <p:cNvSpPr/>
            <p:nvPr/>
          </p:nvSpPr>
          <p:spPr>
            <a:xfrm>
              <a:off x="251166" y="-173786"/>
              <a:ext cx="45157" cy="41524"/>
            </a:xfrm>
            <a:custGeom>
              <a:avLst/>
              <a:gdLst/>
              <a:ahLst/>
              <a:cxnLst/>
              <a:rect l="l" t="t" r="r" b="b"/>
              <a:pathLst>
                <a:path w="286" h="263" extrusionOk="0">
                  <a:moveTo>
                    <a:pt x="143" y="1"/>
                  </a:moveTo>
                  <a:cubicBezTo>
                    <a:pt x="60" y="1"/>
                    <a:pt x="0" y="60"/>
                    <a:pt x="0" y="132"/>
                  </a:cubicBezTo>
                  <a:cubicBezTo>
                    <a:pt x="0" y="203"/>
                    <a:pt x="60" y="263"/>
                    <a:pt x="143" y="263"/>
                  </a:cubicBezTo>
                  <a:cubicBezTo>
                    <a:pt x="226" y="263"/>
                    <a:pt x="286" y="203"/>
                    <a:pt x="274" y="132"/>
                  </a:cubicBezTo>
                  <a:cubicBezTo>
                    <a:pt x="274" y="60"/>
                    <a:pt x="214" y="1"/>
                    <a:pt x="1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85" name="Google Shape;1085;p18"/>
            <p:cNvSpPr/>
            <p:nvPr/>
          </p:nvSpPr>
          <p:spPr>
            <a:xfrm>
              <a:off x="251166" y="-23320"/>
              <a:ext cx="45157" cy="41524"/>
            </a:xfrm>
            <a:custGeom>
              <a:avLst/>
              <a:gdLst/>
              <a:ahLst/>
              <a:cxnLst/>
              <a:rect l="l" t="t" r="r" b="b"/>
              <a:pathLst>
                <a:path w="286" h="263" extrusionOk="0">
                  <a:moveTo>
                    <a:pt x="143" y="0"/>
                  </a:moveTo>
                  <a:cubicBezTo>
                    <a:pt x="60" y="0"/>
                    <a:pt x="0" y="60"/>
                    <a:pt x="0" y="131"/>
                  </a:cubicBezTo>
                  <a:cubicBezTo>
                    <a:pt x="0" y="203"/>
                    <a:pt x="60" y="262"/>
                    <a:pt x="143" y="262"/>
                  </a:cubicBezTo>
                  <a:cubicBezTo>
                    <a:pt x="226" y="262"/>
                    <a:pt x="286" y="203"/>
                    <a:pt x="274" y="131"/>
                  </a:cubicBezTo>
                  <a:cubicBezTo>
                    <a:pt x="274" y="60"/>
                    <a:pt x="214" y="0"/>
                    <a:pt x="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86" name="Google Shape;1086;p18"/>
            <p:cNvSpPr/>
            <p:nvPr/>
          </p:nvSpPr>
          <p:spPr>
            <a:xfrm>
              <a:off x="251166" y="136461"/>
              <a:ext cx="45157" cy="41524"/>
            </a:xfrm>
            <a:custGeom>
              <a:avLst/>
              <a:gdLst/>
              <a:ahLst/>
              <a:cxnLst/>
              <a:rect l="l" t="t" r="r" b="b"/>
              <a:pathLst>
                <a:path w="286" h="263" extrusionOk="0">
                  <a:moveTo>
                    <a:pt x="143" y="0"/>
                  </a:moveTo>
                  <a:cubicBezTo>
                    <a:pt x="60" y="0"/>
                    <a:pt x="0" y="60"/>
                    <a:pt x="0" y="131"/>
                  </a:cubicBezTo>
                  <a:cubicBezTo>
                    <a:pt x="0" y="203"/>
                    <a:pt x="60" y="262"/>
                    <a:pt x="143" y="262"/>
                  </a:cubicBezTo>
                  <a:cubicBezTo>
                    <a:pt x="226" y="262"/>
                    <a:pt x="286" y="203"/>
                    <a:pt x="274" y="131"/>
                  </a:cubicBezTo>
                  <a:cubicBezTo>
                    <a:pt x="274" y="60"/>
                    <a:pt x="214" y="0"/>
                    <a:pt x="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87" name="Google Shape;1087;p18"/>
            <p:cNvSpPr/>
            <p:nvPr/>
          </p:nvSpPr>
          <p:spPr>
            <a:xfrm>
              <a:off x="251166" y="296242"/>
              <a:ext cx="45157" cy="41524"/>
            </a:xfrm>
            <a:custGeom>
              <a:avLst/>
              <a:gdLst/>
              <a:ahLst/>
              <a:cxnLst/>
              <a:rect l="l" t="t" r="r" b="b"/>
              <a:pathLst>
                <a:path w="286" h="263" extrusionOk="0">
                  <a:moveTo>
                    <a:pt x="143" y="0"/>
                  </a:moveTo>
                  <a:cubicBezTo>
                    <a:pt x="60" y="0"/>
                    <a:pt x="0" y="60"/>
                    <a:pt x="0" y="131"/>
                  </a:cubicBezTo>
                  <a:cubicBezTo>
                    <a:pt x="0" y="203"/>
                    <a:pt x="60" y="262"/>
                    <a:pt x="143" y="262"/>
                  </a:cubicBezTo>
                  <a:cubicBezTo>
                    <a:pt x="226" y="262"/>
                    <a:pt x="286" y="191"/>
                    <a:pt x="274" y="131"/>
                  </a:cubicBezTo>
                  <a:cubicBezTo>
                    <a:pt x="274" y="60"/>
                    <a:pt x="214" y="0"/>
                    <a:pt x="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88" name="Google Shape;1088;p18"/>
            <p:cNvSpPr/>
            <p:nvPr/>
          </p:nvSpPr>
          <p:spPr>
            <a:xfrm>
              <a:off x="100700" y="-173786"/>
              <a:ext cx="43420" cy="41524"/>
            </a:xfrm>
            <a:custGeom>
              <a:avLst/>
              <a:gdLst/>
              <a:ahLst/>
              <a:cxnLst/>
              <a:rect l="l" t="t" r="r" b="b"/>
              <a:pathLst>
                <a:path w="275" h="263" extrusionOk="0">
                  <a:moveTo>
                    <a:pt x="143" y="1"/>
                  </a:moveTo>
                  <a:cubicBezTo>
                    <a:pt x="60" y="1"/>
                    <a:pt x="1" y="60"/>
                    <a:pt x="1" y="132"/>
                  </a:cubicBezTo>
                  <a:cubicBezTo>
                    <a:pt x="1" y="203"/>
                    <a:pt x="60" y="263"/>
                    <a:pt x="143" y="263"/>
                  </a:cubicBezTo>
                  <a:cubicBezTo>
                    <a:pt x="215" y="263"/>
                    <a:pt x="274" y="203"/>
                    <a:pt x="274" y="132"/>
                  </a:cubicBezTo>
                  <a:cubicBezTo>
                    <a:pt x="274" y="60"/>
                    <a:pt x="215" y="1"/>
                    <a:pt x="1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89" name="Google Shape;1089;p18"/>
            <p:cNvSpPr/>
            <p:nvPr/>
          </p:nvSpPr>
          <p:spPr>
            <a:xfrm>
              <a:off x="100700" y="-23320"/>
              <a:ext cx="43420" cy="41524"/>
            </a:xfrm>
            <a:custGeom>
              <a:avLst/>
              <a:gdLst/>
              <a:ahLst/>
              <a:cxnLst/>
              <a:rect l="l" t="t" r="r" b="b"/>
              <a:pathLst>
                <a:path w="275" h="263" extrusionOk="0">
                  <a:moveTo>
                    <a:pt x="143" y="0"/>
                  </a:moveTo>
                  <a:cubicBezTo>
                    <a:pt x="60" y="0"/>
                    <a:pt x="1" y="60"/>
                    <a:pt x="1" y="131"/>
                  </a:cubicBezTo>
                  <a:cubicBezTo>
                    <a:pt x="1" y="203"/>
                    <a:pt x="60" y="262"/>
                    <a:pt x="143" y="262"/>
                  </a:cubicBezTo>
                  <a:cubicBezTo>
                    <a:pt x="215" y="262"/>
                    <a:pt x="274" y="203"/>
                    <a:pt x="274" y="131"/>
                  </a:cubicBezTo>
                  <a:cubicBezTo>
                    <a:pt x="274" y="60"/>
                    <a:pt x="215" y="0"/>
                    <a:pt x="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90" name="Google Shape;1090;p18"/>
            <p:cNvSpPr/>
            <p:nvPr/>
          </p:nvSpPr>
          <p:spPr>
            <a:xfrm>
              <a:off x="100700" y="136461"/>
              <a:ext cx="43420" cy="41524"/>
            </a:xfrm>
            <a:custGeom>
              <a:avLst/>
              <a:gdLst/>
              <a:ahLst/>
              <a:cxnLst/>
              <a:rect l="l" t="t" r="r" b="b"/>
              <a:pathLst>
                <a:path w="275" h="263" extrusionOk="0">
                  <a:moveTo>
                    <a:pt x="143" y="0"/>
                  </a:moveTo>
                  <a:cubicBezTo>
                    <a:pt x="60" y="0"/>
                    <a:pt x="1" y="60"/>
                    <a:pt x="1" y="131"/>
                  </a:cubicBezTo>
                  <a:cubicBezTo>
                    <a:pt x="1" y="203"/>
                    <a:pt x="60" y="262"/>
                    <a:pt x="143" y="262"/>
                  </a:cubicBezTo>
                  <a:cubicBezTo>
                    <a:pt x="215" y="262"/>
                    <a:pt x="274" y="203"/>
                    <a:pt x="274" y="131"/>
                  </a:cubicBezTo>
                  <a:cubicBezTo>
                    <a:pt x="274" y="60"/>
                    <a:pt x="215" y="0"/>
                    <a:pt x="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91" name="Google Shape;1091;p18"/>
            <p:cNvSpPr/>
            <p:nvPr/>
          </p:nvSpPr>
          <p:spPr>
            <a:xfrm>
              <a:off x="100700" y="296242"/>
              <a:ext cx="43420" cy="41524"/>
            </a:xfrm>
            <a:custGeom>
              <a:avLst/>
              <a:gdLst/>
              <a:ahLst/>
              <a:cxnLst/>
              <a:rect l="l" t="t" r="r" b="b"/>
              <a:pathLst>
                <a:path w="275" h="263" extrusionOk="0">
                  <a:moveTo>
                    <a:pt x="143" y="0"/>
                  </a:moveTo>
                  <a:cubicBezTo>
                    <a:pt x="60" y="0"/>
                    <a:pt x="1" y="60"/>
                    <a:pt x="1" y="131"/>
                  </a:cubicBezTo>
                  <a:cubicBezTo>
                    <a:pt x="1" y="203"/>
                    <a:pt x="60" y="262"/>
                    <a:pt x="143" y="262"/>
                  </a:cubicBezTo>
                  <a:cubicBezTo>
                    <a:pt x="215" y="262"/>
                    <a:pt x="274" y="191"/>
                    <a:pt x="274" y="131"/>
                  </a:cubicBezTo>
                  <a:cubicBezTo>
                    <a:pt x="274" y="60"/>
                    <a:pt x="215" y="0"/>
                    <a:pt x="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92" name="Google Shape;1092;p18"/>
            <p:cNvSpPr/>
            <p:nvPr/>
          </p:nvSpPr>
          <p:spPr>
            <a:xfrm>
              <a:off x="-51503" y="-173786"/>
              <a:ext cx="43263" cy="41524"/>
            </a:xfrm>
            <a:custGeom>
              <a:avLst/>
              <a:gdLst/>
              <a:ahLst/>
              <a:cxnLst/>
              <a:rect l="l" t="t" r="r" b="b"/>
              <a:pathLst>
                <a:path w="274" h="263" extrusionOk="0">
                  <a:moveTo>
                    <a:pt x="131" y="1"/>
                  </a:moveTo>
                  <a:cubicBezTo>
                    <a:pt x="60" y="1"/>
                    <a:pt x="0" y="60"/>
                    <a:pt x="0" y="132"/>
                  </a:cubicBezTo>
                  <a:cubicBezTo>
                    <a:pt x="0" y="203"/>
                    <a:pt x="60" y="263"/>
                    <a:pt x="131" y="263"/>
                  </a:cubicBezTo>
                  <a:cubicBezTo>
                    <a:pt x="214" y="263"/>
                    <a:pt x="274" y="203"/>
                    <a:pt x="274" y="132"/>
                  </a:cubicBezTo>
                  <a:cubicBezTo>
                    <a:pt x="274" y="60"/>
                    <a:pt x="214" y="1"/>
                    <a:pt x="1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93" name="Google Shape;1093;p18"/>
            <p:cNvSpPr/>
            <p:nvPr/>
          </p:nvSpPr>
          <p:spPr>
            <a:xfrm>
              <a:off x="-51503" y="-23320"/>
              <a:ext cx="43263" cy="41524"/>
            </a:xfrm>
            <a:custGeom>
              <a:avLst/>
              <a:gdLst/>
              <a:ahLst/>
              <a:cxnLst/>
              <a:rect l="l" t="t" r="r" b="b"/>
              <a:pathLst>
                <a:path w="274" h="263" extrusionOk="0">
                  <a:moveTo>
                    <a:pt x="131" y="0"/>
                  </a:moveTo>
                  <a:cubicBezTo>
                    <a:pt x="60" y="0"/>
                    <a:pt x="0" y="60"/>
                    <a:pt x="0" y="131"/>
                  </a:cubicBezTo>
                  <a:cubicBezTo>
                    <a:pt x="0" y="203"/>
                    <a:pt x="60" y="262"/>
                    <a:pt x="131" y="262"/>
                  </a:cubicBezTo>
                  <a:cubicBezTo>
                    <a:pt x="214" y="262"/>
                    <a:pt x="274" y="203"/>
                    <a:pt x="274" y="131"/>
                  </a:cubicBezTo>
                  <a:cubicBezTo>
                    <a:pt x="274" y="60"/>
                    <a:pt x="214" y="0"/>
                    <a:pt x="1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94" name="Google Shape;1094;p18"/>
            <p:cNvSpPr/>
            <p:nvPr/>
          </p:nvSpPr>
          <p:spPr>
            <a:xfrm>
              <a:off x="-51503" y="132672"/>
              <a:ext cx="43263" cy="43418"/>
            </a:xfrm>
            <a:custGeom>
              <a:avLst/>
              <a:gdLst/>
              <a:ahLst/>
              <a:cxnLst/>
              <a:rect l="l" t="t" r="r" b="b"/>
              <a:pathLst>
                <a:path w="274" h="275" extrusionOk="0">
                  <a:moveTo>
                    <a:pt x="131" y="0"/>
                  </a:moveTo>
                  <a:cubicBezTo>
                    <a:pt x="60" y="0"/>
                    <a:pt x="0" y="60"/>
                    <a:pt x="0" y="143"/>
                  </a:cubicBezTo>
                  <a:cubicBezTo>
                    <a:pt x="0" y="215"/>
                    <a:pt x="60" y="274"/>
                    <a:pt x="131" y="274"/>
                  </a:cubicBezTo>
                  <a:cubicBezTo>
                    <a:pt x="203" y="274"/>
                    <a:pt x="274" y="215"/>
                    <a:pt x="274" y="143"/>
                  </a:cubicBezTo>
                  <a:cubicBezTo>
                    <a:pt x="274" y="60"/>
                    <a:pt x="203" y="0"/>
                    <a:pt x="1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95" name="Google Shape;1095;p18"/>
            <p:cNvSpPr/>
            <p:nvPr/>
          </p:nvSpPr>
          <p:spPr>
            <a:xfrm>
              <a:off x="-51503" y="296242"/>
              <a:ext cx="43263" cy="41524"/>
            </a:xfrm>
            <a:custGeom>
              <a:avLst/>
              <a:gdLst/>
              <a:ahLst/>
              <a:cxnLst/>
              <a:rect l="l" t="t" r="r" b="b"/>
              <a:pathLst>
                <a:path w="274" h="263" extrusionOk="0">
                  <a:moveTo>
                    <a:pt x="131" y="0"/>
                  </a:moveTo>
                  <a:cubicBezTo>
                    <a:pt x="60" y="0"/>
                    <a:pt x="0" y="60"/>
                    <a:pt x="0" y="131"/>
                  </a:cubicBezTo>
                  <a:cubicBezTo>
                    <a:pt x="0" y="203"/>
                    <a:pt x="60" y="262"/>
                    <a:pt x="131" y="262"/>
                  </a:cubicBezTo>
                  <a:cubicBezTo>
                    <a:pt x="214" y="262"/>
                    <a:pt x="274" y="191"/>
                    <a:pt x="274" y="131"/>
                  </a:cubicBezTo>
                  <a:cubicBezTo>
                    <a:pt x="274" y="60"/>
                    <a:pt x="214" y="0"/>
                    <a:pt x="1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96" name="Google Shape;1096;p18"/>
            <p:cNvSpPr/>
            <p:nvPr/>
          </p:nvSpPr>
          <p:spPr>
            <a:xfrm>
              <a:off x="-203863" y="-173786"/>
              <a:ext cx="41526" cy="41524"/>
            </a:xfrm>
            <a:custGeom>
              <a:avLst/>
              <a:gdLst/>
              <a:ahLst/>
              <a:cxnLst/>
              <a:rect l="l" t="t" r="r" b="b"/>
              <a:pathLst>
                <a:path w="263" h="263" extrusionOk="0">
                  <a:moveTo>
                    <a:pt x="132" y="1"/>
                  </a:moveTo>
                  <a:cubicBezTo>
                    <a:pt x="60" y="1"/>
                    <a:pt x="1" y="60"/>
                    <a:pt x="1" y="132"/>
                  </a:cubicBezTo>
                  <a:cubicBezTo>
                    <a:pt x="1" y="203"/>
                    <a:pt x="60" y="263"/>
                    <a:pt x="132" y="263"/>
                  </a:cubicBezTo>
                  <a:cubicBezTo>
                    <a:pt x="203" y="263"/>
                    <a:pt x="263" y="203"/>
                    <a:pt x="263" y="132"/>
                  </a:cubicBezTo>
                  <a:cubicBezTo>
                    <a:pt x="263" y="60"/>
                    <a:pt x="203" y="1"/>
                    <a:pt x="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97" name="Google Shape;1097;p18"/>
            <p:cNvSpPr/>
            <p:nvPr/>
          </p:nvSpPr>
          <p:spPr>
            <a:xfrm>
              <a:off x="-203863" y="-23320"/>
              <a:ext cx="41526" cy="41524"/>
            </a:xfrm>
            <a:custGeom>
              <a:avLst/>
              <a:gdLst/>
              <a:ahLst/>
              <a:cxnLst/>
              <a:rect l="l" t="t" r="r" b="b"/>
              <a:pathLst>
                <a:path w="263" h="263" extrusionOk="0">
                  <a:moveTo>
                    <a:pt x="132" y="0"/>
                  </a:moveTo>
                  <a:cubicBezTo>
                    <a:pt x="60" y="0"/>
                    <a:pt x="1" y="60"/>
                    <a:pt x="1" y="131"/>
                  </a:cubicBezTo>
                  <a:cubicBezTo>
                    <a:pt x="1" y="203"/>
                    <a:pt x="60" y="262"/>
                    <a:pt x="132" y="262"/>
                  </a:cubicBezTo>
                  <a:cubicBezTo>
                    <a:pt x="203" y="262"/>
                    <a:pt x="263" y="203"/>
                    <a:pt x="263" y="131"/>
                  </a:cubicBezTo>
                  <a:cubicBezTo>
                    <a:pt x="263" y="60"/>
                    <a:pt x="203" y="0"/>
                    <a:pt x="1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98" name="Google Shape;1098;p18"/>
            <p:cNvSpPr/>
            <p:nvPr/>
          </p:nvSpPr>
          <p:spPr>
            <a:xfrm>
              <a:off x="-203863" y="136461"/>
              <a:ext cx="41526" cy="41524"/>
            </a:xfrm>
            <a:custGeom>
              <a:avLst/>
              <a:gdLst/>
              <a:ahLst/>
              <a:cxnLst/>
              <a:rect l="l" t="t" r="r" b="b"/>
              <a:pathLst>
                <a:path w="263" h="263" extrusionOk="0">
                  <a:moveTo>
                    <a:pt x="132" y="0"/>
                  </a:moveTo>
                  <a:cubicBezTo>
                    <a:pt x="60" y="0"/>
                    <a:pt x="1" y="60"/>
                    <a:pt x="1" y="131"/>
                  </a:cubicBezTo>
                  <a:cubicBezTo>
                    <a:pt x="1" y="203"/>
                    <a:pt x="60" y="262"/>
                    <a:pt x="132" y="262"/>
                  </a:cubicBezTo>
                  <a:cubicBezTo>
                    <a:pt x="203" y="262"/>
                    <a:pt x="263" y="203"/>
                    <a:pt x="263" y="131"/>
                  </a:cubicBezTo>
                  <a:cubicBezTo>
                    <a:pt x="263" y="60"/>
                    <a:pt x="203" y="0"/>
                    <a:pt x="1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99" name="Google Shape;1099;p18"/>
            <p:cNvSpPr/>
            <p:nvPr/>
          </p:nvSpPr>
          <p:spPr>
            <a:xfrm>
              <a:off x="-203863" y="296242"/>
              <a:ext cx="41526" cy="41524"/>
            </a:xfrm>
            <a:custGeom>
              <a:avLst/>
              <a:gdLst/>
              <a:ahLst/>
              <a:cxnLst/>
              <a:rect l="l" t="t" r="r" b="b"/>
              <a:pathLst>
                <a:path w="263" h="263" extrusionOk="0">
                  <a:moveTo>
                    <a:pt x="132" y="0"/>
                  </a:moveTo>
                  <a:cubicBezTo>
                    <a:pt x="60" y="0"/>
                    <a:pt x="1" y="60"/>
                    <a:pt x="1" y="131"/>
                  </a:cubicBezTo>
                  <a:cubicBezTo>
                    <a:pt x="1" y="203"/>
                    <a:pt x="60" y="262"/>
                    <a:pt x="132" y="262"/>
                  </a:cubicBezTo>
                  <a:cubicBezTo>
                    <a:pt x="203" y="262"/>
                    <a:pt x="263" y="191"/>
                    <a:pt x="263" y="131"/>
                  </a:cubicBezTo>
                  <a:cubicBezTo>
                    <a:pt x="263" y="60"/>
                    <a:pt x="203" y="0"/>
                    <a:pt x="1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00" name="Google Shape;1100;p18"/>
            <p:cNvSpPr/>
            <p:nvPr/>
          </p:nvSpPr>
          <p:spPr>
            <a:xfrm>
              <a:off x="-356066" y="-173786"/>
              <a:ext cx="41526" cy="41524"/>
            </a:xfrm>
            <a:custGeom>
              <a:avLst/>
              <a:gdLst/>
              <a:ahLst/>
              <a:cxnLst/>
              <a:rect l="l" t="t" r="r" b="b"/>
              <a:pathLst>
                <a:path w="263" h="263" extrusionOk="0">
                  <a:moveTo>
                    <a:pt x="131" y="1"/>
                  </a:moveTo>
                  <a:cubicBezTo>
                    <a:pt x="60" y="1"/>
                    <a:pt x="0" y="60"/>
                    <a:pt x="0" y="132"/>
                  </a:cubicBezTo>
                  <a:cubicBezTo>
                    <a:pt x="0" y="203"/>
                    <a:pt x="60" y="263"/>
                    <a:pt x="131" y="263"/>
                  </a:cubicBezTo>
                  <a:cubicBezTo>
                    <a:pt x="203" y="263"/>
                    <a:pt x="262" y="203"/>
                    <a:pt x="262" y="132"/>
                  </a:cubicBezTo>
                  <a:cubicBezTo>
                    <a:pt x="262" y="60"/>
                    <a:pt x="203" y="1"/>
                    <a:pt x="1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01" name="Google Shape;1101;p18"/>
            <p:cNvSpPr/>
            <p:nvPr/>
          </p:nvSpPr>
          <p:spPr>
            <a:xfrm>
              <a:off x="-356066" y="-23320"/>
              <a:ext cx="41526" cy="41524"/>
            </a:xfrm>
            <a:custGeom>
              <a:avLst/>
              <a:gdLst/>
              <a:ahLst/>
              <a:cxnLst/>
              <a:rect l="l" t="t" r="r" b="b"/>
              <a:pathLst>
                <a:path w="263" h="263" extrusionOk="0">
                  <a:moveTo>
                    <a:pt x="131" y="0"/>
                  </a:moveTo>
                  <a:cubicBezTo>
                    <a:pt x="60" y="0"/>
                    <a:pt x="0" y="60"/>
                    <a:pt x="0" y="131"/>
                  </a:cubicBezTo>
                  <a:cubicBezTo>
                    <a:pt x="0" y="203"/>
                    <a:pt x="60" y="262"/>
                    <a:pt x="131" y="262"/>
                  </a:cubicBezTo>
                  <a:cubicBezTo>
                    <a:pt x="203" y="262"/>
                    <a:pt x="262" y="203"/>
                    <a:pt x="262" y="131"/>
                  </a:cubicBezTo>
                  <a:cubicBezTo>
                    <a:pt x="262" y="60"/>
                    <a:pt x="203" y="0"/>
                    <a:pt x="1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02" name="Google Shape;1102;p18"/>
            <p:cNvSpPr/>
            <p:nvPr/>
          </p:nvSpPr>
          <p:spPr>
            <a:xfrm>
              <a:off x="-356066" y="132672"/>
              <a:ext cx="41526" cy="43418"/>
            </a:xfrm>
            <a:custGeom>
              <a:avLst/>
              <a:gdLst/>
              <a:ahLst/>
              <a:cxnLst/>
              <a:rect l="l" t="t" r="r" b="b"/>
              <a:pathLst>
                <a:path w="263" h="275" extrusionOk="0">
                  <a:moveTo>
                    <a:pt x="131" y="0"/>
                  </a:moveTo>
                  <a:cubicBezTo>
                    <a:pt x="60" y="0"/>
                    <a:pt x="0" y="60"/>
                    <a:pt x="0" y="143"/>
                  </a:cubicBezTo>
                  <a:cubicBezTo>
                    <a:pt x="0" y="215"/>
                    <a:pt x="60" y="274"/>
                    <a:pt x="131" y="274"/>
                  </a:cubicBezTo>
                  <a:cubicBezTo>
                    <a:pt x="203" y="274"/>
                    <a:pt x="262" y="215"/>
                    <a:pt x="262" y="143"/>
                  </a:cubicBezTo>
                  <a:cubicBezTo>
                    <a:pt x="262" y="60"/>
                    <a:pt x="203" y="0"/>
                    <a:pt x="1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03" name="Google Shape;1103;p18"/>
            <p:cNvSpPr/>
            <p:nvPr/>
          </p:nvSpPr>
          <p:spPr>
            <a:xfrm>
              <a:off x="-356066" y="296242"/>
              <a:ext cx="41526" cy="41524"/>
            </a:xfrm>
            <a:custGeom>
              <a:avLst/>
              <a:gdLst/>
              <a:ahLst/>
              <a:cxnLst/>
              <a:rect l="l" t="t" r="r" b="b"/>
              <a:pathLst>
                <a:path w="263" h="263" extrusionOk="0">
                  <a:moveTo>
                    <a:pt x="131" y="0"/>
                  </a:moveTo>
                  <a:cubicBezTo>
                    <a:pt x="60" y="0"/>
                    <a:pt x="0" y="60"/>
                    <a:pt x="0" y="131"/>
                  </a:cubicBezTo>
                  <a:cubicBezTo>
                    <a:pt x="0" y="203"/>
                    <a:pt x="60" y="262"/>
                    <a:pt x="131" y="262"/>
                  </a:cubicBezTo>
                  <a:cubicBezTo>
                    <a:pt x="203" y="262"/>
                    <a:pt x="262" y="191"/>
                    <a:pt x="262" y="131"/>
                  </a:cubicBezTo>
                  <a:cubicBezTo>
                    <a:pt x="262" y="60"/>
                    <a:pt x="203" y="0"/>
                    <a:pt x="1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04" name="Google Shape;1104;p18"/>
            <p:cNvSpPr/>
            <p:nvPr/>
          </p:nvSpPr>
          <p:spPr>
            <a:xfrm>
              <a:off x="-510322" y="-23320"/>
              <a:ext cx="43420" cy="41524"/>
            </a:xfrm>
            <a:custGeom>
              <a:avLst/>
              <a:gdLst/>
              <a:ahLst/>
              <a:cxnLst/>
              <a:rect l="l" t="t" r="r" b="b"/>
              <a:pathLst>
                <a:path w="275" h="263" extrusionOk="0">
                  <a:moveTo>
                    <a:pt x="144" y="0"/>
                  </a:moveTo>
                  <a:cubicBezTo>
                    <a:pt x="61" y="0"/>
                    <a:pt x="1" y="60"/>
                    <a:pt x="1" y="131"/>
                  </a:cubicBezTo>
                  <a:cubicBezTo>
                    <a:pt x="1" y="203"/>
                    <a:pt x="61" y="262"/>
                    <a:pt x="144" y="262"/>
                  </a:cubicBezTo>
                  <a:cubicBezTo>
                    <a:pt x="215" y="262"/>
                    <a:pt x="275" y="203"/>
                    <a:pt x="275" y="131"/>
                  </a:cubicBezTo>
                  <a:cubicBezTo>
                    <a:pt x="275" y="60"/>
                    <a:pt x="215" y="0"/>
                    <a:pt x="1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05" name="Google Shape;1105;p18"/>
            <p:cNvSpPr/>
            <p:nvPr/>
          </p:nvSpPr>
          <p:spPr>
            <a:xfrm>
              <a:off x="-510322" y="132672"/>
              <a:ext cx="43420" cy="43418"/>
            </a:xfrm>
            <a:custGeom>
              <a:avLst/>
              <a:gdLst/>
              <a:ahLst/>
              <a:cxnLst/>
              <a:rect l="l" t="t" r="r" b="b"/>
              <a:pathLst>
                <a:path w="275" h="275" extrusionOk="0">
                  <a:moveTo>
                    <a:pt x="144" y="0"/>
                  </a:moveTo>
                  <a:cubicBezTo>
                    <a:pt x="61" y="0"/>
                    <a:pt x="1" y="60"/>
                    <a:pt x="1" y="143"/>
                  </a:cubicBezTo>
                  <a:cubicBezTo>
                    <a:pt x="1" y="215"/>
                    <a:pt x="61" y="274"/>
                    <a:pt x="144" y="274"/>
                  </a:cubicBezTo>
                  <a:cubicBezTo>
                    <a:pt x="215" y="274"/>
                    <a:pt x="275" y="215"/>
                    <a:pt x="275" y="143"/>
                  </a:cubicBezTo>
                  <a:cubicBezTo>
                    <a:pt x="275" y="60"/>
                    <a:pt x="215" y="0"/>
                    <a:pt x="1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06" name="Google Shape;1106;p18"/>
            <p:cNvSpPr/>
            <p:nvPr/>
          </p:nvSpPr>
          <p:spPr>
            <a:xfrm>
              <a:off x="-510322" y="296242"/>
              <a:ext cx="43420" cy="41524"/>
            </a:xfrm>
            <a:custGeom>
              <a:avLst/>
              <a:gdLst/>
              <a:ahLst/>
              <a:cxnLst/>
              <a:rect l="l" t="t" r="r" b="b"/>
              <a:pathLst>
                <a:path w="275" h="263" extrusionOk="0">
                  <a:moveTo>
                    <a:pt x="144" y="0"/>
                  </a:moveTo>
                  <a:cubicBezTo>
                    <a:pt x="61" y="0"/>
                    <a:pt x="1" y="60"/>
                    <a:pt x="1" y="131"/>
                  </a:cubicBezTo>
                  <a:cubicBezTo>
                    <a:pt x="1" y="203"/>
                    <a:pt x="61" y="262"/>
                    <a:pt x="144" y="262"/>
                  </a:cubicBezTo>
                  <a:cubicBezTo>
                    <a:pt x="215" y="262"/>
                    <a:pt x="275" y="191"/>
                    <a:pt x="275" y="131"/>
                  </a:cubicBezTo>
                  <a:cubicBezTo>
                    <a:pt x="275" y="60"/>
                    <a:pt x="215" y="0"/>
                    <a:pt x="1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07" name="Google Shape;1107;p18"/>
            <p:cNvSpPr/>
            <p:nvPr/>
          </p:nvSpPr>
          <p:spPr>
            <a:xfrm>
              <a:off x="-662524" y="136461"/>
              <a:ext cx="43420" cy="41524"/>
            </a:xfrm>
            <a:custGeom>
              <a:avLst/>
              <a:gdLst/>
              <a:ahLst/>
              <a:cxnLst/>
              <a:rect l="l" t="t" r="r" b="b"/>
              <a:pathLst>
                <a:path w="275" h="263" extrusionOk="0">
                  <a:moveTo>
                    <a:pt x="132" y="0"/>
                  </a:moveTo>
                  <a:cubicBezTo>
                    <a:pt x="60" y="0"/>
                    <a:pt x="1" y="60"/>
                    <a:pt x="1" y="131"/>
                  </a:cubicBezTo>
                  <a:cubicBezTo>
                    <a:pt x="1" y="203"/>
                    <a:pt x="60" y="262"/>
                    <a:pt x="132" y="262"/>
                  </a:cubicBezTo>
                  <a:cubicBezTo>
                    <a:pt x="215" y="262"/>
                    <a:pt x="274" y="203"/>
                    <a:pt x="274" y="131"/>
                  </a:cubicBezTo>
                  <a:cubicBezTo>
                    <a:pt x="274" y="60"/>
                    <a:pt x="215" y="0"/>
                    <a:pt x="1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08" name="Google Shape;1108;p18"/>
            <p:cNvSpPr/>
            <p:nvPr/>
          </p:nvSpPr>
          <p:spPr>
            <a:xfrm>
              <a:off x="-662524" y="296242"/>
              <a:ext cx="43420" cy="41524"/>
            </a:xfrm>
            <a:custGeom>
              <a:avLst/>
              <a:gdLst/>
              <a:ahLst/>
              <a:cxnLst/>
              <a:rect l="l" t="t" r="r" b="b"/>
              <a:pathLst>
                <a:path w="275" h="263" extrusionOk="0">
                  <a:moveTo>
                    <a:pt x="132" y="0"/>
                  </a:moveTo>
                  <a:cubicBezTo>
                    <a:pt x="60" y="0"/>
                    <a:pt x="1" y="60"/>
                    <a:pt x="1" y="131"/>
                  </a:cubicBezTo>
                  <a:cubicBezTo>
                    <a:pt x="1" y="203"/>
                    <a:pt x="60" y="262"/>
                    <a:pt x="132" y="262"/>
                  </a:cubicBezTo>
                  <a:cubicBezTo>
                    <a:pt x="215" y="262"/>
                    <a:pt x="274" y="191"/>
                    <a:pt x="274" y="131"/>
                  </a:cubicBezTo>
                  <a:cubicBezTo>
                    <a:pt x="274" y="60"/>
                    <a:pt x="215" y="0"/>
                    <a:pt x="1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09" name="Google Shape;1109;p18"/>
            <p:cNvSpPr/>
            <p:nvPr/>
          </p:nvSpPr>
          <p:spPr>
            <a:xfrm>
              <a:off x="-814727" y="296242"/>
              <a:ext cx="41526" cy="41524"/>
            </a:xfrm>
            <a:custGeom>
              <a:avLst/>
              <a:gdLst/>
              <a:ahLst/>
              <a:cxnLst/>
              <a:rect l="l" t="t" r="r" b="b"/>
              <a:pathLst>
                <a:path w="263" h="263" extrusionOk="0">
                  <a:moveTo>
                    <a:pt x="131" y="0"/>
                  </a:moveTo>
                  <a:cubicBezTo>
                    <a:pt x="60" y="0"/>
                    <a:pt x="0" y="60"/>
                    <a:pt x="0" y="131"/>
                  </a:cubicBezTo>
                  <a:cubicBezTo>
                    <a:pt x="0" y="203"/>
                    <a:pt x="60" y="262"/>
                    <a:pt x="131" y="262"/>
                  </a:cubicBezTo>
                  <a:cubicBezTo>
                    <a:pt x="203" y="262"/>
                    <a:pt x="262" y="191"/>
                    <a:pt x="262" y="131"/>
                  </a:cubicBezTo>
                  <a:cubicBezTo>
                    <a:pt x="262" y="60"/>
                    <a:pt x="203" y="0"/>
                    <a:pt x="1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1110" name="Google Shape;1110;p18"/>
          <p:cNvGrpSpPr/>
          <p:nvPr/>
        </p:nvGrpSpPr>
        <p:grpSpPr>
          <a:xfrm>
            <a:off x="7979145" y="4541117"/>
            <a:ext cx="1089347" cy="873591"/>
            <a:chOff x="7979145" y="4541113"/>
            <a:chExt cx="1089346" cy="873591"/>
          </a:xfrm>
        </p:grpSpPr>
        <p:sp>
          <p:nvSpPr>
            <p:cNvPr id="1111" name="Google Shape;1111;p18"/>
            <p:cNvSpPr/>
            <p:nvPr/>
          </p:nvSpPr>
          <p:spPr>
            <a:xfrm>
              <a:off x="8194756" y="4541113"/>
              <a:ext cx="873736" cy="873591"/>
            </a:xfrm>
            <a:custGeom>
              <a:avLst/>
              <a:gdLst/>
              <a:ahLst/>
              <a:cxnLst/>
              <a:rect l="l" t="t" r="r" b="b"/>
              <a:pathLst>
                <a:path w="8538" h="8537" extrusionOk="0">
                  <a:moveTo>
                    <a:pt x="8537" y="0"/>
                  </a:moveTo>
                  <a:lnTo>
                    <a:pt x="0" y="8537"/>
                  </a:lnTo>
                  <a:lnTo>
                    <a:pt x="8537" y="8537"/>
                  </a:lnTo>
                  <a:lnTo>
                    <a:pt x="8537" y="0"/>
                  </a:lnTo>
                  <a:close/>
                </a:path>
              </a:pathLst>
            </a:custGeom>
            <a:gradFill>
              <a:gsLst>
                <a:gs pos="0">
                  <a:schemeClr val="dk2"/>
                </a:gs>
                <a:gs pos="100000">
                  <a:srgbClr val="C5585A">
                    <a:alpha val="54901"/>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12" name="Google Shape;1112;p18"/>
            <p:cNvSpPr/>
            <p:nvPr/>
          </p:nvSpPr>
          <p:spPr>
            <a:xfrm>
              <a:off x="7979145" y="4842066"/>
              <a:ext cx="386315" cy="303408"/>
            </a:xfrm>
            <a:custGeom>
              <a:avLst/>
              <a:gdLst/>
              <a:ahLst/>
              <a:cxnLst/>
              <a:rect l="l" t="t" r="r" b="b"/>
              <a:pathLst>
                <a:path w="3775" h="2965" extrusionOk="0">
                  <a:moveTo>
                    <a:pt x="3774" y="0"/>
                  </a:moveTo>
                  <a:lnTo>
                    <a:pt x="3024" y="12"/>
                  </a:lnTo>
                  <a:lnTo>
                    <a:pt x="0" y="2965"/>
                  </a:lnTo>
                  <a:lnTo>
                    <a:pt x="822" y="2965"/>
                  </a:lnTo>
                  <a:lnTo>
                    <a:pt x="37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1113" name="Google Shape;1113;p18"/>
          <p:cNvGrpSpPr/>
          <p:nvPr/>
        </p:nvGrpSpPr>
        <p:grpSpPr>
          <a:xfrm>
            <a:off x="5433880" y="4806664"/>
            <a:ext cx="259624" cy="364397"/>
            <a:chOff x="5433880" y="4806660"/>
            <a:chExt cx="259624" cy="364397"/>
          </a:xfrm>
        </p:grpSpPr>
        <p:sp>
          <p:nvSpPr>
            <p:cNvPr id="1114" name="Google Shape;1114;p18"/>
            <p:cNvSpPr/>
            <p:nvPr/>
          </p:nvSpPr>
          <p:spPr>
            <a:xfrm>
              <a:off x="5433880" y="4806660"/>
              <a:ext cx="259624" cy="125661"/>
            </a:xfrm>
            <a:custGeom>
              <a:avLst/>
              <a:gdLst/>
              <a:ahLst/>
              <a:cxnLst/>
              <a:rect l="l" t="t" r="r" b="b"/>
              <a:pathLst>
                <a:path w="2537" h="1228" extrusionOk="0">
                  <a:moveTo>
                    <a:pt x="1275" y="1"/>
                  </a:moveTo>
                  <a:lnTo>
                    <a:pt x="644" y="620"/>
                  </a:lnTo>
                  <a:lnTo>
                    <a:pt x="1" y="1227"/>
                  </a:lnTo>
                  <a:lnTo>
                    <a:pt x="2537" y="1227"/>
                  </a:lnTo>
                  <a:lnTo>
                    <a:pt x="1894" y="620"/>
                  </a:lnTo>
                  <a:lnTo>
                    <a:pt x="127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15" name="Google Shape;1115;p18"/>
            <p:cNvSpPr/>
            <p:nvPr/>
          </p:nvSpPr>
          <p:spPr>
            <a:xfrm>
              <a:off x="5433880" y="5046726"/>
              <a:ext cx="259624" cy="124331"/>
            </a:xfrm>
            <a:custGeom>
              <a:avLst/>
              <a:gdLst/>
              <a:ahLst/>
              <a:cxnLst/>
              <a:rect l="l" t="t" r="r" b="b"/>
              <a:pathLst>
                <a:path w="2537" h="1215" extrusionOk="0">
                  <a:moveTo>
                    <a:pt x="1275" y="0"/>
                  </a:moveTo>
                  <a:lnTo>
                    <a:pt x="644" y="608"/>
                  </a:lnTo>
                  <a:lnTo>
                    <a:pt x="1" y="1215"/>
                  </a:lnTo>
                  <a:lnTo>
                    <a:pt x="2537" y="1215"/>
                  </a:lnTo>
                  <a:lnTo>
                    <a:pt x="1894" y="608"/>
                  </a:lnTo>
                  <a:lnTo>
                    <a:pt x="12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1116"/>
        <p:cNvGrpSpPr/>
        <p:nvPr/>
      </p:nvGrpSpPr>
      <p:grpSpPr>
        <a:xfrm>
          <a:off x="0" y="0"/>
          <a:ext cx="0" cy="0"/>
          <a:chOff x="0" y="0"/>
          <a:chExt cx="0" cy="0"/>
        </a:xfrm>
      </p:grpSpPr>
      <p:sp>
        <p:nvSpPr>
          <p:cNvPr id="1117" name="Google Shape;1117;p1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1118" name="Google Shape;1118;p19"/>
          <p:cNvSpPr txBox="1">
            <a:spLocks noGrp="1"/>
          </p:cNvSpPr>
          <p:nvPr>
            <p:ph type="subTitle" idx="1"/>
          </p:nvPr>
        </p:nvSpPr>
        <p:spPr>
          <a:xfrm>
            <a:off x="877151" y="2579825"/>
            <a:ext cx="2296200" cy="1443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119" name="Google Shape;1119;p19"/>
          <p:cNvSpPr txBox="1">
            <a:spLocks noGrp="1"/>
          </p:cNvSpPr>
          <p:nvPr>
            <p:ph type="subTitle" idx="2"/>
          </p:nvPr>
        </p:nvSpPr>
        <p:spPr>
          <a:xfrm>
            <a:off x="3423900" y="2808425"/>
            <a:ext cx="2296200" cy="1443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120" name="Google Shape;1120;p19"/>
          <p:cNvSpPr txBox="1">
            <a:spLocks noGrp="1"/>
          </p:cNvSpPr>
          <p:nvPr>
            <p:ph type="subTitle" idx="3"/>
          </p:nvPr>
        </p:nvSpPr>
        <p:spPr>
          <a:xfrm>
            <a:off x="5970651" y="3037025"/>
            <a:ext cx="2296200" cy="1443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121" name="Google Shape;1121;p19"/>
          <p:cNvSpPr txBox="1">
            <a:spLocks noGrp="1"/>
          </p:cNvSpPr>
          <p:nvPr>
            <p:ph type="subTitle" idx="4"/>
          </p:nvPr>
        </p:nvSpPr>
        <p:spPr>
          <a:xfrm>
            <a:off x="877151" y="2111475"/>
            <a:ext cx="2296200" cy="527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200">
                <a:solidFill>
                  <a:schemeClr val="dk1"/>
                </a:solidFill>
                <a:latin typeface="Outfit Medium"/>
                <a:ea typeface="Outfit Medium"/>
                <a:cs typeface="Outfit Medium"/>
                <a:sym typeface="Outfit Medium"/>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122" name="Google Shape;1122;p19"/>
          <p:cNvSpPr txBox="1">
            <a:spLocks noGrp="1"/>
          </p:cNvSpPr>
          <p:nvPr>
            <p:ph type="subTitle" idx="5"/>
          </p:nvPr>
        </p:nvSpPr>
        <p:spPr>
          <a:xfrm>
            <a:off x="3423900" y="2340075"/>
            <a:ext cx="2296200" cy="527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200">
                <a:solidFill>
                  <a:schemeClr val="dk1"/>
                </a:solidFill>
                <a:latin typeface="Outfit Medium"/>
                <a:ea typeface="Outfit Medium"/>
                <a:cs typeface="Outfit Medium"/>
                <a:sym typeface="Outfit Medium"/>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123" name="Google Shape;1123;p19"/>
          <p:cNvSpPr txBox="1">
            <a:spLocks noGrp="1"/>
          </p:cNvSpPr>
          <p:nvPr>
            <p:ph type="subTitle" idx="6"/>
          </p:nvPr>
        </p:nvSpPr>
        <p:spPr>
          <a:xfrm>
            <a:off x="5970651" y="2568675"/>
            <a:ext cx="2296200" cy="527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200">
                <a:solidFill>
                  <a:schemeClr val="dk1"/>
                </a:solidFill>
                <a:latin typeface="Outfit Medium"/>
                <a:ea typeface="Outfit Medium"/>
                <a:cs typeface="Outfit Medium"/>
                <a:sym typeface="Outfit Medium"/>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grpSp>
        <p:nvGrpSpPr>
          <p:cNvPr id="1124" name="Google Shape;1124;p19"/>
          <p:cNvGrpSpPr/>
          <p:nvPr/>
        </p:nvGrpSpPr>
        <p:grpSpPr>
          <a:xfrm>
            <a:off x="7279790" y="-724466"/>
            <a:ext cx="3468591" cy="2544663"/>
            <a:chOff x="6822587" y="-572066"/>
            <a:chExt cx="3468591" cy="2544663"/>
          </a:xfrm>
        </p:grpSpPr>
        <p:sp>
          <p:nvSpPr>
            <p:cNvPr id="1125" name="Google Shape;1125;p19"/>
            <p:cNvSpPr/>
            <p:nvPr/>
          </p:nvSpPr>
          <p:spPr>
            <a:xfrm flipH="1">
              <a:off x="8431243" y="-572066"/>
              <a:ext cx="1261511" cy="1263241"/>
            </a:xfrm>
            <a:custGeom>
              <a:avLst/>
              <a:gdLst/>
              <a:ahLst/>
              <a:cxnLst/>
              <a:rect l="l" t="t" r="r" b="b"/>
              <a:pathLst>
                <a:path w="8538" h="8550" extrusionOk="0">
                  <a:moveTo>
                    <a:pt x="8537" y="1"/>
                  </a:moveTo>
                  <a:lnTo>
                    <a:pt x="0" y="8550"/>
                  </a:lnTo>
                  <a:lnTo>
                    <a:pt x="8537" y="8550"/>
                  </a:lnTo>
                  <a:lnTo>
                    <a:pt x="8537" y="1"/>
                  </a:lnTo>
                  <a:close/>
                </a:path>
              </a:pathLst>
            </a:custGeom>
            <a:gradFill>
              <a:gsLst>
                <a:gs pos="0">
                  <a:schemeClr val="accent2"/>
                </a:gs>
                <a:gs pos="100000">
                  <a:srgbClr val="3084B3">
                    <a:alpha val="46666"/>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26" name="Google Shape;1126;p19"/>
            <p:cNvSpPr/>
            <p:nvPr/>
          </p:nvSpPr>
          <p:spPr>
            <a:xfrm flipH="1">
              <a:off x="6973049" y="-556203"/>
              <a:ext cx="1263241" cy="1231499"/>
            </a:xfrm>
            <a:custGeom>
              <a:avLst/>
              <a:gdLst/>
              <a:ahLst/>
              <a:cxnLst/>
              <a:rect l="l" t="t" r="r" b="b"/>
              <a:pathLst>
                <a:path w="8550" h="8550" extrusionOk="0">
                  <a:moveTo>
                    <a:pt x="1" y="0"/>
                  </a:moveTo>
                  <a:lnTo>
                    <a:pt x="1" y="8549"/>
                  </a:lnTo>
                  <a:lnTo>
                    <a:pt x="8550" y="0"/>
                  </a:lnTo>
                  <a:close/>
                </a:path>
              </a:pathLst>
            </a:custGeom>
            <a:gradFill>
              <a:gsLst>
                <a:gs pos="0">
                  <a:schemeClr val="accent1"/>
                </a:gs>
                <a:gs pos="100000">
                  <a:srgbClr val="D9D378">
                    <a:alpha val="52156"/>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27" name="Google Shape;1127;p19"/>
            <p:cNvSpPr/>
            <p:nvPr/>
          </p:nvSpPr>
          <p:spPr>
            <a:xfrm flipH="1">
              <a:off x="8424010" y="877052"/>
              <a:ext cx="1867168" cy="1095545"/>
            </a:xfrm>
            <a:custGeom>
              <a:avLst/>
              <a:gdLst/>
              <a:ahLst/>
              <a:cxnLst/>
              <a:rect l="l" t="t" r="r" b="b"/>
              <a:pathLst>
                <a:path w="8097" h="4751" extrusionOk="0">
                  <a:moveTo>
                    <a:pt x="4835" y="0"/>
                  </a:moveTo>
                  <a:lnTo>
                    <a:pt x="1" y="4727"/>
                  </a:lnTo>
                  <a:lnTo>
                    <a:pt x="3358" y="4751"/>
                  </a:lnTo>
                  <a:lnTo>
                    <a:pt x="8097" y="0"/>
                  </a:lnTo>
                  <a:close/>
                </a:path>
              </a:pathLst>
            </a:custGeom>
            <a:gradFill>
              <a:gsLst>
                <a:gs pos="0">
                  <a:schemeClr val="dk2"/>
                </a:gs>
                <a:gs pos="100000">
                  <a:srgbClr val="C5585A">
                    <a:alpha val="54901"/>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28" name="Google Shape;1128;p19"/>
            <p:cNvSpPr/>
            <p:nvPr/>
          </p:nvSpPr>
          <p:spPr>
            <a:xfrm flipH="1">
              <a:off x="6822587" y="-372393"/>
              <a:ext cx="865682" cy="863880"/>
            </a:xfrm>
            <a:custGeom>
              <a:avLst/>
              <a:gdLst/>
              <a:ahLst/>
              <a:cxnLst/>
              <a:rect l="l" t="t" r="r" b="b"/>
              <a:pathLst>
                <a:path w="5859" h="5847" extrusionOk="0">
                  <a:moveTo>
                    <a:pt x="5751" y="0"/>
                  </a:moveTo>
                  <a:lnTo>
                    <a:pt x="1" y="5739"/>
                  </a:lnTo>
                  <a:lnTo>
                    <a:pt x="108" y="5846"/>
                  </a:lnTo>
                  <a:lnTo>
                    <a:pt x="5858" y="108"/>
                  </a:lnTo>
                  <a:lnTo>
                    <a:pt x="575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1129" name="Google Shape;1129;p19"/>
          <p:cNvGrpSpPr/>
          <p:nvPr/>
        </p:nvGrpSpPr>
        <p:grpSpPr>
          <a:xfrm>
            <a:off x="-324633" y="3398649"/>
            <a:ext cx="2338271" cy="2079398"/>
            <a:chOff x="-324635" y="3398649"/>
            <a:chExt cx="2338271" cy="2079398"/>
          </a:xfrm>
        </p:grpSpPr>
        <p:sp>
          <p:nvSpPr>
            <p:cNvPr id="1130" name="Google Shape;1130;p19"/>
            <p:cNvSpPr/>
            <p:nvPr/>
          </p:nvSpPr>
          <p:spPr>
            <a:xfrm flipH="1">
              <a:off x="-102107" y="3957310"/>
              <a:ext cx="1261511" cy="1261320"/>
            </a:xfrm>
            <a:custGeom>
              <a:avLst/>
              <a:gdLst/>
              <a:ahLst/>
              <a:cxnLst/>
              <a:rect l="l" t="t" r="r" b="b"/>
              <a:pathLst>
                <a:path w="8538" h="8537" extrusionOk="0">
                  <a:moveTo>
                    <a:pt x="8537" y="0"/>
                  </a:moveTo>
                  <a:lnTo>
                    <a:pt x="0" y="8537"/>
                  </a:lnTo>
                  <a:lnTo>
                    <a:pt x="8537" y="8537"/>
                  </a:lnTo>
                  <a:lnTo>
                    <a:pt x="8537" y="0"/>
                  </a:lnTo>
                  <a:close/>
                </a:path>
              </a:pathLst>
            </a:custGeom>
            <a:gradFill>
              <a:gsLst>
                <a:gs pos="0">
                  <a:schemeClr val="dk2"/>
                </a:gs>
                <a:gs pos="100000">
                  <a:srgbClr val="C5585A">
                    <a:alpha val="54901"/>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31" name="Google Shape;1131;p19"/>
            <p:cNvSpPr/>
            <p:nvPr/>
          </p:nvSpPr>
          <p:spPr>
            <a:xfrm flipH="1">
              <a:off x="1455870" y="4961212"/>
              <a:ext cx="557766" cy="438071"/>
            </a:xfrm>
            <a:custGeom>
              <a:avLst/>
              <a:gdLst/>
              <a:ahLst/>
              <a:cxnLst/>
              <a:rect l="l" t="t" r="r" b="b"/>
              <a:pathLst>
                <a:path w="3775" h="2965" extrusionOk="0">
                  <a:moveTo>
                    <a:pt x="3774" y="0"/>
                  </a:moveTo>
                  <a:lnTo>
                    <a:pt x="3024" y="12"/>
                  </a:lnTo>
                  <a:lnTo>
                    <a:pt x="0" y="2965"/>
                  </a:lnTo>
                  <a:lnTo>
                    <a:pt x="822" y="2965"/>
                  </a:lnTo>
                  <a:lnTo>
                    <a:pt x="3774" y="0"/>
                  </a:lnTo>
                  <a:close/>
                </a:path>
              </a:pathLst>
            </a:custGeom>
            <a:gradFill>
              <a:gsLst>
                <a:gs pos="0">
                  <a:schemeClr val="accent2"/>
                </a:gs>
                <a:gs pos="100000">
                  <a:srgbClr val="3084B3">
                    <a:alpha val="46666"/>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32" name="Google Shape;1132;p19"/>
            <p:cNvSpPr/>
            <p:nvPr/>
          </p:nvSpPr>
          <p:spPr>
            <a:xfrm flipH="1">
              <a:off x="-324635" y="3398649"/>
              <a:ext cx="2079469" cy="2079398"/>
            </a:xfrm>
            <a:custGeom>
              <a:avLst/>
              <a:gdLst/>
              <a:ahLst/>
              <a:cxnLst/>
              <a:rect l="l" t="t" r="r" b="b"/>
              <a:pathLst>
                <a:path w="14074" h="14074" extrusionOk="0">
                  <a:moveTo>
                    <a:pt x="13978" y="1"/>
                  </a:moveTo>
                  <a:lnTo>
                    <a:pt x="0" y="13967"/>
                  </a:lnTo>
                  <a:lnTo>
                    <a:pt x="107" y="14074"/>
                  </a:lnTo>
                  <a:lnTo>
                    <a:pt x="14073" y="96"/>
                  </a:lnTo>
                  <a:lnTo>
                    <a:pt x="1397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1133" name="Google Shape;1133;p19"/>
          <p:cNvGrpSpPr/>
          <p:nvPr/>
        </p:nvGrpSpPr>
        <p:grpSpPr>
          <a:xfrm>
            <a:off x="6335277" y="4721275"/>
            <a:ext cx="3506905" cy="1228124"/>
            <a:chOff x="6335274" y="4721275"/>
            <a:chExt cx="3506905" cy="1228124"/>
          </a:xfrm>
        </p:grpSpPr>
        <p:sp>
          <p:nvSpPr>
            <p:cNvPr id="1134" name="Google Shape;1134;p19"/>
            <p:cNvSpPr/>
            <p:nvPr/>
          </p:nvSpPr>
          <p:spPr>
            <a:xfrm flipH="1">
              <a:off x="7320412" y="4723174"/>
              <a:ext cx="1263241" cy="1226226"/>
            </a:xfrm>
            <a:custGeom>
              <a:avLst/>
              <a:gdLst/>
              <a:ahLst/>
              <a:cxnLst/>
              <a:rect l="l" t="t" r="r" b="b"/>
              <a:pathLst>
                <a:path w="8550" h="8549" extrusionOk="0">
                  <a:moveTo>
                    <a:pt x="1" y="0"/>
                  </a:moveTo>
                  <a:lnTo>
                    <a:pt x="1" y="8549"/>
                  </a:lnTo>
                  <a:lnTo>
                    <a:pt x="8550" y="0"/>
                  </a:lnTo>
                  <a:close/>
                </a:path>
              </a:pathLst>
            </a:custGeom>
            <a:gradFill>
              <a:gsLst>
                <a:gs pos="0">
                  <a:schemeClr val="accent1"/>
                </a:gs>
                <a:gs pos="100000">
                  <a:srgbClr val="D9D378">
                    <a:alpha val="52156"/>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35" name="Google Shape;1135;p19"/>
            <p:cNvSpPr/>
            <p:nvPr/>
          </p:nvSpPr>
          <p:spPr>
            <a:xfrm flipH="1">
              <a:off x="8578895" y="4721277"/>
              <a:ext cx="1263284" cy="1222712"/>
            </a:xfrm>
            <a:custGeom>
              <a:avLst/>
              <a:gdLst/>
              <a:ahLst/>
              <a:cxnLst/>
              <a:rect l="l" t="t" r="r" b="b"/>
              <a:pathLst>
                <a:path w="8550" h="8537" extrusionOk="0">
                  <a:moveTo>
                    <a:pt x="8549" y="0"/>
                  </a:moveTo>
                  <a:lnTo>
                    <a:pt x="1" y="8537"/>
                  </a:lnTo>
                  <a:lnTo>
                    <a:pt x="8549" y="8537"/>
                  </a:lnTo>
                  <a:lnTo>
                    <a:pt x="8549" y="0"/>
                  </a:lnTo>
                  <a:close/>
                </a:path>
              </a:pathLst>
            </a:custGeom>
            <a:gradFill>
              <a:gsLst>
                <a:gs pos="0">
                  <a:schemeClr val="accent1"/>
                </a:gs>
                <a:gs pos="100000">
                  <a:srgbClr val="D9D378">
                    <a:alpha val="52156"/>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36" name="Google Shape;1136;p19"/>
            <p:cNvSpPr/>
            <p:nvPr/>
          </p:nvSpPr>
          <p:spPr>
            <a:xfrm flipH="1">
              <a:off x="6335274" y="4721275"/>
              <a:ext cx="1344077" cy="650524"/>
            </a:xfrm>
            <a:custGeom>
              <a:avLst/>
              <a:gdLst/>
              <a:ahLst/>
              <a:cxnLst/>
              <a:rect l="l" t="t" r="r" b="b"/>
              <a:pathLst>
                <a:path w="2537" h="1228" extrusionOk="0">
                  <a:moveTo>
                    <a:pt x="1275" y="1"/>
                  </a:moveTo>
                  <a:lnTo>
                    <a:pt x="644" y="620"/>
                  </a:lnTo>
                  <a:lnTo>
                    <a:pt x="1" y="1227"/>
                  </a:lnTo>
                  <a:lnTo>
                    <a:pt x="2537" y="1227"/>
                  </a:lnTo>
                  <a:lnTo>
                    <a:pt x="1894" y="620"/>
                  </a:lnTo>
                  <a:lnTo>
                    <a:pt x="1275" y="1"/>
                  </a:lnTo>
                  <a:close/>
                </a:path>
              </a:pathLst>
            </a:custGeom>
            <a:gradFill>
              <a:gsLst>
                <a:gs pos="0">
                  <a:schemeClr val="dk2"/>
                </a:gs>
                <a:gs pos="100000">
                  <a:srgbClr val="C5585A">
                    <a:alpha val="54901"/>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1137" name="Google Shape;1137;p19"/>
          <p:cNvGrpSpPr/>
          <p:nvPr/>
        </p:nvGrpSpPr>
        <p:grpSpPr>
          <a:xfrm>
            <a:off x="2316072" y="-201212"/>
            <a:ext cx="1386337" cy="341444"/>
            <a:chOff x="4126994" y="-201212"/>
            <a:chExt cx="1386337" cy="341444"/>
          </a:xfrm>
        </p:grpSpPr>
        <p:sp>
          <p:nvSpPr>
            <p:cNvPr id="1138" name="Google Shape;1138;p19"/>
            <p:cNvSpPr/>
            <p:nvPr/>
          </p:nvSpPr>
          <p:spPr>
            <a:xfrm flipH="1">
              <a:off x="4126994" y="-201212"/>
              <a:ext cx="438234" cy="341444"/>
            </a:xfrm>
            <a:custGeom>
              <a:avLst/>
              <a:gdLst/>
              <a:ahLst/>
              <a:cxnLst/>
              <a:rect l="l" t="t" r="r" b="b"/>
              <a:pathLst>
                <a:path w="2966" h="2311" extrusionOk="0">
                  <a:moveTo>
                    <a:pt x="2382" y="1"/>
                  </a:moveTo>
                  <a:lnTo>
                    <a:pt x="1" y="2310"/>
                  </a:lnTo>
                  <a:lnTo>
                    <a:pt x="644" y="2310"/>
                  </a:lnTo>
                  <a:lnTo>
                    <a:pt x="29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39" name="Google Shape;1139;p19"/>
            <p:cNvSpPr/>
            <p:nvPr/>
          </p:nvSpPr>
          <p:spPr>
            <a:xfrm flipH="1">
              <a:off x="4364426" y="-201212"/>
              <a:ext cx="436461" cy="341444"/>
            </a:xfrm>
            <a:custGeom>
              <a:avLst/>
              <a:gdLst/>
              <a:ahLst/>
              <a:cxnLst/>
              <a:rect l="l" t="t" r="r" b="b"/>
              <a:pathLst>
                <a:path w="2954" h="2311" extrusionOk="0">
                  <a:moveTo>
                    <a:pt x="2370" y="1"/>
                  </a:moveTo>
                  <a:lnTo>
                    <a:pt x="0" y="2310"/>
                  </a:lnTo>
                  <a:lnTo>
                    <a:pt x="632" y="2310"/>
                  </a:lnTo>
                  <a:lnTo>
                    <a:pt x="29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40" name="Google Shape;1140;p19"/>
            <p:cNvSpPr/>
            <p:nvPr/>
          </p:nvSpPr>
          <p:spPr>
            <a:xfrm flipH="1">
              <a:off x="4602006" y="-201212"/>
              <a:ext cx="436313" cy="341444"/>
            </a:xfrm>
            <a:custGeom>
              <a:avLst/>
              <a:gdLst/>
              <a:ahLst/>
              <a:cxnLst/>
              <a:rect l="l" t="t" r="r" b="b"/>
              <a:pathLst>
                <a:path w="2953" h="2311" extrusionOk="0">
                  <a:moveTo>
                    <a:pt x="2369" y="1"/>
                  </a:moveTo>
                  <a:lnTo>
                    <a:pt x="0" y="2310"/>
                  </a:lnTo>
                  <a:lnTo>
                    <a:pt x="631" y="2310"/>
                  </a:lnTo>
                  <a:lnTo>
                    <a:pt x="29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41" name="Google Shape;1141;p19"/>
            <p:cNvSpPr/>
            <p:nvPr/>
          </p:nvSpPr>
          <p:spPr>
            <a:xfrm flipH="1">
              <a:off x="4839438" y="-201212"/>
              <a:ext cx="436461" cy="341444"/>
            </a:xfrm>
            <a:custGeom>
              <a:avLst/>
              <a:gdLst/>
              <a:ahLst/>
              <a:cxnLst/>
              <a:rect l="l" t="t" r="r" b="b"/>
              <a:pathLst>
                <a:path w="2954" h="2311" extrusionOk="0">
                  <a:moveTo>
                    <a:pt x="2370" y="1"/>
                  </a:moveTo>
                  <a:lnTo>
                    <a:pt x="1" y="2310"/>
                  </a:lnTo>
                  <a:lnTo>
                    <a:pt x="644" y="2310"/>
                  </a:lnTo>
                  <a:lnTo>
                    <a:pt x="29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42" name="Google Shape;1142;p19"/>
            <p:cNvSpPr/>
            <p:nvPr/>
          </p:nvSpPr>
          <p:spPr>
            <a:xfrm flipH="1">
              <a:off x="5076870" y="-201212"/>
              <a:ext cx="436461" cy="341444"/>
            </a:xfrm>
            <a:custGeom>
              <a:avLst/>
              <a:gdLst/>
              <a:ahLst/>
              <a:cxnLst/>
              <a:rect l="l" t="t" r="r" b="b"/>
              <a:pathLst>
                <a:path w="2954" h="2311" extrusionOk="0">
                  <a:moveTo>
                    <a:pt x="2370" y="1"/>
                  </a:moveTo>
                  <a:lnTo>
                    <a:pt x="0" y="2310"/>
                  </a:lnTo>
                  <a:lnTo>
                    <a:pt x="643" y="2310"/>
                  </a:lnTo>
                  <a:lnTo>
                    <a:pt x="29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four columns">
  <p:cSld name="BLANK_1_1_1_1">
    <p:spTree>
      <p:nvGrpSpPr>
        <p:cNvPr id="1" name="Shape 1143"/>
        <p:cNvGrpSpPr/>
        <p:nvPr/>
      </p:nvGrpSpPr>
      <p:grpSpPr>
        <a:xfrm>
          <a:off x="0" y="0"/>
          <a:ext cx="0" cy="0"/>
          <a:chOff x="0" y="0"/>
          <a:chExt cx="0" cy="0"/>
        </a:xfrm>
      </p:grpSpPr>
      <p:sp>
        <p:nvSpPr>
          <p:cNvPr id="1144" name="Google Shape;1144;p2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1145" name="Google Shape;1145;p20"/>
          <p:cNvSpPr txBox="1">
            <a:spLocks noGrp="1"/>
          </p:cNvSpPr>
          <p:nvPr>
            <p:ph type="subTitle" idx="1"/>
          </p:nvPr>
        </p:nvSpPr>
        <p:spPr>
          <a:xfrm>
            <a:off x="1497159" y="1270000"/>
            <a:ext cx="2850900" cy="4101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2200">
                <a:solidFill>
                  <a:schemeClr val="dk1"/>
                </a:solidFill>
                <a:latin typeface="Outfit Medium"/>
                <a:ea typeface="Outfit Medium"/>
                <a:cs typeface="Outfit Medium"/>
                <a:sym typeface="Outfit Medium"/>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146" name="Google Shape;1146;p20"/>
          <p:cNvSpPr txBox="1">
            <a:spLocks noGrp="1"/>
          </p:cNvSpPr>
          <p:nvPr>
            <p:ph type="subTitle" idx="2"/>
          </p:nvPr>
        </p:nvSpPr>
        <p:spPr>
          <a:xfrm>
            <a:off x="1497159" y="1575200"/>
            <a:ext cx="2850900" cy="8898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147" name="Google Shape;1147;p20"/>
          <p:cNvSpPr txBox="1">
            <a:spLocks noGrp="1"/>
          </p:cNvSpPr>
          <p:nvPr>
            <p:ph type="subTitle" idx="3"/>
          </p:nvPr>
        </p:nvSpPr>
        <p:spPr>
          <a:xfrm>
            <a:off x="5575286" y="2108600"/>
            <a:ext cx="2850900" cy="8898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148" name="Google Shape;1148;p20"/>
          <p:cNvSpPr txBox="1">
            <a:spLocks noGrp="1"/>
          </p:cNvSpPr>
          <p:nvPr>
            <p:ph type="subTitle" idx="4"/>
          </p:nvPr>
        </p:nvSpPr>
        <p:spPr>
          <a:xfrm>
            <a:off x="1497159" y="3171125"/>
            <a:ext cx="2850900" cy="8898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149" name="Google Shape;1149;p20"/>
          <p:cNvSpPr txBox="1">
            <a:spLocks noGrp="1"/>
          </p:cNvSpPr>
          <p:nvPr>
            <p:ph type="subTitle" idx="5"/>
          </p:nvPr>
        </p:nvSpPr>
        <p:spPr>
          <a:xfrm>
            <a:off x="5575286" y="3704525"/>
            <a:ext cx="2850900" cy="8898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150" name="Google Shape;1150;p20"/>
          <p:cNvSpPr txBox="1">
            <a:spLocks noGrp="1"/>
          </p:cNvSpPr>
          <p:nvPr>
            <p:ph type="subTitle" idx="6"/>
          </p:nvPr>
        </p:nvSpPr>
        <p:spPr>
          <a:xfrm>
            <a:off x="1497159" y="2865800"/>
            <a:ext cx="2850900" cy="4101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2200">
                <a:solidFill>
                  <a:schemeClr val="dk1"/>
                </a:solidFill>
                <a:latin typeface="Outfit Medium"/>
                <a:ea typeface="Outfit Medium"/>
                <a:cs typeface="Outfit Medium"/>
                <a:sym typeface="Outfit Medium"/>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151" name="Google Shape;1151;p20"/>
          <p:cNvSpPr txBox="1">
            <a:spLocks noGrp="1"/>
          </p:cNvSpPr>
          <p:nvPr>
            <p:ph type="subTitle" idx="7"/>
          </p:nvPr>
        </p:nvSpPr>
        <p:spPr>
          <a:xfrm>
            <a:off x="5575286" y="1803400"/>
            <a:ext cx="2850900" cy="4101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2200">
                <a:solidFill>
                  <a:schemeClr val="dk1"/>
                </a:solidFill>
                <a:latin typeface="Outfit Medium"/>
                <a:ea typeface="Outfit Medium"/>
                <a:cs typeface="Outfit Medium"/>
                <a:sym typeface="Outfit Medium"/>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152" name="Google Shape;1152;p20"/>
          <p:cNvSpPr txBox="1">
            <a:spLocks noGrp="1"/>
          </p:cNvSpPr>
          <p:nvPr>
            <p:ph type="subTitle" idx="8"/>
          </p:nvPr>
        </p:nvSpPr>
        <p:spPr>
          <a:xfrm>
            <a:off x="5575286" y="3399200"/>
            <a:ext cx="2850900" cy="4101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2200">
                <a:solidFill>
                  <a:schemeClr val="dk1"/>
                </a:solidFill>
                <a:latin typeface="Outfit Medium"/>
                <a:ea typeface="Outfit Medium"/>
                <a:cs typeface="Outfit Medium"/>
                <a:sym typeface="Outfit Medium"/>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153" name="Google Shape;1153;p20"/>
          <p:cNvSpPr/>
          <p:nvPr/>
        </p:nvSpPr>
        <p:spPr>
          <a:xfrm>
            <a:off x="265995" y="-348537"/>
            <a:ext cx="1055135" cy="1053487"/>
          </a:xfrm>
          <a:custGeom>
            <a:avLst/>
            <a:gdLst/>
            <a:ahLst/>
            <a:cxnLst/>
            <a:rect l="l" t="t" r="r" b="b"/>
            <a:pathLst>
              <a:path w="8550" h="8537" extrusionOk="0">
                <a:moveTo>
                  <a:pt x="1" y="0"/>
                </a:moveTo>
                <a:lnTo>
                  <a:pt x="1" y="8537"/>
                </a:lnTo>
                <a:lnTo>
                  <a:pt x="8550" y="0"/>
                </a:lnTo>
                <a:close/>
              </a:path>
            </a:pathLst>
          </a:custGeom>
          <a:gradFill>
            <a:gsLst>
              <a:gs pos="0">
                <a:schemeClr val="dk2"/>
              </a:gs>
              <a:gs pos="100000">
                <a:srgbClr val="C5585A">
                  <a:alpha val="54901"/>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nvGrpSpPr>
          <p:cNvPr id="1154" name="Google Shape;1154;p20"/>
          <p:cNvGrpSpPr/>
          <p:nvPr/>
        </p:nvGrpSpPr>
        <p:grpSpPr>
          <a:xfrm>
            <a:off x="6556828" y="-851145"/>
            <a:ext cx="3079475" cy="2345848"/>
            <a:chOff x="6404427" y="-698745"/>
            <a:chExt cx="3079474" cy="2345848"/>
          </a:xfrm>
        </p:grpSpPr>
        <p:sp>
          <p:nvSpPr>
            <p:cNvPr id="1155" name="Google Shape;1155;p20"/>
            <p:cNvSpPr/>
            <p:nvPr/>
          </p:nvSpPr>
          <p:spPr>
            <a:xfrm>
              <a:off x="7455587" y="-465919"/>
              <a:ext cx="1055134" cy="1056572"/>
            </a:xfrm>
            <a:custGeom>
              <a:avLst/>
              <a:gdLst/>
              <a:ahLst/>
              <a:cxnLst/>
              <a:rect l="l" t="t" r="r" b="b"/>
              <a:pathLst>
                <a:path w="8550" h="8562" extrusionOk="0">
                  <a:moveTo>
                    <a:pt x="1" y="1"/>
                  </a:moveTo>
                  <a:lnTo>
                    <a:pt x="1" y="8561"/>
                  </a:lnTo>
                  <a:lnTo>
                    <a:pt x="8550" y="1"/>
                  </a:lnTo>
                  <a:close/>
                </a:path>
              </a:pathLst>
            </a:custGeom>
            <a:gradFill>
              <a:gsLst>
                <a:gs pos="0">
                  <a:schemeClr val="accent1"/>
                </a:gs>
                <a:gs pos="100000">
                  <a:srgbClr val="D9D378">
                    <a:alpha val="52156"/>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56" name="Google Shape;1156;p20"/>
            <p:cNvSpPr/>
            <p:nvPr/>
          </p:nvSpPr>
          <p:spPr>
            <a:xfrm>
              <a:off x="8090352" y="-698745"/>
              <a:ext cx="1053659" cy="1028586"/>
            </a:xfrm>
            <a:custGeom>
              <a:avLst/>
              <a:gdLst/>
              <a:ahLst/>
              <a:cxnLst/>
              <a:rect l="l" t="t" r="r" b="b"/>
              <a:pathLst>
                <a:path w="8550" h="8550" extrusionOk="0">
                  <a:moveTo>
                    <a:pt x="8549" y="1"/>
                  </a:moveTo>
                  <a:lnTo>
                    <a:pt x="1" y="8549"/>
                  </a:lnTo>
                  <a:lnTo>
                    <a:pt x="8549" y="8549"/>
                  </a:lnTo>
                  <a:lnTo>
                    <a:pt x="8549" y="1"/>
                  </a:lnTo>
                  <a:close/>
                </a:path>
              </a:pathLst>
            </a:custGeom>
            <a:gradFill>
              <a:gsLst>
                <a:gs pos="0">
                  <a:schemeClr val="accent2"/>
                </a:gs>
                <a:gs pos="100000">
                  <a:srgbClr val="3084B3">
                    <a:alpha val="46666"/>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57" name="Google Shape;1157;p20"/>
            <p:cNvSpPr/>
            <p:nvPr/>
          </p:nvSpPr>
          <p:spPr>
            <a:xfrm>
              <a:off x="8428891" y="590654"/>
              <a:ext cx="1055011" cy="1056449"/>
            </a:xfrm>
            <a:custGeom>
              <a:avLst/>
              <a:gdLst/>
              <a:ahLst/>
              <a:cxnLst/>
              <a:rect l="l" t="t" r="r" b="b"/>
              <a:pathLst>
                <a:path w="8549" h="8561" extrusionOk="0">
                  <a:moveTo>
                    <a:pt x="0" y="0"/>
                  </a:moveTo>
                  <a:lnTo>
                    <a:pt x="0" y="8561"/>
                  </a:lnTo>
                  <a:lnTo>
                    <a:pt x="8549" y="0"/>
                  </a:lnTo>
                  <a:close/>
                </a:path>
              </a:pathLst>
            </a:custGeom>
            <a:gradFill>
              <a:gsLst>
                <a:gs pos="0">
                  <a:schemeClr val="dk2"/>
                </a:gs>
                <a:gs pos="100000">
                  <a:srgbClr val="C5585A">
                    <a:alpha val="54901"/>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58" name="Google Shape;1158;p20"/>
            <p:cNvSpPr/>
            <p:nvPr/>
          </p:nvSpPr>
          <p:spPr>
            <a:xfrm>
              <a:off x="6404427" y="-464359"/>
              <a:ext cx="1055134" cy="1028596"/>
            </a:xfrm>
            <a:custGeom>
              <a:avLst/>
              <a:gdLst/>
              <a:ahLst/>
              <a:cxnLst/>
              <a:rect l="l" t="t" r="r" b="b"/>
              <a:pathLst>
                <a:path w="8550" h="8562" extrusionOk="0">
                  <a:moveTo>
                    <a:pt x="8549" y="0"/>
                  </a:moveTo>
                  <a:lnTo>
                    <a:pt x="1" y="8561"/>
                  </a:lnTo>
                  <a:lnTo>
                    <a:pt x="8549" y="8561"/>
                  </a:lnTo>
                  <a:lnTo>
                    <a:pt x="8549" y="0"/>
                  </a:lnTo>
                  <a:close/>
                </a:path>
              </a:pathLst>
            </a:custGeom>
            <a:gradFill>
              <a:gsLst>
                <a:gs pos="0">
                  <a:schemeClr val="accent1"/>
                </a:gs>
                <a:gs pos="100000">
                  <a:srgbClr val="D9D378">
                    <a:alpha val="52156"/>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1159" name="Google Shape;1159;p20"/>
          <p:cNvGrpSpPr/>
          <p:nvPr/>
        </p:nvGrpSpPr>
        <p:grpSpPr>
          <a:xfrm>
            <a:off x="-136200" y="4998542"/>
            <a:ext cx="2331053" cy="342950"/>
            <a:chOff x="-136200" y="4769942"/>
            <a:chExt cx="2331053" cy="342950"/>
          </a:xfrm>
        </p:grpSpPr>
        <p:sp>
          <p:nvSpPr>
            <p:cNvPr id="1160" name="Google Shape;1160;p20"/>
            <p:cNvSpPr/>
            <p:nvPr/>
          </p:nvSpPr>
          <p:spPr>
            <a:xfrm>
              <a:off x="1760496" y="4769942"/>
              <a:ext cx="434357" cy="342950"/>
            </a:xfrm>
            <a:custGeom>
              <a:avLst/>
              <a:gdLst/>
              <a:ahLst/>
              <a:cxnLst/>
              <a:rect l="l" t="t" r="r" b="b"/>
              <a:pathLst>
                <a:path w="2942" h="2323" extrusionOk="0">
                  <a:moveTo>
                    <a:pt x="2358" y="0"/>
                  </a:moveTo>
                  <a:lnTo>
                    <a:pt x="1" y="2322"/>
                  </a:lnTo>
                  <a:lnTo>
                    <a:pt x="620" y="2322"/>
                  </a:lnTo>
                  <a:lnTo>
                    <a:pt x="29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61" name="Google Shape;1161;p20"/>
            <p:cNvSpPr/>
            <p:nvPr/>
          </p:nvSpPr>
          <p:spPr>
            <a:xfrm>
              <a:off x="1523243" y="4769942"/>
              <a:ext cx="434357" cy="342950"/>
            </a:xfrm>
            <a:custGeom>
              <a:avLst/>
              <a:gdLst/>
              <a:ahLst/>
              <a:cxnLst/>
              <a:rect l="l" t="t" r="r" b="b"/>
              <a:pathLst>
                <a:path w="2942" h="2323" extrusionOk="0">
                  <a:moveTo>
                    <a:pt x="2370" y="0"/>
                  </a:moveTo>
                  <a:lnTo>
                    <a:pt x="0" y="2322"/>
                  </a:lnTo>
                  <a:lnTo>
                    <a:pt x="620" y="2322"/>
                  </a:lnTo>
                  <a:lnTo>
                    <a:pt x="294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62" name="Google Shape;1162;p20"/>
            <p:cNvSpPr/>
            <p:nvPr/>
          </p:nvSpPr>
          <p:spPr>
            <a:xfrm>
              <a:off x="1285990" y="4769942"/>
              <a:ext cx="434209" cy="342950"/>
            </a:xfrm>
            <a:custGeom>
              <a:avLst/>
              <a:gdLst/>
              <a:ahLst/>
              <a:cxnLst/>
              <a:rect l="l" t="t" r="r" b="b"/>
              <a:pathLst>
                <a:path w="2941" h="2323" extrusionOk="0">
                  <a:moveTo>
                    <a:pt x="2369" y="0"/>
                  </a:moveTo>
                  <a:lnTo>
                    <a:pt x="0" y="2322"/>
                  </a:lnTo>
                  <a:lnTo>
                    <a:pt x="619" y="2322"/>
                  </a:lnTo>
                  <a:lnTo>
                    <a:pt x="294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63" name="Google Shape;1163;p20"/>
            <p:cNvSpPr/>
            <p:nvPr/>
          </p:nvSpPr>
          <p:spPr>
            <a:xfrm>
              <a:off x="1048589" y="4769942"/>
              <a:ext cx="434357" cy="342950"/>
            </a:xfrm>
            <a:custGeom>
              <a:avLst/>
              <a:gdLst/>
              <a:ahLst/>
              <a:cxnLst/>
              <a:rect l="l" t="t" r="r" b="b"/>
              <a:pathLst>
                <a:path w="2942" h="2323" extrusionOk="0">
                  <a:moveTo>
                    <a:pt x="2370" y="0"/>
                  </a:moveTo>
                  <a:lnTo>
                    <a:pt x="1" y="2322"/>
                  </a:lnTo>
                  <a:lnTo>
                    <a:pt x="632" y="2322"/>
                  </a:lnTo>
                  <a:lnTo>
                    <a:pt x="29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64" name="Google Shape;1164;p20"/>
            <p:cNvSpPr/>
            <p:nvPr/>
          </p:nvSpPr>
          <p:spPr>
            <a:xfrm>
              <a:off x="811336" y="4769942"/>
              <a:ext cx="434357" cy="342950"/>
            </a:xfrm>
            <a:custGeom>
              <a:avLst/>
              <a:gdLst/>
              <a:ahLst/>
              <a:cxnLst/>
              <a:rect l="l" t="t" r="r" b="b"/>
              <a:pathLst>
                <a:path w="2942" h="2323" extrusionOk="0">
                  <a:moveTo>
                    <a:pt x="2370" y="0"/>
                  </a:moveTo>
                  <a:lnTo>
                    <a:pt x="0" y="2322"/>
                  </a:lnTo>
                  <a:lnTo>
                    <a:pt x="643" y="2322"/>
                  </a:lnTo>
                  <a:lnTo>
                    <a:pt x="294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65" name="Google Shape;1165;p20"/>
            <p:cNvSpPr/>
            <p:nvPr/>
          </p:nvSpPr>
          <p:spPr>
            <a:xfrm>
              <a:off x="574083" y="4769942"/>
              <a:ext cx="434209" cy="342950"/>
            </a:xfrm>
            <a:custGeom>
              <a:avLst/>
              <a:gdLst/>
              <a:ahLst/>
              <a:cxnLst/>
              <a:rect l="l" t="t" r="r" b="b"/>
              <a:pathLst>
                <a:path w="2941" h="2323" extrusionOk="0">
                  <a:moveTo>
                    <a:pt x="2357" y="0"/>
                  </a:moveTo>
                  <a:lnTo>
                    <a:pt x="0" y="2322"/>
                  </a:lnTo>
                  <a:lnTo>
                    <a:pt x="643" y="2322"/>
                  </a:lnTo>
                  <a:lnTo>
                    <a:pt x="294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66" name="Google Shape;1166;p20"/>
            <p:cNvSpPr/>
            <p:nvPr/>
          </p:nvSpPr>
          <p:spPr>
            <a:xfrm>
              <a:off x="336682" y="4769942"/>
              <a:ext cx="437900" cy="342950"/>
            </a:xfrm>
            <a:custGeom>
              <a:avLst/>
              <a:gdLst/>
              <a:ahLst/>
              <a:cxnLst/>
              <a:rect l="l" t="t" r="r" b="b"/>
              <a:pathLst>
                <a:path w="2966" h="2323" extrusionOk="0">
                  <a:moveTo>
                    <a:pt x="2370" y="0"/>
                  </a:moveTo>
                  <a:lnTo>
                    <a:pt x="1" y="2322"/>
                  </a:lnTo>
                  <a:lnTo>
                    <a:pt x="644" y="2322"/>
                  </a:lnTo>
                  <a:lnTo>
                    <a:pt x="29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67" name="Google Shape;1167;p20"/>
            <p:cNvSpPr/>
            <p:nvPr/>
          </p:nvSpPr>
          <p:spPr>
            <a:xfrm>
              <a:off x="101201" y="4769942"/>
              <a:ext cx="435981" cy="342950"/>
            </a:xfrm>
            <a:custGeom>
              <a:avLst/>
              <a:gdLst/>
              <a:ahLst/>
              <a:cxnLst/>
              <a:rect l="l" t="t" r="r" b="b"/>
              <a:pathLst>
                <a:path w="2953" h="2323" extrusionOk="0">
                  <a:moveTo>
                    <a:pt x="2370" y="0"/>
                  </a:moveTo>
                  <a:lnTo>
                    <a:pt x="0" y="2322"/>
                  </a:lnTo>
                  <a:lnTo>
                    <a:pt x="631" y="2322"/>
                  </a:lnTo>
                  <a:lnTo>
                    <a:pt x="295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68" name="Google Shape;1168;p20"/>
            <p:cNvSpPr/>
            <p:nvPr/>
          </p:nvSpPr>
          <p:spPr>
            <a:xfrm>
              <a:off x="-136200" y="4769942"/>
              <a:ext cx="436129" cy="342950"/>
            </a:xfrm>
            <a:custGeom>
              <a:avLst/>
              <a:gdLst/>
              <a:ahLst/>
              <a:cxnLst/>
              <a:rect l="l" t="t" r="r" b="b"/>
              <a:pathLst>
                <a:path w="2954" h="2323" extrusionOk="0">
                  <a:moveTo>
                    <a:pt x="2370" y="0"/>
                  </a:moveTo>
                  <a:lnTo>
                    <a:pt x="1" y="2322"/>
                  </a:lnTo>
                  <a:lnTo>
                    <a:pt x="632" y="2322"/>
                  </a:lnTo>
                  <a:lnTo>
                    <a:pt x="295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1169" name="Google Shape;1169;p20"/>
          <p:cNvGrpSpPr/>
          <p:nvPr/>
        </p:nvGrpSpPr>
        <p:grpSpPr>
          <a:xfrm>
            <a:off x="7731257" y="3171825"/>
            <a:ext cx="1738319" cy="2930654"/>
            <a:chOff x="7731255" y="3171825"/>
            <a:chExt cx="1738318" cy="2930654"/>
          </a:xfrm>
        </p:grpSpPr>
        <p:sp>
          <p:nvSpPr>
            <p:cNvPr id="1170" name="Google Shape;1170;p20"/>
            <p:cNvSpPr/>
            <p:nvPr/>
          </p:nvSpPr>
          <p:spPr>
            <a:xfrm>
              <a:off x="7731255" y="4365713"/>
              <a:ext cx="1738318" cy="1736767"/>
            </a:xfrm>
            <a:custGeom>
              <a:avLst/>
              <a:gdLst/>
              <a:ahLst/>
              <a:cxnLst/>
              <a:rect l="l" t="t" r="r" b="b"/>
              <a:pathLst>
                <a:path w="14086" h="14074" extrusionOk="0">
                  <a:moveTo>
                    <a:pt x="13979" y="0"/>
                  </a:moveTo>
                  <a:lnTo>
                    <a:pt x="1" y="13978"/>
                  </a:lnTo>
                  <a:lnTo>
                    <a:pt x="108" y="14073"/>
                  </a:lnTo>
                  <a:lnTo>
                    <a:pt x="14086" y="107"/>
                  </a:lnTo>
                  <a:lnTo>
                    <a:pt x="1397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nvGrpSpPr>
            <p:cNvPr id="1171" name="Google Shape;1171;p20"/>
            <p:cNvGrpSpPr/>
            <p:nvPr/>
          </p:nvGrpSpPr>
          <p:grpSpPr>
            <a:xfrm>
              <a:off x="8979018" y="3171825"/>
              <a:ext cx="63306" cy="1193209"/>
              <a:chOff x="9007593" y="3171825"/>
              <a:chExt cx="63306" cy="1193209"/>
            </a:xfrm>
          </p:grpSpPr>
          <p:sp>
            <p:nvSpPr>
              <p:cNvPr id="1172" name="Google Shape;1172;p20"/>
              <p:cNvSpPr/>
              <p:nvPr/>
            </p:nvSpPr>
            <p:spPr>
              <a:xfrm rot="-5400000">
                <a:off x="9007592" y="4301727"/>
                <a:ext cx="63308" cy="63305"/>
              </a:xfrm>
              <a:custGeom>
                <a:avLst/>
                <a:gdLst/>
                <a:ahLst/>
                <a:cxnLst/>
                <a:rect l="l" t="t" r="r" b="b"/>
                <a:pathLst>
                  <a:path w="513" h="513" extrusionOk="0">
                    <a:moveTo>
                      <a:pt x="251" y="1"/>
                    </a:moveTo>
                    <a:cubicBezTo>
                      <a:pt x="120" y="1"/>
                      <a:pt x="1" y="120"/>
                      <a:pt x="1" y="263"/>
                    </a:cubicBezTo>
                    <a:cubicBezTo>
                      <a:pt x="1" y="394"/>
                      <a:pt x="120" y="513"/>
                      <a:pt x="251" y="513"/>
                    </a:cubicBezTo>
                    <a:cubicBezTo>
                      <a:pt x="393" y="513"/>
                      <a:pt x="512" y="394"/>
                      <a:pt x="512" y="263"/>
                    </a:cubicBezTo>
                    <a:cubicBezTo>
                      <a:pt x="512" y="120"/>
                      <a:pt x="393" y="1"/>
                      <a:pt x="2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73" name="Google Shape;1173;p20"/>
              <p:cNvSpPr/>
              <p:nvPr/>
            </p:nvSpPr>
            <p:spPr>
              <a:xfrm rot="-5400000">
                <a:off x="9008332" y="4076142"/>
                <a:ext cx="61827" cy="63305"/>
              </a:xfrm>
              <a:custGeom>
                <a:avLst/>
                <a:gdLst/>
                <a:ahLst/>
                <a:cxnLst/>
                <a:rect l="l" t="t" r="r" b="b"/>
                <a:pathLst>
                  <a:path w="501" h="513" extrusionOk="0">
                    <a:moveTo>
                      <a:pt x="250" y="1"/>
                    </a:moveTo>
                    <a:cubicBezTo>
                      <a:pt x="107" y="1"/>
                      <a:pt x="0" y="120"/>
                      <a:pt x="0" y="263"/>
                    </a:cubicBezTo>
                    <a:cubicBezTo>
                      <a:pt x="0" y="394"/>
                      <a:pt x="107" y="513"/>
                      <a:pt x="250" y="513"/>
                    </a:cubicBezTo>
                    <a:cubicBezTo>
                      <a:pt x="393" y="513"/>
                      <a:pt x="500" y="394"/>
                      <a:pt x="500" y="263"/>
                    </a:cubicBezTo>
                    <a:cubicBezTo>
                      <a:pt x="500" y="120"/>
                      <a:pt x="393" y="1"/>
                      <a:pt x="2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74" name="Google Shape;1174;p20"/>
              <p:cNvSpPr/>
              <p:nvPr/>
            </p:nvSpPr>
            <p:spPr>
              <a:xfrm rot="-5400000">
                <a:off x="9008332" y="3848459"/>
                <a:ext cx="61827" cy="63305"/>
              </a:xfrm>
              <a:custGeom>
                <a:avLst/>
                <a:gdLst/>
                <a:ahLst/>
                <a:cxnLst/>
                <a:rect l="l" t="t" r="r" b="b"/>
                <a:pathLst>
                  <a:path w="501" h="513" extrusionOk="0">
                    <a:moveTo>
                      <a:pt x="251" y="1"/>
                    </a:moveTo>
                    <a:cubicBezTo>
                      <a:pt x="108" y="1"/>
                      <a:pt x="1" y="120"/>
                      <a:pt x="1" y="263"/>
                    </a:cubicBezTo>
                    <a:cubicBezTo>
                      <a:pt x="1" y="394"/>
                      <a:pt x="108" y="513"/>
                      <a:pt x="251" y="513"/>
                    </a:cubicBezTo>
                    <a:cubicBezTo>
                      <a:pt x="393" y="513"/>
                      <a:pt x="501" y="394"/>
                      <a:pt x="501" y="263"/>
                    </a:cubicBezTo>
                    <a:cubicBezTo>
                      <a:pt x="501" y="120"/>
                      <a:pt x="393" y="1"/>
                      <a:pt x="2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75" name="Google Shape;1175;p20"/>
              <p:cNvSpPr/>
              <p:nvPr/>
            </p:nvSpPr>
            <p:spPr>
              <a:xfrm rot="-5400000">
                <a:off x="9009072" y="3622873"/>
                <a:ext cx="61827" cy="61825"/>
              </a:xfrm>
              <a:custGeom>
                <a:avLst/>
                <a:gdLst/>
                <a:ahLst/>
                <a:cxnLst/>
                <a:rect l="l" t="t" r="r" b="b"/>
                <a:pathLst>
                  <a:path w="501" h="501" extrusionOk="0">
                    <a:moveTo>
                      <a:pt x="250" y="1"/>
                    </a:moveTo>
                    <a:cubicBezTo>
                      <a:pt x="119" y="1"/>
                      <a:pt x="0" y="120"/>
                      <a:pt x="0" y="251"/>
                    </a:cubicBezTo>
                    <a:cubicBezTo>
                      <a:pt x="0" y="382"/>
                      <a:pt x="119" y="501"/>
                      <a:pt x="250" y="501"/>
                    </a:cubicBezTo>
                    <a:cubicBezTo>
                      <a:pt x="381" y="501"/>
                      <a:pt x="500" y="382"/>
                      <a:pt x="500" y="251"/>
                    </a:cubicBezTo>
                    <a:cubicBezTo>
                      <a:pt x="500" y="120"/>
                      <a:pt x="381" y="1"/>
                      <a:pt x="2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76" name="Google Shape;1176;p20"/>
              <p:cNvSpPr/>
              <p:nvPr/>
            </p:nvSpPr>
            <p:spPr>
              <a:xfrm rot="-5400000">
                <a:off x="9008332" y="3397411"/>
                <a:ext cx="63308" cy="61825"/>
              </a:xfrm>
              <a:custGeom>
                <a:avLst/>
                <a:gdLst/>
                <a:ahLst/>
                <a:cxnLst/>
                <a:rect l="l" t="t" r="r" b="b"/>
                <a:pathLst>
                  <a:path w="513" h="501" extrusionOk="0">
                    <a:moveTo>
                      <a:pt x="263" y="1"/>
                    </a:moveTo>
                    <a:cubicBezTo>
                      <a:pt x="120" y="1"/>
                      <a:pt x="1" y="120"/>
                      <a:pt x="1" y="251"/>
                    </a:cubicBezTo>
                    <a:cubicBezTo>
                      <a:pt x="1" y="382"/>
                      <a:pt x="120" y="501"/>
                      <a:pt x="263" y="501"/>
                    </a:cubicBezTo>
                    <a:cubicBezTo>
                      <a:pt x="394" y="501"/>
                      <a:pt x="513" y="382"/>
                      <a:pt x="513" y="251"/>
                    </a:cubicBezTo>
                    <a:cubicBezTo>
                      <a:pt x="513" y="120"/>
                      <a:pt x="394" y="1"/>
                      <a:pt x="2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77" name="Google Shape;1177;p20"/>
              <p:cNvSpPr/>
              <p:nvPr/>
            </p:nvSpPr>
            <p:spPr>
              <a:xfrm rot="-5400000">
                <a:off x="9008332" y="3171086"/>
                <a:ext cx="61827" cy="63305"/>
              </a:xfrm>
              <a:custGeom>
                <a:avLst/>
                <a:gdLst/>
                <a:ahLst/>
                <a:cxnLst/>
                <a:rect l="l" t="t" r="r" b="b"/>
                <a:pathLst>
                  <a:path w="501" h="513" extrusionOk="0">
                    <a:moveTo>
                      <a:pt x="250" y="1"/>
                    </a:moveTo>
                    <a:cubicBezTo>
                      <a:pt x="119" y="1"/>
                      <a:pt x="0" y="120"/>
                      <a:pt x="0" y="263"/>
                    </a:cubicBezTo>
                    <a:cubicBezTo>
                      <a:pt x="0" y="394"/>
                      <a:pt x="119" y="513"/>
                      <a:pt x="250" y="513"/>
                    </a:cubicBezTo>
                    <a:cubicBezTo>
                      <a:pt x="393" y="513"/>
                      <a:pt x="500" y="394"/>
                      <a:pt x="500" y="263"/>
                    </a:cubicBezTo>
                    <a:cubicBezTo>
                      <a:pt x="500" y="120"/>
                      <a:pt x="393" y="1"/>
                      <a:pt x="2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1178"/>
        <p:cNvGrpSpPr/>
        <p:nvPr/>
      </p:nvGrpSpPr>
      <p:grpSpPr>
        <a:xfrm>
          <a:off x="0" y="0"/>
          <a:ext cx="0" cy="0"/>
          <a:chOff x="0" y="0"/>
          <a:chExt cx="0" cy="0"/>
        </a:xfrm>
      </p:grpSpPr>
      <p:sp>
        <p:nvSpPr>
          <p:cNvPr id="1179" name="Google Shape;1179;p2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1180" name="Google Shape;1180;p21"/>
          <p:cNvSpPr txBox="1">
            <a:spLocks noGrp="1"/>
          </p:cNvSpPr>
          <p:nvPr>
            <p:ph type="subTitle" idx="1"/>
          </p:nvPr>
        </p:nvSpPr>
        <p:spPr>
          <a:xfrm>
            <a:off x="1000673" y="1602575"/>
            <a:ext cx="2679600" cy="728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181" name="Google Shape;1181;p21"/>
          <p:cNvSpPr txBox="1">
            <a:spLocks noGrp="1"/>
          </p:cNvSpPr>
          <p:nvPr>
            <p:ph type="subTitle" idx="2"/>
          </p:nvPr>
        </p:nvSpPr>
        <p:spPr>
          <a:xfrm>
            <a:off x="1000673" y="2739185"/>
            <a:ext cx="2679600" cy="731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182" name="Google Shape;1182;p21"/>
          <p:cNvSpPr txBox="1">
            <a:spLocks noGrp="1"/>
          </p:cNvSpPr>
          <p:nvPr>
            <p:ph type="subTitle" idx="3"/>
          </p:nvPr>
        </p:nvSpPr>
        <p:spPr>
          <a:xfrm>
            <a:off x="5463851" y="3880100"/>
            <a:ext cx="2679600" cy="728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183" name="Google Shape;1183;p21"/>
          <p:cNvSpPr txBox="1">
            <a:spLocks noGrp="1"/>
          </p:cNvSpPr>
          <p:nvPr>
            <p:ph type="subTitle" idx="4"/>
          </p:nvPr>
        </p:nvSpPr>
        <p:spPr>
          <a:xfrm>
            <a:off x="1000549" y="3880100"/>
            <a:ext cx="2679600" cy="728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184" name="Google Shape;1184;p21"/>
          <p:cNvSpPr txBox="1">
            <a:spLocks noGrp="1"/>
          </p:cNvSpPr>
          <p:nvPr>
            <p:ph type="subTitle" idx="5"/>
          </p:nvPr>
        </p:nvSpPr>
        <p:spPr>
          <a:xfrm>
            <a:off x="5463851" y="2737825"/>
            <a:ext cx="2679600" cy="731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185" name="Google Shape;1185;p21"/>
          <p:cNvSpPr txBox="1">
            <a:spLocks noGrp="1"/>
          </p:cNvSpPr>
          <p:nvPr>
            <p:ph type="subTitle" idx="6"/>
          </p:nvPr>
        </p:nvSpPr>
        <p:spPr>
          <a:xfrm>
            <a:off x="5463851" y="1602575"/>
            <a:ext cx="2679600" cy="728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186" name="Google Shape;1186;p21"/>
          <p:cNvSpPr txBox="1">
            <a:spLocks noGrp="1"/>
          </p:cNvSpPr>
          <p:nvPr>
            <p:ph type="subTitle" idx="7"/>
          </p:nvPr>
        </p:nvSpPr>
        <p:spPr>
          <a:xfrm>
            <a:off x="1000673" y="1323950"/>
            <a:ext cx="2679600" cy="3771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2400"/>
              <a:buFont typeface="Bebas Neue"/>
              <a:buNone/>
              <a:defRPr sz="2200">
                <a:solidFill>
                  <a:schemeClr val="dk1"/>
                </a:solidFill>
                <a:latin typeface="Outfit Medium"/>
                <a:ea typeface="Outfit Medium"/>
                <a:cs typeface="Outfit Medium"/>
                <a:sym typeface="Outfit Medium"/>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187" name="Google Shape;1187;p21"/>
          <p:cNvSpPr txBox="1">
            <a:spLocks noGrp="1"/>
          </p:cNvSpPr>
          <p:nvPr>
            <p:ph type="subTitle" idx="8"/>
          </p:nvPr>
        </p:nvSpPr>
        <p:spPr>
          <a:xfrm>
            <a:off x="1000673" y="2458938"/>
            <a:ext cx="2679600" cy="3771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2400"/>
              <a:buFont typeface="Bebas Neue"/>
              <a:buNone/>
              <a:defRPr sz="2200">
                <a:solidFill>
                  <a:schemeClr val="dk1"/>
                </a:solidFill>
                <a:latin typeface="Outfit Medium"/>
                <a:ea typeface="Outfit Medium"/>
                <a:cs typeface="Outfit Medium"/>
                <a:sym typeface="Outfit Medium"/>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188" name="Google Shape;1188;p21"/>
          <p:cNvSpPr txBox="1">
            <a:spLocks noGrp="1"/>
          </p:cNvSpPr>
          <p:nvPr>
            <p:ph type="subTitle" idx="9"/>
          </p:nvPr>
        </p:nvSpPr>
        <p:spPr>
          <a:xfrm>
            <a:off x="5463851" y="2458938"/>
            <a:ext cx="26796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200">
                <a:solidFill>
                  <a:schemeClr val="dk1"/>
                </a:solidFill>
                <a:latin typeface="Outfit Medium"/>
                <a:ea typeface="Outfit Medium"/>
                <a:cs typeface="Outfit Medium"/>
                <a:sym typeface="Outfit Medium"/>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189" name="Google Shape;1189;p21"/>
          <p:cNvSpPr txBox="1">
            <a:spLocks noGrp="1"/>
          </p:cNvSpPr>
          <p:nvPr>
            <p:ph type="subTitle" idx="13"/>
          </p:nvPr>
        </p:nvSpPr>
        <p:spPr>
          <a:xfrm>
            <a:off x="5463851" y="3598250"/>
            <a:ext cx="26796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200">
                <a:solidFill>
                  <a:schemeClr val="dk1"/>
                </a:solidFill>
                <a:latin typeface="Outfit Medium"/>
                <a:ea typeface="Outfit Medium"/>
                <a:cs typeface="Outfit Medium"/>
                <a:sym typeface="Outfit Medium"/>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190" name="Google Shape;1190;p21"/>
          <p:cNvSpPr txBox="1">
            <a:spLocks noGrp="1"/>
          </p:cNvSpPr>
          <p:nvPr>
            <p:ph type="subTitle" idx="14"/>
          </p:nvPr>
        </p:nvSpPr>
        <p:spPr>
          <a:xfrm>
            <a:off x="1000850" y="3598250"/>
            <a:ext cx="2679300" cy="3771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2400"/>
              <a:buFont typeface="Bebas Neue"/>
              <a:buNone/>
              <a:defRPr sz="2200">
                <a:solidFill>
                  <a:schemeClr val="dk1"/>
                </a:solidFill>
                <a:latin typeface="Outfit Medium"/>
                <a:ea typeface="Outfit Medium"/>
                <a:cs typeface="Outfit Medium"/>
                <a:sym typeface="Outfit Medium"/>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191" name="Google Shape;1191;p21"/>
          <p:cNvSpPr txBox="1">
            <a:spLocks noGrp="1"/>
          </p:cNvSpPr>
          <p:nvPr>
            <p:ph type="subTitle" idx="15"/>
          </p:nvPr>
        </p:nvSpPr>
        <p:spPr>
          <a:xfrm>
            <a:off x="5463851" y="1323950"/>
            <a:ext cx="26796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200">
                <a:solidFill>
                  <a:schemeClr val="dk1"/>
                </a:solidFill>
                <a:latin typeface="Outfit Medium"/>
                <a:ea typeface="Outfit Medium"/>
                <a:cs typeface="Outfit Medium"/>
                <a:sym typeface="Outfit Medium"/>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grpSp>
        <p:nvGrpSpPr>
          <p:cNvPr id="1192" name="Google Shape;1192;p21"/>
          <p:cNvGrpSpPr/>
          <p:nvPr/>
        </p:nvGrpSpPr>
        <p:grpSpPr>
          <a:xfrm>
            <a:off x="6976243" y="-460279"/>
            <a:ext cx="1969343" cy="1260123"/>
            <a:chOff x="6747642" y="-231679"/>
            <a:chExt cx="1969342" cy="1260123"/>
          </a:xfrm>
        </p:grpSpPr>
        <p:sp>
          <p:nvSpPr>
            <p:cNvPr id="1193" name="Google Shape;1193;p21"/>
            <p:cNvSpPr/>
            <p:nvPr/>
          </p:nvSpPr>
          <p:spPr>
            <a:xfrm>
              <a:off x="7455025" y="-231679"/>
              <a:ext cx="1261959" cy="1260123"/>
            </a:xfrm>
            <a:custGeom>
              <a:avLst/>
              <a:gdLst/>
              <a:ahLst/>
              <a:cxnLst/>
              <a:rect l="l" t="t" r="r" b="b"/>
              <a:pathLst>
                <a:path w="8550" h="8538" extrusionOk="0">
                  <a:moveTo>
                    <a:pt x="1" y="1"/>
                  </a:moveTo>
                  <a:lnTo>
                    <a:pt x="8550" y="8538"/>
                  </a:lnTo>
                  <a:lnTo>
                    <a:pt x="8550" y="1"/>
                  </a:lnTo>
                  <a:close/>
                </a:path>
              </a:pathLst>
            </a:custGeom>
            <a:gradFill>
              <a:gsLst>
                <a:gs pos="0">
                  <a:schemeClr val="dk2"/>
                </a:gs>
                <a:gs pos="100000">
                  <a:srgbClr val="C5585A">
                    <a:alpha val="54901"/>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94" name="Google Shape;1194;p21"/>
            <p:cNvSpPr/>
            <p:nvPr/>
          </p:nvSpPr>
          <p:spPr>
            <a:xfrm>
              <a:off x="6747642" y="-162660"/>
              <a:ext cx="1195097" cy="697658"/>
            </a:xfrm>
            <a:custGeom>
              <a:avLst/>
              <a:gdLst/>
              <a:ahLst/>
              <a:cxnLst/>
              <a:rect l="l" t="t" r="r" b="b"/>
              <a:pathLst>
                <a:path w="8097" h="4727" extrusionOk="0">
                  <a:moveTo>
                    <a:pt x="0" y="0"/>
                  </a:moveTo>
                  <a:lnTo>
                    <a:pt x="4739" y="4727"/>
                  </a:lnTo>
                  <a:lnTo>
                    <a:pt x="8096" y="4727"/>
                  </a:lnTo>
                  <a:lnTo>
                    <a:pt x="3262" y="0"/>
                  </a:lnTo>
                  <a:close/>
                </a:path>
              </a:pathLst>
            </a:custGeom>
            <a:gradFill>
              <a:gsLst>
                <a:gs pos="0">
                  <a:schemeClr val="accent1"/>
                </a:gs>
                <a:gs pos="100000">
                  <a:srgbClr val="D9D378">
                    <a:alpha val="52156"/>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1195" name="Google Shape;1195;p21"/>
          <p:cNvGrpSpPr/>
          <p:nvPr/>
        </p:nvGrpSpPr>
        <p:grpSpPr>
          <a:xfrm>
            <a:off x="-192379" y="3201742"/>
            <a:ext cx="2179123" cy="2664142"/>
            <a:chOff x="-192378" y="3201742"/>
            <a:chExt cx="2179122" cy="2664142"/>
          </a:xfrm>
        </p:grpSpPr>
        <p:sp>
          <p:nvSpPr>
            <p:cNvPr id="1196" name="Google Shape;1196;p21"/>
            <p:cNvSpPr/>
            <p:nvPr/>
          </p:nvSpPr>
          <p:spPr>
            <a:xfrm>
              <a:off x="-192367" y="3507559"/>
              <a:ext cx="1260187" cy="1259976"/>
            </a:xfrm>
            <a:custGeom>
              <a:avLst/>
              <a:gdLst/>
              <a:ahLst/>
              <a:cxnLst/>
              <a:rect l="l" t="t" r="r" b="b"/>
              <a:pathLst>
                <a:path w="8538" h="8537" extrusionOk="0">
                  <a:moveTo>
                    <a:pt x="0" y="0"/>
                  </a:moveTo>
                  <a:lnTo>
                    <a:pt x="0" y="8537"/>
                  </a:lnTo>
                  <a:lnTo>
                    <a:pt x="8537" y="8537"/>
                  </a:lnTo>
                  <a:lnTo>
                    <a:pt x="0" y="0"/>
                  </a:lnTo>
                  <a:close/>
                </a:path>
              </a:pathLst>
            </a:custGeom>
            <a:gradFill>
              <a:gsLst>
                <a:gs pos="0">
                  <a:schemeClr val="dk2"/>
                </a:gs>
                <a:gs pos="100000">
                  <a:srgbClr val="C5585A">
                    <a:alpha val="54901"/>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97" name="Google Shape;1197;p21"/>
            <p:cNvSpPr/>
            <p:nvPr/>
          </p:nvSpPr>
          <p:spPr>
            <a:xfrm>
              <a:off x="150189" y="4902712"/>
              <a:ext cx="1836556" cy="963172"/>
            </a:xfrm>
            <a:custGeom>
              <a:avLst/>
              <a:gdLst/>
              <a:ahLst/>
              <a:cxnLst/>
              <a:rect l="l" t="t" r="r" b="b"/>
              <a:pathLst>
                <a:path w="12443" h="6526" extrusionOk="0">
                  <a:moveTo>
                    <a:pt x="1" y="1"/>
                  </a:moveTo>
                  <a:lnTo>
                    <a:pt x="6514" y="6525"/>
                  </a:lnTo>
                  <a:lnTo>
                    <a:pt x="12443" y="6513"/>
                  </a:lnTo>
                  <a:lnTo>
                    <a:pt x="5776" y="13"/>
                  </a:lnTo>
                  <a:lnTo>
                    <a:pt x="1" y="1"/>
                  </a:lnTo>
                  <a:close/>
                </a:path>
              </a:pathLst>
            </a:custGeom>
            <a:gradFill>
              <a:gsLst>
                <a:gs pos="0">
                  <a:schemeClr val="accent2"/>
                </a:gs>
                <a:gs pos="100000">
                  <a:srgbClr val="3084B3">
                    <a:alpha val="46666"/>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98" name="Google Shape;1198;p21"/>
            <p:cNvSpPr/>
            <p:nvPr/>
          </p:nvSpPr>
          <p:spPr>
            <a:xfrm>
              <a:off x="-192378" y="3201742"/>
              <a:ext cx="553638" cy="434210"/>
            </a:xfrm>
            <a:custGeom>
              <a:avLst/>
              <a:gdLst/>
              <a:ahLst/>
              <a:cxnLst/>
              <a:rect l="l" t="t" r="r" b="b"/>
              <a:pathLst>
                <a:path w="3751" h="2942" extrusionOk="0">
                  <a:moveTo>
                    <a:pt x="0" y="1"/>
                  </a:moveTo>
                  <a:lnTo>
                    <a:pt x="2953" y="2942"/>
                  </a:lnTo>
                  <a:lnTo>
                    <a:pt x="3751" y="2942"/>
                  </a:lnTo>
                  <a:lnTo>
                    <a:pt x="738" y="1"/>
                  </a:lnTo>
                  <a:close/>
                </a:path>
              </a:pathLst>
            </a:custGeom>
            <a:gradFill>
              <a:gsLst>
                <a:gs pos="0">
                  <a:schemeClr val="accent1"/>
                </a:gs>
                <a:gs pos="100000">
                  <a:srgbClr val="D9D378">
                    <a:alpha val="52156"/>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1199" name="Google Shape;1199;p21"/>
          <p:cNvGrpSpPr/>
          <p:nvPr/>
        </p:nvGrpSpPr>
        <p:grpSpPr>
          <a:xfrm>
            <a:off x="7455015" y="3925417"/>
            <a:ext cx="3523357" cy="1800711"/>
            <a:chOff x="563675" y="1280237"/>
            <a:chExt cx="1394616" cy="712757"/>
          </a:xfrm>
        </p:grpSpPr>
        <p:sp>
          <p:nvSpPr>
            <p:cNvPr id="1200" name="Google Shape;1200;p21"/>
            <p:cNvSpPr/>
            <p:nvPr/>
          </p:nvSpPr>
          <p:spPr>
            <a:xfrm>
              <a:off x="563675" y="1977163"/>
              <a:ext cx="18169" cy="15831"/>
            </a:xfrm>
            <a:custGeom>
              <a:avLst/>
              <a:gdLst/>
              <a:ahLst/>
              <a:cxnLst/>
              <a:rect l="l" t="t" r="r" b="b"/>
              <a:pathLst>
                <a:path w="311" h="271" extrusionOk="0">
                  <a:moveTo>
                    <a:pt x="160" y="0"/>
                  </a:moveTo>
                  <a:cubicBezTo>
                    <a:pt x="126" y="0"/>
                    <a:pt x="90" y="12"/>
                    <a:pt x="60" y="36"/>
                  </a:cubicBezTo>
                  <a:cubicBezTo>
                    <a:pt x="1" y="83"/>
                    <a:pt x="1" y="167"/>
                    <a:pt x="60" y="226"/>
                  </a:cubicBezTo>
                  <a:cubicBezTo>
                    <a:pt x="84" y="256"/>
                    <a:pt x="117" y="271"/>
                    <a:pt x="151" y="271"/>
                  </a:cubicBezTo>
                  <a:cubicBezTo>
                    <a:pt x="185" y="271"/>
                    <a:pt x="221" y="256"/>
                    <a:pt x="251" y="226"/>
                  </a:cubicBezTo>
                  <a:cubicBezTo>
                    <a:pt x="310" y="191"/>
                    <a:pt x="310" y="95"/>
                    <a:pt x="251" y="36"/>
                  </a:cubicBezTo>
                  <a:cubicBezTo>
                    <a:pt x="227" y="12"/>
                    <a:pt x="194" y="0"/>
                    <a:pt x="1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201" name="Google Shape;1201;p21"/>
            <p:cNvSpPr/>
            <p:nvPr/>
          </p:nvSpPr>
          <p:spPr>
            <a:xfrm>
              <a:off x="605444" y="1935394"/>
              <a:ext cx="18110" cy="15656"/>
            </a:xfrm>
            <a:custGeom>
              <a:avLst/>
              <a:gdLst/>
              <a:ahLst/>
              <a:cxnLst/>
              <a:rect l="l" t="t" r="r" b="b"/>
              <a:pathLst>
                <a:path w="310" h="268" extrusionOk="0">
                  <a:moveTo>
                    <a:pt x="159" y="1"/>
                  </a:moveTo>
                  <a:cubicBezTo>
                    <a:pt x="125" y="1"/>
                    <a:pt x="89" y="13"/>
                    <a:pt x="60" y="36"/>
                  </a:cubicBezTo>
                  <a:cubicBezTo>
                    <a:pt x="0" y="84"/>
                    <a:pt x="0" y="167"/>
                    <a:pt x="60" y="227"/>
                  </a:cubicBezTo>
                  <a:cubicBezTo>
                    <a:pt x="82" y="255"/>
                    <a:pt x="113" y="267"/>
                    <a:pt x="145" y="267"/>
                  </a:cubicBezTo>
                  <a:cubicBezTo>
                    <a:pt x="181" y="267"/>
                    <a:pt x="219" y="252"/>
                    <a:pt x="250" y="227"/>
                  </a:cubicBezTo>
                  <a:cubicBezTo>
                    <a:pt x="310" y="191"/>
                    <a:pt x="310" y="96"/>
                    <a:pt x="250" y="36"/>
                  </a:cubicBezTo>
                  <a:cubicBezTo>
                    <a:pt x="226" y="13"/>
                    <a:pt x="194" y="1"/>
                    <a:pt x="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202" name="Google Shape;1202;p21"/>
            <p:cNvSpPr/>
            <p:nvPr/>
          </p:nvSpPr>
          <p:spPr>
            <a:xfrm>
              <a:off x="647154" y="1893684"/>
              <a:ext cx="18169" cy="15890"/>
            </a:xfrm>
            <a:custGeom>
              <a:avLst/>
              <a:gdLst/>
              <a:ahLst/>
              <a:cxnLst/>
              <a:rect l="l" t="t" r="r" b="b"/>
              <a:pathLst>
                <a:path w="311" h="272" extrusionOk="0">
                  <a:moveTo>
                    <a:pt x="160" y="0"/>
                  </a:moveTo>
                  <a:cubicBezTo>
                    <a:pt x="126" y="0"/>
                    <a:pt x="90" y="12"/>
                    <a:pt x="60" y="36"/>
                  </a:cubicBezTo>
                  <a:cubicBezTo>
                    <a:pt x="1" y="84"/>
                    <a:pt x="12" y="167"/>
                    <a:pt x="60" y="227"/>
                  </a:cubicBezTo>
                  <a:cubicBezTo>
                    <a:pt x="84" y="256"/>
                    <a:pt x="117" y="271"/>
                    <a:pt x="151" y="271"/>
                  </a:cubicBezTo>
                  <a:cubicBezTo>
                    <a:pt x="185" y="271"/>
                    <a:pt x="221" y="256"/>
                    <a:pt x="251" y="227"/>
                  </a:cubicBezTo>
                  <a:cubicBezTo>
                    <a:pt x="310" y="191"/>
                    <a:pt x="310" y="96"/>
                    <a:pt x="251" y="36"/>
                  </a:cubicBezTo>
                  <a:cubicBezTo>
                    <a:pt x="227" y="12"/>
                    <a:pt x="194" y="0"/>
                    <a:pt x="1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203" name="Google Shape;1203;p21"/>
            <p:cNvSpPr/>
            <p:nvPr/>
          </p:nvSpPr>
          <p:spPr>
            <a:xfrm>
              <a:off x="686820" y="1854193"/>
              <a:ext cx="18110" cy="16415"/>
            </a:xfrm>
            <a:custGeom>
              <a:avLst/>
              <a:gdLst/>
              <a:ahLst/>
              <a:cxnLst/>
              <a:rect l="l" t="t" r="r" b="b"/>
              <a:pathLst>
                <a:path w="310" h="281" extrusionOk="0">
                  <a:moveTo>
                    <a:pt x="155" y="1"/>
                  </a:moveTo>
                  <a:cubicBezTo>
                    <a:pt x="119" y="1"/>
                    <a:pt x="84" y="16"/>
                    <a:pt x="60" y="45"/>
                  </a:cubicBezTo>
                  <a:cubicBezTo>
                    <a:pt x="0" y="93"/>
                    <a:pt x="0" y="176"/>
                    <a:pt x="60" y="236"/>
                  </a:cubicBezTo>
                  <a:cubicBezTo>
                    <a:pt x="84" y="266"/>
                    <a:pt x="119" y="281"/>
                    <a:pt x="155" y="281"/>
                  </a:cubicBezTo>
                  <a:cubicBezTo>
                    <a:pt x="191" y="281"/>
                    <a:pt x="226" y="266"/>
                    <a:pt x="250" y="236"/>
                  </a:cubicBezTo>
                  <a:cubicBezTo>
                    <a:pt x="310" y="188"/>
                    <a:pt x="310" y="105"/>
                    <a:pt x="250" y="45"/>
                  </a:cubicBezTo>
                  <a:cubicBezTo>
                    <a:pt x="226" y="16"/>
                    <a:pt x="191" y="1"/>
                    <a:pt x="1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204" name="Google Shape;1204;p21"/>
            <p:cNvSpPr/>
            <p:nvPr/>
          </p:nvSpPr>
          <p:spPr>
            <a:xfrm>
              <a:off x="728531" y="1812483"/>
              <a:ext cx="18811" cy="16415"/>
            </a:xfrm>
            <a:custGeom>
              <a:avLst/>
              <a:gdLst/>
              <a:ahLst/>
              <a:cxnLst/>
              <a:rect l="l" t="t" r="r" b="b"/>
              <a:pathLst>
                <a:path w="322" h="281" extrusionOk="0">
                  <a:moveTo>
                    <a:pt x="157" y="0"/>
                  </a:moveTo>
                  <a:cubicBezTo>
                    <a:pt x="120" y="0"/>
                    <a:pt x="84" y="15"/>
                    <a:pt x="60" y="45"/>
                  </a:cubicBezTo>
                  <a:cubicBezTo>
                    <a:pt x="1" y="93"/>
                    <a:pt x="1" y="176"/>
                    <a:pt x="60" y="235"/>
                  </a:cubicBezTo>
                  <a:cubicBezTo>
                    <a:pt x="84" y="265"/>
                    <a:pt x="120" y="280"/>
                    <a:pt x="157" y="280"/>
                  </a:cubicBezTo>
                  <a:cubicBezTo>
                    <a:pt x="194" y="280"/>
                    <a:pt x="233" y="265"/>
                    <a:pt x="262" y="235"/>
                  </a:cubicBezTo>
                  <a:cubicBezTo>
                    <a:pt x="322" y="188"/>
                    <a:pt x="322" y="105"/>
                    <a:pt x="262" y="45"/>
                  </a:cubicBezTo>
                  <a:cubicBezTo>
                    <a:pt x="233" y="15"/>
                    <a:pt x="194" y="0"/>
                    <a:pt x="1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205" name="Google Shape;1205;p21"/>
            <p:cNvSpPr/>
            <p:nvPr/>
          </p:nvSpPr>
          <p:spPr>
            <a:xfrm>
              <a:off x="769599" y="1771240"/>
              <a:ext cx="18110" cy="15890"/>
            </a:xfrm>
            <a:custGeom>
              <a:avLst/>
              <a:gdLst/>
              <a:ahLst/>
              <a:cxnLst/>
              <a:rect l="l" t="t" r="r" b="b"/>
              <a:pathLst>
                <a:path w="310" h="272" extrusionOk="0">
                  <a:moveTo>
                    <a:pt x="164" y="1"/>
                  </a:moveTo>
                  <a:cubicBezTo>
                    <a:pt x="128" y="1"/>
                    <a:pt x="89" y="13"/>
                    <a:pt x="60" y="37"/>
                  </a:cubicBezTo>
                  <a:cubicBezTo>
                    <a:pt x="0" y="84"/>
                    <a:pt x="0" y="168"/>
                    <a:pt x="60" y="227"/>
                  </a:cubicBezTo>
                  <a:cubicBezTo>
                    <a:pt x="83" y="257"/>
                    <a:pt x="116" y="272"/>
                    <a:pt x="150" y="272"/>
                  </a:cubicBezTo>
                  <a:cubicBezTo>
                    <a:pt x="185" y="272"/>
                    <a:pt x="220" y="257"/>
                    <a:pt x="250" y="227"/>
                  </a:cubicBezTo>
                  <a:cubicBezTo>
                    <a:pt x="310" y="179"/>
                    <a:pt x="310" y="96"/>
                    <a:pt x="250" y="37"/>
                  </a:cubicBezTo>
                  <a:cubicBezTo>
                    <a:pt x="232" y="13"/>
                    <a:pt x="199" y="1"/>
                    <a:pt x="1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206" name="Google Shape;1206;p21"/>
            <p:cNvSpPr/>
            <p:nvPr/>
          </p:nvSpPr>
          <p:spPr>
            <a:xfrm>
              <a:off x="809907" y="1732041"/>
              <a:ext cx="18169" cy="16123"/>
            </a:xfrm>
            <a:custGeom>
              <a:avLst/>
              <a:gdLst/>
              <a:ahLst/>
              <a:cxnLst/>
              <a:rect l="l" t="t" r="r" b="b"/>
              <a:pathLst>
                <a:path w="311" h="276" extrusionOk="0">
                  <a:moveTo>
                    <a:pt x="161" y="1"/>
                  </a:moveTo>
                  <a:cubicBezTo>
                    <a:pt x="126" y="1"/>
                    <a:pt x="92" y="16"/>
                    <a:pt x="60" y="41"/>
                  </a:cubicBezTo>
                  <a:cubicBezTo>
                    <a:pt x="1" y="77"/>
                    <a:pt x="1" y="172"/>
                    <a:pt x="60" y="231"/>
                  </a:cubicBezTo>
                  <a:cubicBezTo>
                    <a:pt x="78" y="261"/>
                    <a:pt x="111" y="276"/>
                    <a:pt x="146" y="276"/>
                  </a:cubicBezTo>
                  <a:cubicBezTo>
                    <a:pt x="182" y="276"/>
                    <a:pt x="221" y="261"/>
                    <a:pt x="251" y="231"/>
                  </a:cubicBezTo>
                  <a:cubicBezTo>
                    <a:pt x="310" y="184"/>
                    <a:pt x="310" y="100"/>
                    <a:pt x="251" y="41"/>
                  </a:cubicBezTo>
                  <a:cubicBezTo>
                    <a:pt x="222" y="13"/>
                    <a:pt x="192" y="1"/>
                    <a:pt x="1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207" name="Google Shape;1207;p21"/>
            <p:cNvSpPr/>
            <p:nvPr/>
          </p:nvSpPr>
          <p:spPr>
            <a:xfrm>
              <a:off x="851618" y="1690039"/>
              <a:ext cx="18169" cy="16415"/>
            </a:xfrm>
            <a:custGeom>
              <a:avLst/>
              <a:gdLst/>
              <a:ahLst/>
              <a:cxnLst/>
              <a:rect l="l" t="t" r="r" b="b"/>
              <a:pathLst>
                <a:path w="311" h="281" extrusionOk="0">
                  <a:moveTo>
                    <a:pt x="147" y="1"/>
                  </a:moveTo>
                  <a:cubicBezTo>
                    <a:pt x="111" y="1"/>
                    <a:pt x="78" y="16"/>
                    <a:pt x="60" y="45"/>
                  </a:cubicBezTo>
                  <a:cubicBezTo>
                    <a:pt x="1" y="81"/>
                    <a:pt x="1" y="176"/>
                    <a:pt x="60" y="236"/>
                  </a:cubicBezTo>
                  <a:cubicBezTo>
                    <a:pt x="78" y="266"/>
                    <a:pt x="111" y="281"/>
                    <a:pt x="147" y="281"/>
                  </a:cubicBezTo>
                  <a:cubicBezTo>
                    <a:pt x="183" y="281"/>
                    <a:pt x="221" y="266"/>
                    <a:pt x="251" y="236"/>
                  </a:cubicBezTo>
                  <a:cubicBezTo>
                    <a:pt x="311" y="188"/>
                    <a:pt x="311" y="93"/>
                    <a:pt x="251" y="45"/>
                  </a:cubicBezTo>
                  <a:cubicBezTo>
                    <a:pt x="221" y="16"/>
                    <a:pt x="183" y="1"/>
                    <a:pt x="1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208" name="Google Shape;1208;p21"/>
            <p:cNvSpPr/>
            <p:nvPr/>
          </p:nvSpPr>
          <p:spPr>
            <a:xfrm>
              <a:off x="893387" y="1648328"/>
              <a:ext cx="18110" cy="16415"/>
            </a:xfrm>
            <a:custGeom>
              <a:avLst/>
              <a:gdLst/>
              <a:ahLst/>
              <a:cxnLst/>
              <a:rect l="l" t="t" r="r" b="b"/>
              <a:pathLst>
                <a:path w="310" h="281" extrusionOk="0">
                  <a:moveTo>
                    <a:pt x="146" y="0"/>
                  </a:moveTo>
                  <a:cubicBezTo>
                    <a:pt x="110" y="0"/>
                    <a:pt x="78" y="15"/>
                    <a:pt x="60" y="45"/>
                  </a:cubicBezTo>
                  <a:cubicBezTo>
                    <a:pt x="0" y="81"/>
                    <a:pt x="12" y="176"/>
                    <a:pt x="60" y="236"/>
                  </a:cubicBezTo>
                  <a:cubicBezTo>
                    <a:pt x="78" y="265"/>
                    <a:pt x="110" y="280"/>
                    <a:pt x="146" y="280"/>
                  </a:cubicBezTo>
                  <a:cubicBezTo>
                    <a:pt x="182" y="280"/>
                    <a:pt x="221" y="265"/>
                    <a:pt x="250" y="236"/>
                  </a:cubicBezTo>
                  <a:cubicBezTo>
                    <a:pt x="310" y="188"/>
                    <a:pt x="310" y="105"/>
                    <a:pt x="250" y="45"/>
                  </a:cubicBezTo>
                  <a:cubicBezTo>
                    <a:pt x="221" y="15"/>
                    <a:pt x="182" y="0"/>
                    <a:pt x="1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209" name="Google Shape;1209;p21"/>
            <p:cNvSpPr/>
            <p:nvPr/>
          </p:nvSpPr>
          <p:spPr>
            <a:xfrm>
              <a:off x="932352" y="1608663"/>
              <a:ext cx="18110" cy="17116"/>
            </a:xfrm>
            <a:custGeom>
              <a:avLst/>
              <a:gdLst/>
              <a:ahLst/>
              <a:cxnLst/>
              <a:rect l="l" t="t" r="r" b="b"/>
              <a:pathLst>
                <a:path w="310" h="293" extrusionOk="0">
                  <a:moveTo>
                    <a:pt x="159" y="1"/>
                  </a:moveTo>
                  <a:cubicBezTo>
                    <a:pt x="125" y="1"/>
                    <a:pt x="89" y="16"/>
                    <a:pt x="60" y="45"/>
                  </a:cubicBezTo>
                  <a:cubicBezTo>
                    <a:pt x="0" y="93"/>
                    <a:pt x="0" y="188"/>
                    <a:pt x="60" y="248"/>
                  </a:cubicBezTo>
                  <a:cubicBezTo>
                    <a:pt x="83" y="278"/>
                    <a:pt x="116" y="293"/>
                    <a:pt x="150" y="293"/>
                  </a:cubicBezTo>
                  <a:cubicBezTo>
                    <a:pt x="185" y="293"/>
                    <a:pt x="220" y="278"/>
                    <a:pt x="250" y="248"/>
                  </a:cubicBezTo>
                  <a:cubicBezTo>
                    <a:pt x="310" y="200"/>
                    <a:pt x="310" y="105"/>
                    <a:pt x="250" y="45"/>
                  </a:cubicBezTo>
                  <a:cubicBezTo>
                    <a:pt x="226" y="16"/>
                    <a:pt x="194" y="1"/>
                    <a:pt x="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210" name="Google Shape;1210;p21"/>
            <p:cNvSpPr/>
            <p:nvPr/>
          </p:nvSpPr>
          <p:spPr>
            <a:xfrm>
              <a:off x="974062" y="1566952"/>
              <a:ext cx="18110" cy="17116"/>
            </a:xfrm>
            <a:custGeom>
              <a:avLst/>
              <a:gdLst/>
              <a:ahLst/>
              <a:cxnLst/>
              <a:rect l="l" t="t" r="r" b="b"/>
              <a:pathLst>
                <a:path w="310" h="293" extrusionOk="0">
                  <a:moveTo>
                    <a:pt x="155" y="0"/>
                  </a:moveTo>
                  <a:cubicBezTo>
                    <a:pt x="122" y="0"/>
                    <a:pt x="90" y="15"/>
                    <a:pt x="60" y="45"/>
                  </a:cubicBezTo>
                  <a:cubicBezTo>
                    <a:pt x="0" y="93"/>
                    <a:pt x="0" y="188"/>
                    <a:pt x="60" y="247"/>
                  </a:cubicBezTo>
                  <a:cubicBezTo>
                    <a:pt x="78" y="277"/>
                    <a:pt x="111" y="292"/>
                    <a:pt x="146" y="292"/>
                  </a:cubicBezTo>
                  <a:cubicBezTo>
                    <a:pt x="182" y="292"/>
                    <a:pt x="221" y="277"/>
                    <a:pt x="250" y="247"/>
                  </a:cubicBezTo>
                  <a:cubicBezTo>
                    <a:pt x="310" y="200"/>
                    <a:pt x="310" y="105"/>
                    <a:pt x="250" y="45"/>
                  </a:cubicBezTo>
                  <a:cubicBezTo>
                    <a:pt x="221" y="15"/>
                    <a:pt x="188" y="0"/>
                    <a:pt x="1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211" name="Google Shape;1211;p21"/>
            <p:cNvSpPr/>
            <p:nvPr/>
          </p:nvSpPr>
          <p:spPr>
            <a:xfrm>
              <a:off x="1015773" y="1525242"/>
              <a:ext cx="18169" cy="17058"/>
            </a:xfrm>
            <a:custGeom>
              <a:avLst/>
              <a:gdLst/>
              <a:ahLst/>
              <a:cxnLst/>
              <a:rect l="l" t="t" r="r" b="b"/>
              <a:pathLst>
                <a:path w="311" h="292" extrusionOk="0">
                  <a:moveTo>
                    <a:pt x="151" y="0"/>
                  </a:moveTo>
                  <a:cubicBezTo>
                    <a:pt x="117" y="0"/>
                    <a:pt x="84" y="15"/>
                    <a:pt x="60" y="45"/>
                  </a:cubicBezTo>
                  <a:cubicBezTo>
                    <a:pt x="1" y="92"/>
                    <a:pt x="1" y="188"/>
                    <a:pt x="60" y="247"/>
                  </a:cubicBezTo>
                  <a:cubicBezTo>
                    <a:pt x="84" y="277"/>
                    <a:pt x="117" y="292"/>
                    <a:pt x="151" y="292"/>
                  </a:cubicBezTo>
                  <a:cubicBezTo>
                    <a:pt x="185" y="292"/>
                    <a:pt x="221" y="277"/>
                    <a:pt x="251" y="247"/>
                  </a:cubicBezTo>
                  <a:cubicBezTo>
                    <a:pt x="310" y="199"/>
                    <a:pt x="310" y="104"/>
                    <a:pt x="251" y="45"/>
                  </a:cubicBezTo>
                  <a:cubicBezTo>
                    <a:pt x="221" y="15"/>
                    <a:pt x="185" y="0"/>
                    <a:pt x="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212" name="Google Shape;1212;p21"/>
            <p:cNvSpPr/>
            <p:nvPr/>
          </p:nvSpPr>
          <p:spPr>
            <a:xfrm>
              <a:off x="1054737" y="1486102"/>
              <a:ext cx="18169" cy="15890"/>
            </a:xfrm>
            <a:custGeom>
              <a:avLst/>
              <a:gdLst/>
              <a:ahLst/>
              <a:cxnLst/>
              <a:rect l="l" t="t" r="r" b="b"/>
              <a:pathLst>
                <a:path w="311" h="272" extrusionOk="0">
                  <a:moveTo>
                    <a:pt x="160" y="0"/>
                  </a:moveTo>
                  <a:cubicBezTo>
                    <a:pt x="126" y="0"/>
                    <a:pt x="90" y="12"/>
                    <a:pt x="60" y="36"/>
                  </a:cubicBezTo>
                  <a:cubicBezTo>
                    <a:pt x="1" y="84"/>
                    <a:pt x="1" y="167"/>
                    <a:pt x="60" y="227"/>
                  </a:cubicBezTo>
                  <a:cubicBezTo>
                    <a:pt x="84" y="256"/>
                    <a:pt x="117" y="271"/>
                    <a:pt x="151" y="271"/>
                  </a:cubicBezTo>
                  <a:cubicBezTo>
                    <a:pt x="185" y="271"/>
                    <a:pt x="221" y="256"/>
                    <a:pt x="251" y="227"/>
                  </a:cubicBezTo>
                  <a:cubicBezTo>
                    <a:pt x="310" y="179"/>
                    <a:pt x="310" y="96"/>
                    <a:pt x="251" y="36"/>
                  </a:cubicBezTo>
                  <a:cubicBezTo>
                    <a:pt x="227" y="12"/>
                    <a:pt x="194" y="0"/>
                    <a:pt x="1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213" name="Google Shape;1213;p21"/>
            <p:cNvSpPr/>
            <p:nvPr/>
          </p:nvSpPr>
          <p:spPr>
            <a:xfrm>
              <a:off x="1096448" y="1444333"/>
              <a:ext cx="18169" cy="15890"/>
            </a:xfrm>
            <a:custGeom>
              <a:avLst/>
              <a:gdLst/>
              <a:ahLst/>
              <a:cxnLst/>
              <a:rect l="l" t="t" r="r" b="b"/>
              <a:pathLst>
                <a:path w="311" h="272" extrusionOk="0">
                  <a:moveTo>
                    <a:pt x="165" y="1"/>
                  </a:moveTo>
                  <a:cubicBezTo>
                    <a:pt x="129" y="1"/>
                    <a:pt x="90" y="13"/>
                    <a:pt x="60" y="37"/>
                  </a:cubicBezTo>
                  <a:cubicBezTo>
                    <a:pt x="1" y="84"/>
                    <a:pt x="1" y="168"/>
                    <a:pt x="60" y="227"/>
                  </a:cubicBezTo>
                  <a:cubicBezTo>
                    <a:pt x="84" y="257"/>
                    <a:pt x="117" y="272"/>
                    <a:pt x="151" y="272"/>
                  </a:cubicBezTo>
                  <a:cubicBezTo>
                    <a:pt x="185" y="272"/>
                    <a:pt x="221" y="257"/>
                    <a:pt x="251" y="227"/>
                  </a:cubicBezTo>
                  <a:cubicBezTo>
                    <a:pt x="311" y="180"/>
                    <a:pt x="311" y="96"/>
                    <a:pt x="251" y="37"/>
                  </a:cubicBezTo>
                  <a:cubicBezTo>
                    <a:pt x="233" y="13"/>
                    <a:pt x="200" y="1"/>
                    <a:pt x="1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214" name="Google Shape;1214;p21"/>
            <p:cNvSpPr/>
            <p:nvPr/>
          </p:nvSpPr>
          <p:spPr>
            <a:xfrm>
              <a:off x="1138217" y="1402622"/>
              <a:ext cx="18110" cy="15890"/>
            </a:xfrm>
            <a:custGeom>
              <a:avLst/>
              <a:gdLst/>
              <a:ahLst/>
              <a:cxnLst/>
              <a:rect l="l" t="t" r="r" b="b"/>
              <a:pathLst>
                <a:path w="310" h="272" extrusionOk="0">
                  <a:moveTo>
                    <a:pt x="164" y="1"/>
                  </a:moveTo>
                  <a:cubicBezTo>
                    <a:pt x="128" y="1"/>
                    <a:pt x="90" y="12"/>
                    <a:pt x="60" y="36"/>
                  </a:cubicBezTo>
                  <a:cubicBezTo>
                    <a:pt x="0" y="84"/>
                    <a:pt x="0" y="167"/>
                    <a:pt x="60" y="227"/>
                  </a:cubicBezTo>
                  <a:cubicBezTo>
                    <a:pt x="84" y="257"/>
                    <a:pt x="116" y="271"/>
                    <a:pt x="151" y="271"/>
                  </a:cubicBezTo>
                  <a:cubicBezTo>
                    <a:pt x="185" y="271"/>
                    <a:pt x="221" y="257"/>
                    <a:pt x="250" y="227"/>
                  </a:cubicBezTo>
                  <a:cubicBezTo>
                    <a:pt x="310" y="179"/>
                    <a:pt x="310" y="96"/>
                    <a:pt x="250" y="36"/>
                  </a:cubicBezTo>
                  <a:cubicBezTo>
                    <a:pt x="232" y="12"/>
                    <a:pt x="200" y="1"/>
                    <a:pt x="1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215" name="Google Shape;1215;p21"/>
            <p:cNvSpPr/>
            <p:nvPr/>
          </p:nvSpPr>
          <p:spPr>
            <a:xfrm>
              <a:off x="1178525" y="1363132"/>
              <a:ext cx="18169" cy="16182"/>
            </a:xfrm>
            <a:custGeom>
              <a:avLst/>
              <a:gdLst/>
              <a:ahLst/>
              <a:cxnLst/>
              <a:rect l="l" t="t" r="r" b="b"/>
              <a:pathLst>
                <a:path w="311" h="277" extrusionOk="0">
                  <a:moveTo>
                    <a:pt x="147" y="1"/>
                  </a:moveTo>
                  <a:cubicBezTo>
                    <a:pt x="111" y="1"/>
                    <a:pt x="78" y="16"/>
                    <a:pt x="60" y="46"/>
                  </a:cubicBezTo>
                  <a:cubicBezTo>
                    <a:pt x="1" y="81"/>
                    <a:pt x="13" y="177"/>
                    <a:pt x="60" y="236"/>
                  </a:cubicBezTo>
                  <a:cubicBezTo>
                    <a:pt x="77" y="264"/>
                    <a:pt x="107" y="276"/>
                    <a:pt x="141" y="276"/>
                  </a:cubicBezTo>
                  <a:cubicBezTo>
                    <a:pt x="178" y="276"/>
                    <a:pt x="220" y="261"/>
                    <a:pt x="251" y="236"/>
                  </a:cubicBezTo>
                  <a:cubicBezTo>
                    <a:pt x="310" y="188"/>
                    <a:pt x="310" y="105"/>
                    <a:pt x="251" y="46"/>
                  </a:cubicBezTo>
                  <a:cubicBezTo>
                    <a:pt x="221" y="16"/>
                    <a:pt x="182" y="1"/>
                    <a:pt x="1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216" name="Google Shape;1216;p21"/>
            <p:cNvSpPr/>
            <p:nvPr/>
          </p:nvSpPr>
          <p:spPr>
            <a:xfrm>
              <a:off x="1220294" y="1321421"/>
              <a:ext cx="18110" cy="16415"/>
            </a:xfrm>
            <a:custGeom>
              <a:avLst/>
              <a:gdLst/>
              <a:ahLst/>
              <a:cxnLst/>
              <a:rect l="l" t="t" r="r" b="b"/>
              <a:pathLst>
                <a:path w="310" h="281" extrusionOk="0">
                  <a:moveTo>
                    <a:pt x="146" y="1"/>
                  </a:moveTo>
                  <a:cubicBezTo>
                    <a:pt x="110" y="1"/>
                    <a:pt x="78" y="15"/>
                    <a:pt x="60" y="45"/>
                  </a:cubicBezTo>
                  <a:cubicBezTo>
                    <a:pt x="0" y="81"/>
                    <a:pt x="0" y="176"/>
                    <a:pt x="60" y="236"/>
                  </a:cubicBezTo>
                  <a:cubicBezTo>
                    <a:pt x="78" y="265"/>
                    <a:pt x="110" y="280"/>
                    <a:pt x="146" y="280"/>
                  </a:cubicBezTo>
                  <a:cubicBezTo>
                    <a:pt x="182" y="280"/>
                    <a:pt x="221" y="265"/>
                    <a:pt x="250" y="236"/>
                  </a:cubicBezTo>
                  <a:cubicBezTo>
                    <a:pt x="310" y="188"/>
                    <a:pt x="310" y="105"/>
                    <a:pt x="250" y="45"/>
                  </a:cubicBezTo>
                  <a:cubicBezTo>
                    <a:pt x="221" y="15"/>
                    <a:pt x="182" y="1"/>
                    <a:pt x="1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217" name="Google Shape;1217;p21"/>
            <p:cNvSpPr/>
            <p:nvPr/>
          </p:nvSpPr>
          <p:spPr>
            <a:xfrm>
              <a:off x="1262005" y="1280237"/>
              <a:ext cx="18169" cy="15831"/>
            </a:xfrm>
            <a:custGeom>
              <a:avLst/>
              <a:gdLst/>
              <a:ahLst/>
              <a:cxnLst/>
              <a:rect l="l" t="t" r="r" b="b"/>
              <a:pathLst>
                <a:path w="311" h="271" extrusionOk="0">
                  <a:moveTo>
                    <a:pt x="146" y="0"/>
                  </a:moveTo>
                  <a:cubicBezTo>
                    <a:pt x="111" y="0"/>
                    <a:pt x="78" y="12"/>
                    <a:pt x="60" y="36"/>
                  </a:cubicBezTo>
                  <a:cubicBezTo>
                    <a:pt x="1" y="72"/>
                    <a:pt x="1" y="167"/>
                    <a:pt x="60" y="226"/>
                  </a:cubicBezTo>
                  <a:cubicBezTo>
                    <a:pt x="78" y="256"/>
                    <a:pt x="111" y="271"/>
                    <a:pt x="146" y="271"/>
                  </a:cubicBezTo>
                  <a:cubicBezTo>
                    <a:pt x="182" y="271"/>
                    <a:pt x="221" y="256"/>
                    <a:pt x="251" y="226"/>
                  </a:cubicBezTo>
                  <a:cubicBezTo>
                    <a:pt x="310" y="179"/>
                    <a:pt x="310" y="95"/>
                    <a:pt x="251" y="36"/>
                  </a:cubicBezTo>
                  <a:cubicBezTo>
                    <a:pt x="221" y="12"/>
                    <a:pt x="182" y="0"/>
                    <a:pt x="146" y="0"/>
                  </a:cubicBezTo>
                  <a:close/>
                </a:path>
              </a:pathLst>
            </a:custGeom>
            <a:solidFill>
              <a:srgbClr val="627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218" name="Google Shape;1218;p21"/>
            <p:cNvSpPr/>
            <p:nvPr/>
          </p:nvSpPr>
          <p:spPr>
            <a:xfrm>
              <a:off x="645051" y="1975761"/>
              <a:ext cx="18870" cy="15890"/>
            </a:xfrm>
            <a:custGeom>
              <a:avLst/>
              <a:gdLst/>
              <a:ahLst/>
              <a:cxnLst/>
              <a:rect l="l" t="t" r="r" b="b"/>
              <a:pathLst>
                <a:path w="323" h="272" extrusionOk="0">
                  <a:moveTo>
                    <a:pt x="166" y="0"/>
                  </a:moveTo>
                  <a:cubicBezTo>
                    <a:pt x="129" y="0"/>
                    <a:pt x="90" y="12"/>
                    <a:pt x="60" y="36"/>
                  </a:cubicBezTo>
                  <a:cubicBezTo>
                    <a:pt x="1" y="72"/>
                    <a:pt x="1" y="167"/>
                    <a:pt x="60" y="227"/>
                  </a:cubicBezTo>
                  <a:cubicBezTo>
                    <a:pt x="84" y="256"/>
                    <a:pt x="120" y="271"/>
                    <a:pt x="157" y="271"/>
                  </a:cubicBezTo>
                  <a:cubicBezTo>
                    <a:pt x="194" y="271"/>
                    <a:pt x="233" y="256"/>
                    <a:pt x="263" y="227"/>
                  </a:cubicBezTo>
                  <a:cubicBezTo>
                    <a:pt x="322" y="179"/>
                    <a:pt x="322" y="96"/>
                    <a:pt x="263" y="36"/>
                  </a:cubicBezTo>
                  <a:cubicBezTo>
                    <a:pt x="239" y="12"/>
                    <a:pt x="203" y="0"/>
                    <a:pt x="1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219" name="Google Shape;1219;p21"/>
            <p:cNvSpPr/>
            <p:nvPr/>
          </p:nvSpPr>
          <p:spPr>
            <a:xfrm>
              <a:off x="686820" y="1933992"/>
              <a:ext cx="18110" cy="15890"/>
            </a:xfrm>
            <a:custGeom>
              <a:avLst/>
              <a:gdLst/>
              <a:ahLst/>
              <a:cxnLst/>
              <a:rect l="l" t="t" r="r" b="b"/>
              <a:pathLst>
                <a:path w="310" h="272" extrusionOk="0">
                  <a:moveTo>
                    <a:pt x="159" y="1"/>
                  </a:moveTo>
                  <a:cubicBezTo>
                    <a:pt x="125" y="1"/>
                    <a:pt x="89" y="13"/>
                    <a:pt x="60" y="37"/>
                  </a:cubicBezTo>
                  <a:cubicBezTo>
                    <a:pt x="0" y="72"/>
                    <a:pt x="0" y="168"/>
                    <a:pt x="60" y="227"/>
                  </a:cubicBezTo>
                  <a:cubicBezTo>
                    <a:pt x="84" y="257"/>
                    <a:pt x="119" y="272"/>
                    <a:pt x="155" y="272"/>
                  </a:cubicBezTo>
                  <a:cubicBezTo>
                    <a:pt x="191" y="272"/>
                    <a:pt x="226" y="257"/>
                    <a:pt x="250" y="227"/>
                  </a:cubicBezTo>
                  <a:cubicBezTo>
                    <a:pt x="310" y="180"/>
                    <a:pt x="310" y="84"/>
                    <a:pt x="250" y="37"/>
                  </a:cubicBezTo>
                  <a:cubicBezTo>
                    <a:pt x="226" y="13"/>
                    <a:pt x="194" y="1"/>
                    <a:pt x="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220" name="Google Shape;1220;p21"/>
            <p:cNvSpPr/>
            <p:nvPr/>
          </p:nvSpPr>
          <p:spPr>
            <a:xfrm>
              <a:off x="727129" y="1893859"/>
              <a:ext cx="18169" cy="17116"/>
            </a:xfrm>
            <a:custGeom>
              <a:avLst/>
              <a:gdLst/>
              <a:ahLst/>
              <a:cxnLst/>
              <a:rect l="l" t="t" r="r" b="b"/>
              <a:pathLst>
                <a:path w="311" h="293" extrusionOk="0">
                  <a:moveTo>
                    <a:pt x="151" y="0"/>
                  </a:moveTo>
                  <a:cubicBezTo>
                    <a:pt x="117" y="0"/>
                    <a:pt x="84" y="15"/>
                    <a:pt x="60" y="45"/>
                  </a:cubicBezTo>
                  <a:cubicBezTo>
                    <a:pt x="1" y="93"/>
                    <a:pt x="1" y="188"/>
                    <a:pt x="60" y="247"/>
                  </a:cubicBezTo>
                  <a:cubicBezTo>
                    <a:pt x="84" y="277"/>
                    <a:pt x="117" y="292"/>
                    <a:pt x="151" y="292"/>
                  </a:cubicBezTo>
                  <a:cubicBezTo>
                    <a:pt x="185" y="292"/>
                    <a:pt x="221" y="277"/>
                    <a:pt x="251" y="247"/>
                  </a:cubicBezTo>
                  <a:cubicBezTo>
                    <a:pt x="310" y="200"/>
                    <a:pt x="310" y="105"/>
                    <a:pt x="251" y="45"/>
                  </a:cubicBezTo>
                  <a:cubicBezTo>
                    <a:pt x="221" y="15"/>
                    <a:pt x="185" y="0"/>
                    <a:pt x="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221" name="Google Shape;1221;p21"/>
            <p:cNvSpPr/>
            <p:nvPr/>
          </p:nvSpPr>
          <p:spPr>
            <a:xfrm>
              <a:off x="769599" y="1853317"/>
              <a:ext cx="15306" cy="15364"/>
            </a:xfrm>
            <a:custGeom>
              <a:avLst/>
              <a:gdLst/>
              <a:ahLst/>
              <a:cxnLst/>
              <a:rect l="l" t="t" r="r" b="b"/>
              <a:pathLst>
                <a:path w="262" h="263" extrusionOk="0">
                  <a:moveTo>
                    <a:pt x="131" y="1"/>
                  </a:moveTo>
                  <a:cubicBezTo>
                    <a:pt x="60" y="1"/>
                    <a:pt x="0" y="60"/>
                    <a:pt x="0" y="132"/>
                  </a:cubicBezTo>
                  <a:cubicBezTo>
                    <a:pt x="0" y="203"/>
                    <a:pt x="60" y="263"/>
                    <a:pt x="131" y="263"/>
                  </a:cubicBezTo>
                  <a:cubicBezTo>
                    <a:pt x="202" y="263"/>
                    <a:pt x="262" y="203"/>
                    <a:pt x="262" y="132"/>
                  </a:cubicBezTo>
                  <a:cubicBezTo>
                    <a:pt x="262" y="60"/>
                    <a:pt x="202" y="1"/>
                    <a:pt x="1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222" name="Google Shape;1222;p21"/>
            <p:cNvSpPr/>
            <p:nvPr/>
          </p:nvSpPr>
          <p:spPr>
            <a:xfrm>
              <a:off x="809907" y="1810380"/>
              <a:ext cx="18169" cy="17116"/>
            </a:xfrm>
            <a:custGeom>
              <a:avLst/>
              <a:gdLst/>
              <a:ahLst/>
              <a:cxnLst/>
              <a:rect l="l" t="t" r="r" b="b"/>
              <a:pathLst>
                <a:path w="311" h="293" extrusionOk="0">
                  <a:moveTo>
                    <a:pt x="160" y="1"/>
                  </a:moveTo>
                  <a:cubicBezTo>
                    <a:pt x="126" y="1"/>
                    <a:pt x="90" y="15"/>
                    <a:pt x="60" y="45"/>
                  </a:cubicBezTo>
                  <a:cubicBezTo>
                    <a:pt x="1" y="93"/>
                    <a:pt x="1" y="188"/>
                    <a:pt x="60" y="248"/>
                  </a:cubicBezTo>
                  <a:cubicBezTo>
                    <a:pt x="78" y="277"/>
                    <a:pt x="111" y="292"/>
                    <a:pt x="146" y="292"/>
                  </a:cubicBezTo>
                  <a:cubicBezTo>
                    <a:pt x="182" y="292"/>
                    <a:pt x="221" y="277"/>
                    <a:pt x="251" y="248"/>
                  </a:cubicBezTo>
                  <a:cubicBezTo>
                    <a:pt x="310" y="200"/>
                    <a:pt x="310" y="105"/>
                    <a:pt x="251" y="45"/>
                  </a:cubicBezTo>
                  <a:cubicBezTo>
                    <a:pt x="227" y="15"/>
                    <a:pt x="194" y="1"/>
                    <a:pt x="1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223" name="Google Shape;1223;p21"/>
            <p:cNvSpPr/>
            <p:nvPr/>
          </p:nvSpPr>
          <p:spPr>
            <a:xfrm>
              <a:off x="849573" y="1771415"/>
              <a:ext cx="18110" cy="16182"/>
            </a:xfrm>
            <a:custGeom>
              <a:avLst/>
              <a:gdLst/>
              <a:ahLst/>
              <a:cxnLst/>
              <a:rect l="l" t="t" r="r" b="b"/>
              <a:pathLst>
                <a:path w="310" h="277" extrusionOk="0">
                  <a:moveTo>
                    <a:pt x="151" y="1"/>
                  </a:moveTo>
                  <a:cubicBezTo>
                    <a:pt x="116" y="1"/>
                    <a:pt x="84" y="16"/>
                    <a:pt x="60" y="46"/>
                  </a:cubicBezTo>
                  <a:cubicBezTo>
                    <a:pt x="0" y="93"/>
                    <a:pt x="0" y="176"/>
                    <a:pt x="60" y="236"/>
                  </a:cubicBezTo>
                  <a:cubicBezTo>
                    <a:pt x="82" y="264"/>
                    <a:pt x="113" y="276"/>
                    <a:pt x="145" y="276"/>
                  </a:cubicBezTo>
                  <a:cubicBezTo>
                    <a:pt x="181" y="276"/>
                    <a:pt x="219" y="261"/>
                    <a:pt x="250" y="236"/>
                  </a:cubicBezTo>
                  <a:cubicBezTo>
                    <a:pt x="310" y="200"/>
                    <a:pt x="310" y="105"/>
                    <a:pt x="250" y="46"/>
                  </a:cubicBezTo>
                  <a:cubicBezTo>
                    <a:pt x="220" y="16"/>
                    <a:pt x="185" y="1"/>
                    <a:pt x="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224" name="Google Shape;1224;p21"/>
            <p:cNvSpPr/>
            <p:nvPr/>
          </p:nvSpPr>
          <p:spPr>
            <a:xfrm>
              <a:off x="891284" y="1729705"/>
              <a:ext cx="18169" cy="16415"/>
            </a:xfrm>
            <a:custGeom>
              <a:avLst/>
              <a:gdLst/>
              <a:ahLst/>
              <a:cxnLst/>
              <a:rect l="l" t="t" r="r" b="b"/>
              <a:pathLst>
                <a:path w="311" h="281" extrusionOk="0">
                  <a:moveTo>
                    <a:pt x="151" y="0"/>
                  </a:moveTo>
                  <a:cubicBezTo>
                    <a:pt x="117" y="0"/>
                    <a:pt x="84" y="15"/>
                    <a:pt x="60" y="45"/>
                  </a:cubicBezTo>
                  <a:cubicBezTo>
                    <a:pt x="1" y="93"/>
                    <a:pt x="1" y="176"/>
                    <a:pt x="60" y="236"/>
                  </a:cubicBezTo>
                  <a:cubicBezTo>
                    <a:pt x="84" y="265"/>
                    <a:pt x="117" y="280"/>
                    <a:pt x="151" y="280"/>
                  </a:cubicBezTo>
                  <a:cubicBezTo>
                    <a:pt x="185" y="280"/>
                    <a:pt x="221" y="265"/>
                    <a:pt x="251" y="236"/>
                  </a:cubicBezTo>
                  <a:cubicBezTo>
                    <a:pt x="310" y="200"/>
                    <a:pt x="310" y="105"/>
                    <a:pt x="251" y="45"/>
                  </a:cubicBezTo>
                  <a:cubicBezTo>
                    <a:pt x="221" y="15"/>
                    <a:pt x="185" y="0"/>
                    <a:pt x="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225" name="Google Shape;1225;p21"/>
            <p:cNvSpPr/>
            <p:nvPr/>
          </p:nvSpPr>
          <p:spPr>
            <a:xfrm>
              <a:off x="932994" y="1687994"/>
              <a:ext cx="18169" cy="16357"/>
            </a:xfrm>
            <a:custGeom>
              <a:avLst/>
              <a:gdLst/>
              <a:ahLst/>
              <a:cxnLst/>
              <a:rect l="l" t="t" r="r" b="b"/>
              <a:pathLst>
                <a:path w="311" h="280" extrusionOk="0">
                  <a:moveTo>
                    <a:pt x="151" y="0"/>
                  </a:moveTo>
                  <a:cubicBezTo>
                    <a:pt x="117" y="0"/>
                    <a:pt x="84" y="15"/>
                    <a:pt x="61" y="45"/>
                  </a:cubicBezTo>
                  <a:cubicBezTo>
                    <a:pt x="1" y="92"/>
                    <a:pt x="1" y="176"/>
                    <a:pt x="61" y="235"/>
                  </a:cubicBezTo>
                  <a:cubicBezTo>
                    <a:pt x="84" y="265"/>
                    <a:pt x="117" y="280"/>
                    <a:pt x="151" y="280"/>
                  </a:cubicBezTo>
                  <a:cubicBezTo>
                    <a:pt x="186" y="280"/>
                    <a:pt x="221" y="265"/>
                    <a:pt x="251" y="235"/>
                  </a:cubicBezTo>
                  <a:cubicBezTo>
                    <a:pt x="311" y="200"/>
                    <a:pt x="311" y="104"/>
                    <a:pt x="251" y="45"/>
                  </a:cubicBezTo>
                  <a:cubicBezTo>
                    <a:pt x="221" y="15"/>
                    <a:pt x="186" y="0"/>
                    <a:pt x="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226" name="Google Shape;1226;p21"/>
            <p:cNvSpPr/>
            <p:nvPr/>
          </p:nvSpPr>
          <p:spPr>
            <a:xfrm>
              <a:off x="971959" y="1648854"/>
              <a:ext cx="18870" cy="15890"/>
            </a:xfrm>
            <a:custGeom>
              <a:avLst/>
              <a:gdLst/>
              <a:ahLst/>
              <a:cxnLst/>
              <a:rect l="l" t="t" r="r" b="b"/>
              <a:pathLst>
                <a:path w="323" h="272" extrusionOk="0">
                  <a:moveTo>
                    <a:pt x="161" y="0"/>
                  </a:moveTo>
                  <a:cubicBezTo>
                    <a:pt x="126" y="0"/>
                    <a:pt x="90" y="12"/>
                    <a:pt x="60" y="36"/>
                  </a:cubicBezTo>
                  <a:cubicBezTo>
                    <a:pt x="1" y="72"/>
                    <a:pt x="1" y="167"/>
                    <a:pt x="60" y="227"/>
                  </a:cubicBezTo>
                  <a:cubicBezTo>
                    <a:pt x="84" y="256"/>
                    <a:pt x="120" y="271"/>
                    <a:pt x="157" y="271"/>
                  </a:cubicBezTo>
                  <a:cubicBezTo>
                    <a:pt x="194" y="271"/>
                    <a:pt x="233" y="256"/>
                    <a:pt x="263" y="227"/>
                  </a:cubicBezTo>
                  <a:cubicBezTo>
                    <a:pt x="322" y="179"/>
                    <a:pt x="322" y="96"/>
                    <a:pt x="263" y="36"/>
                  </a:cubicBezTo>
                  <a:cubicBezTo>
                    <a:pt x="233" y="12"/>
                    <a:pt x="197" y="0"/>
                    <a:pt x="1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227" name="Google Shape;1227;p21"/>
            <p:cNvSpPr/>
            <p:nvPr/>
          </p:nvSpPr>
          <p:spPr>
            <a:xfrm>
              <a:off x="1013728" y="1607144"/>
              <a:ext cx="18110" cy="15831"/>
            </a:xfrm>
            <a:custGeom>
              <a:avLst/>
              <a:gdLst/>
              <a:ahLst/>
              <a:cxnLst/>
              <a:rect l="l" t="t" r="r" b="b"/>
              <a:pathLst>
                <a:path w="310" h="271" extrusionOk="0">
                  <a:moveTo>
                    <a:pt x="156" y="0"/>
                  </a:moveTo>
                  <a:cubicBezTo>
                    <a:pt x="119" y="0"/>
                    <a:pt x="83" y="12"/>
                    <a:pt x="60" y="36"/>
                  </a:cubicBezTo>
                  <a:cubicBezTo>
                    <a:pt x="0" y="71"/>
                    <a:pt x="0" y="167"/>
                    <a:pt x="60" y="226"/>
                  </a:cubicBezTo>
                  <a:cubicBezTo>
                    <a:pt x="83" y="256"/>
                    <a:pt x="119" y="271"/>
                    <a:pt x="156" y="271"/>
                  </a:cubicBezTo>
                  <a:cubicBezTo>
                    <a:pt x="194" y="271"/>
                    <a:pt x="232" y="256"/>
                    <a:pt x="262" y="226"/>
                  </a:cubicBezTo>
                  <a:cubicBezTo>
                    <a:pt x="310" y="179"/>
                    <a:pt x="310" y="95"/>
                    <a:pt x="262" y="36"/>
                  </a:cubicBezTo>
                  <a:cubicBezTo>
                    <a:pt x="232" y="12"/>
                    <a:pt x="194" y="0"/>
                    <a:pt x="1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228" name="Google Shape;1228;p21"/>
            <p:cNvSpPr/>
            <p:nvPr/>
          </p:nvSpPr>
          <p:spPr>
            <a:xfrm>
              <a:off x="1055438" y="1565550"/>
              <a:ext cx="18811" cy="16415"/>
            </a:xfrm>
            <a:custGeom>
              <a:avLst/>
              <a:gdLst/>
              <a:ahLst/>
              <a:cxnLst/>
              <a:rect l="l" t="t" r="r" b="b"/>
              <a:pathLst>
                <a:path w="322" h="281" extrusionOk="0">
                  <a:moveTo>
                    <a:pt x="152" y="1"/>
                  </a:moveTo>
                  <a:cubicBezTo>
                    <a:pt x="117" y="1"/>
                    <a:pt x="84" y="16"/>
                    <a:pt x="60" y="45"/>
                  </a:cubicBezTo>
                  <a:cubicBezTo>
                    <a:pt x="0" y="93"/>
                    <a:pt x="0" y="176"/>
                    <a:pt x="60" y="236"/>
                  </a:cubicBezTo>
                  <a:cubicBezTo>
                    <a:pt x="84" y="266"/>
                    <a:pt x="120" y="280"/>
                    <a:pt x="157" y="280"/>
                  </a:cubicBezTo>
                  <a:cubicBezTo>
                    <a:pt x="194" y="280"/>
                    <a:pt x="233" y="266"/>
                    <a:pt x="262" y="236"/>
                  </a:cubicBezTo>
                  <a:cubicBezTo>
                    <a:pt x="322" y="188"/>
                    <a:pt x="322" y="105"/>
                    <a:pt x="262" y="45"/>
                  </a:cubicBezTo>
                  <a:cubicBezTo>
                    <a:pt x="227" y="16"/>
                    <a:pt x="188" y="1"/>
                    <a:pt x="1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229" name="Google Shape;1229;p21"/>
            <p:cNvSpPr/>
            <p:nvPr/>
          </p:nvSpPr>
          <p:spPr>
            <a:xfrm>
              <a:off x="1095104" y="1525242"/>
              <a:ext cx="18110" cy="17058"/>
            </a:xfrm>
            <a:custGeom>
              <a:avLst/>
              <a:gdLst/>
              <a:ahLst/>
              <a:cxnLst/>
              <a:rect l="l" t="t" r="r" b="b"/>
              <a:pathLst>
                <a:path w="310" h="292" extrusionOk="0">
                  <a:moveTo>
                    <a:pt x="155" y="0"/>
                  </a:moveTo>
                  <a:cubicBezTo>
                    <a:pt x="119" y="0"/>
                    <a:pt x="83" y="15"/>
                    <a:pt x="60" y="45"/>
                  </a:cubicBezTo>
                  <a:cubicBezTo>
                    <a:pt x="0" y="92"/>
                    <a:pt x="0" y="188"/>
                    <a:pt x="60" y="247"/>
                  </a:cubicBezTo>
                  <a:cubicBezTo>
                    <a:pt x="78" y="277"/>
                    <a:pt x="110" y="292"/>
                    <a:pt x="146" y="292"/>
                  </a:cubicBezTo>
                  <a:cubicBezTo>
                    <a:pt x="182" y="292"/>
                    <a:pt x="220" y="277"/>
                    <a:pt x="250" y="247"/>
                  </a:cubicBezTo>
                  <a:cubicBezTo>
                    <a:pt x="310" y="199"/>
                    <a:pt x="310" y="104"/>
                    <a:pt x="250" y="45"/>
                  </a:cubicBezTo>
                  <a:cubicBezTo>
                    <a:pt x="226" y="15"/>
                    <a:pt x="191" y="0"/>
                    <a:pt x="1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230" name="Google Shape;1230;p21"/>
            <p:cNvSpPr/>
            <p:nvPr/>
          </p:nvSpPr>
          <p:spPr>
            <a:xfrm>
              <a:off x="1136815" y="1484524"/>
              <a:ext cx="18169" cy="16065"/>
            </a:xfrm>
            <a:custGeom>
              <a:avLst/>
              <a:gdLst/>
              <a:ahLst/>
              <a:cxnLst/>
              <a:rect l="l" t="t" r="r" b="b"/>
              <a:pathLst>
                <a:path w="311" h="275" extrusionOk="0">
                  <a:moveTo>
                    <a:pt x="160" y="1"/>
                  </a:moveTo>
                  <a:cubicBezTo>
                    <a:pt x="126" y="1"/>
                    <a:pt x="90" y="9"/>
                    <a:pt x="60" y="27"/>
                  </a:cubicBezTo>
                  <a:cubicBezTo>
                    <a:pt x="1" y="75"/>
                    <a:pt x="12" y="170"/>
                    <a:pt x="60" y="230"/>
                  </a:cubicBezTo>
                  <a:cubicBezTo>
                    <a:pt x="78" y="260"/>
                    <a:pt x="111" y="274"/>
                    <a:pt x="146" y="274"/>
                  </a:cubicBezTo>
                  <a:cubicBezTo>
                    <a:pt x="182" y="274"/>
                    <a:pt x="221" y="260"/>
                    <a:pt x="251" y="230"/>
                  </a:cubicBezTo>
                  <a:cubicBezTo>
                    <a:pt x="310" y="182"/>
                    <a:pt x="310" y="87"/>
                    <a:pt x="251" y="27"/>
                  </a:cubicBezTo>
                  <a:cubicBezTo>
                    <a:pt x="227" y="9"/>
                    <a:pt x="194" y="1"/>
                    <a:pt x="1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231" name="Google Shape;1231;p21"/>
            <p:cNvSpPr/>
            <p:nvPr/>
          </p:nvSpPr>
          <p:spPr>
            <a:xfrm>
              <a:off x="1178525" y="1442814"/>
              <a:ext cx="18169" cy="16065"/>
            </a:xfrm>
            <a:custGeom>
              <a:avLst/>
              <a:gdLst/>
              <a:ahLst/>
              <a:cxnLst/>
              <a:rect l="l" t="t" r="r" b="b"/>
              <a:pathLst>
                <a:path w="311" h="275" extrusionOk="0">
                  <a:moveTo>
                    <a:pt x="160" y="0"/>
                  </a:moveTo>
                  <a:cubicBezTo>
                    <a:pt x="126" y="0"/>
                    <a:pt x="90" y="9"/>
                    <a:pt x="60" y="27"/>
                  </a:cubicBezTo>
                  <a:cubicBezTo>
                    <a:pt x="1" y="75"/>
                    <a:pt x="1" y="170"/>
                    <a:pt x="60" y="229"/>
                  </a:cubicBezTo>
                  <a:cubicBezTo>
                    <a:pt x="78" y="259"/>
                    <a:pt x="111" y="274"/>
                    <a:pt x="147" y="274"/>
                  </a:cubicBezTo>
                  <a:cubicBezTo>
                    <a:pt x="182" y="274"/>
                    <a:pt x="221" y="259"/>
                    <a:pt x="251" y="229"/>
                  </a:cubicBezTo>
                  <a:cubicBezTo>
                    <a:pt x="310" y="182"/>
                    <a:pt x="310" y="86"/>
                    <a:pt x="251" y="27"/>
                  </a:cubicBezTo>
                  <a:cubicBezTo>
                    <a:pt x="227" y="9"/>
                    <a:pt x="194" y="0"/>
                    <a:pt x="1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232" name="Google Shape;1232;p21"/>
            <p:cNvSpPr/>
            <p:nvPr/>
          </p:nvSpPr>
          <p:spPr>
            <a:xfrm>
              <a:off x="1218191" y="1402798"/>
              <a:ext cx="18169" cy="16415"/>
            </a:xfrm>
            <a:custGeom>
              <a:avLst/>
              <a:gdLst/>
              <a:ahLst/>
              <a:cxnLst/>
              <a:rect l="l" t="t" r="r" b="b"/>
              <a:pathLst>
                <a:path w="311" h="281" extrusionOk="0">
                  <a:moveTo>
                    <a:pt x="151" y="1"/>
                  </a:moveTo>
                  <a:cubicBezTo>
                    <a:pt x="117" y="1"/>
                    <a:pt x="84" y="15"/>
                    <a:pt x="60" y="45"/>
                  </a:cubicBezTo>
                  <a:cubicBezTo>
                    <a:pt x="1" y="93"/>
                    <a:pt x="1" y="176"/>
                    <a:pt x="60" y="236"/>
                  </a:cubicBezTo>
                  <a:cubicBezTo>
                    <a:pt x="84" y="265"/>
                    <a:pt x="117" y="280"/>
                    <a:pt x="151" y="280"/>
                  </a:cubicBezTo>
                  <a:cubicBezTo>
                    <a:pt x="185" y="280"/>
                    <a:pt x="221" y="265"/>
                    <a:pt x="251" y="236"/>
                  </a:cubicBezTo>
                  <a:cubicBezTo>
                    <a:pt x="310" y="200"/>
                    <a:pt x="310" y="105"/>
                    <a:pt x="251" y="45"/>
                  </a:cubicBezTo>
                  <a:cubicBezTo>
                    <a:pt x="221" y="15"/>
                    <a:pt x="185" y="1"/>
                    <a:pt x="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233" name="Google Shape;1233;p21"/>
            <p:cNvSpPr/>
            <p:nvPr/>
          </p:nvSpPr>
          <p:spPr>
            <a:xfrm>
              <a:off x="1259902" y="1361087"/>
              <a:ext cx="18169" cy="16357"/>
            </a:xfrm>
            <a:custGeom>
              <a:avLst/>
              <a:gdLst/>
              <a:ahLst/>
              <a:cxnLst/>
              <a:rect l="l" t="t" r="r" b="b"/>
              <a:pathLst>
                <a:path w="311" h="280" extrusionOk="0">
                  <a:moveTo>
                    <a:pt x="151" y="0"/>
                  </a:moveTo>
                  <a:cubicBezTo>
                    <a:pt x="117" y="0"/>
                    <a:pt x="84" y="15"/>
                    <a:pt x="60" y="45"/>
                  </a:cubicBezTo>
                  <a:cubicBezTo>
                    <a:pt x="1" y="92"/>
                    <a:pt x="1" y="176"/>
                    <a:pt x="60" y="235"/>
                  </a:cubicBezTo>
                  <a:cubicBezTo>
                    <a:pt x="84" y="265"/>
                    <a:pt x="117" y="280"/>
                    <a:pt x="151" y="280"/>
                  </a:cubicBezTo>
                  <a:cubicBezTo>
                    <a:pt x="185" y="280"/>
                    <a:pt x="221" y="265"/>
                    <a:pt x="251" y="235"/>
                  </a:cubicBezTo>
                  <a:cubicBezTo>
                    <a:pt x="310" y="200"/>
                    <a:pt x="310" y="104"/>
                    <a:pt x="251" y="45"/>
                  </a:cubicBezTo>
                  <a:cubicBezTo>
                    <a:pt x="221" y="15"/>
                    <a:pt x="185" y="0"/>
                    <a:pt x="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234" name="Google Shape;1234;p21"/>
            <p:cNvSpPr/>
            <p:nvPr/>
          </p:nvSpPr>
          <p:spPr>
            <a:xfrm>
              <a:off x="1300970" y="1319318"/>
              <a:ext cx="18110" cy="16415"/>
            </a:xfrm>
            <a:custGeom>
              <a:avLst/>
              <a:gdLst/>
              <a:ahLst/>
              <a:cxnLst/>
              <a:rect l="l" t="t" r="r" b="b"/>
              <a:pathLst>
                <a:path w="310" h="281" extrusionOk="0">
                  <a:moveTo>
                    <a:pt x="160" y="1"/>
                  </a:moveTo>
                  <a:cubicBezTo>
                    <a:pt x="125" y="1"/>
                    <a:pt x="90" y="16"/>
                    <a:pt x="60" y="45"/>
                  </a:cubicBezTo>
                  <a:cubicBezTo>
                    <a:pt x="0" y="93"/>
                    <a:pt x="0" y="176"/>
                    <a:pt x="60" y="236"/>
                  </a:cubicBezTo>
                  <a:cubicBezTo>
                    <a:pt x="84" y="266"/>
                    <a:pt x="116" y="281"/>
                    <a:pt x="151" y="281"/>
                  </a:cubicBezTo>
                  <a:cubicBezTo>
                    <a:pt x="185" y="281"/>
                    <a:pt x="221" y="266"/>
                    <a:pt x="250" y="236"/>
                  </a:cubicBezTo>
                  <a:cubicBezTo>
                    <a:pt x="310" y="200"/>
                    <a:pt x="310" y="105"/>
                    <a:pt x="250" y="45"/>
                  </a:cubicBezTo>
                  <a:cubicBezTo>
                    <a:pt x="227" y="16"/>
                    <a:pt x="194" y="1"/>
                    <a:pt x="1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235" name="Google Shape;1235;p21"/>
            <p:cNvSpPr/>
            <p:nvPr/>
          </p:nvSpPr>
          <p:spPr>
            <a:xfrm>
              <a:off x="727830" y="1974359"/>
              <a:ext cx="16065" cy="15364"/>
            </a:xfrm>
            <a:custGeom>
              <a:avLst/>
              <a:gdLst/>
              <a:ahLst/>
              <a:cxnLst/>
              <a:rect l="l" t="t" r="r" b="b"/>
              <a:pathLst>
                <a:path w="275" h="263" extrusionOk="0">
                  <a:moveTo>
                    <a:pt x="132" y="1"/>
                  </a:moveTo>
                  <a:cubicBezTo>
                    <a:pt x="60" y="1"/>
                    <a:pt x="1" y="60"/>
                    <a:pt x="1" y="131"/>
                  </a:cubicBezTo>
                  <a:cubicBezTo>
                    <a:pt x="1" y="203"/>
                    <a:pt x="60" y="262"/>
                    <a:pt x="132" y="262"/>
                  </a:cubicBezTo>
                  <a:cubicBezTo>
                    <a:pt x="203" y="262"/>
                    <a:pt x="274" y="203"/>
                    <a:pt x="274" y="131"/>
                  </a:cubicBezTo>
                  <a:cubicBezTo>
                    <a:pt x="274" y="60"/>
                    <a:pt x="203" y="1"/>
                    <a:pt x="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236" name="Google Shape;1236;p21"/>
            <p:cNvSpPr/>
            <p:nvPr/>
          </p:nvSpPr>
          <p:spPr>
            <a:xfrm>
              <a:off x="766094" y="1934168"/>
              <a:ext cx="18169" cy="16415"/>
            </a:xfrm>
            <a:custGeom>
              <a:avLst/>
              <a:gdLst/>
              <a:ahLst/>
              <a:cxnLst/>
              <a:rect l="l" t="t" r="r" b="b"/>
              <a:pathLst>
                <a:path w="311" h="281" extrusionOk="0">
                  <a:moveTo>
                    <a:pt x="164" y="1"/>
                  </a:moveTo>
                  <a:cubicBezTo>
                    <a:pt x="128" y="1"/>
                    <a:pt x="90" y="16"/>
                    <a:pt x="60" y="46"/>
                  </a:cubicBezTo>
                  <a:cubicBezTo>
                    <a:pt x="0" y="93"/>
                    <a:pt x="0" y="177"/>
                    <a:pt x="60" y="236"/>
                  </a:cubicBezTo>
                  <a:cubicBezTo>
                    <a:pt x="84" y="266"/>
                    <a:pt x="117" y="281"/>
                    <a:pt x="151" y="281"/>
                  </a:cubicBezTo>
                  <a:cubicBezTo>
                    <a:pt x="185" y="281"/>
                    <a:pt x="221" y="266"/>
                    <a:pt x="251" y="236"/>
                  </a:cubicBezTo>
                  <a:cubicBezTo>
                    <a:pt x="310" y="188"/>
                    <a:pt x="310" y="105"/>
                    <a:pt x="251" y="46"/>
                  </a:cubicBezTo>
                  <a:cubicBezTo>
                    <a:pt x="233" y="16"/>
                    <a:pt x="200" y="1"/>
                    <a:pt x="1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237" name="Google Shape;1237;p21"/>
            <p:cNvSpPr/>
            <p:nvPr/>
          </p:nvSpPr>
          <p:spPr>
            <a:xfrm>
              <a:off x="807804" y="1892457"/>
              <a:ext cx="18169" cy="16123"/>
            </a:xfrm>
            <a:custGeom>
              <a:avLst/>
              <a:gdLst/>
              <a:ahLst/>
              <a:cxnLst/>
              <a:rect l="l" t="t" r="r" b="b"/>
              <a:pathLst>
                <a:path w="311" h="276" extrusionOk="0">
                  <a:moveTo>
                    <a:pt x="165" y="1"/>
                  </a:moveTo>
                  <a:cubicBezTo>
                    <a:pt x="129" y="1"/>
                    <a:pt x="90" y="15"/>
                    <a:pt x="60" y="45"/>
                  </a:cubicBezTo>
                  <a:cubicBezTo>
                    <a:pt x="1" y="93"/>
                    <a:pt x="1" y="176"/>
                    <a:pt x="60" y="236"/>
                  </a:cubicBezTo>
                  <a:cubicBezTo>
                    <a:pt x="83" y="264"/>
                    <a:pt x="113" y="276"/>
                    <a:pt x="146" y="276"/>
                  </a:cubicBezTo>
                  <a:cubicBezTo>
                    <a:pt x="181" y="276"/>
                    <a:pt x="219" y="261"/>
                    <a:pt x="251" y="236"/>
                  </a:cubicBezTo>
                  <a:cubicBezTo>
                    <a:pt x="310" y="188"/>
                    <a:pt x="310" y="105"/>
                    <a:pt x="251" y="45"/>
                  </a:cubicBezTo>
                  <a:cubicBezTo>
                    <a:pt x="233" y="15"/>
                    <a:pt x="200" y="1"/>
                    <a:pt x="1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238" name="Google Shape;1238;p21"/>
            <p:cNvSpPr/>
            <p:nvPr/>
          </p:nvSpPr>
          <p:spPr>
            <a:xfrm>
              <a:off x="849573" y="1850980"/>
              <a:ext cx="18110" cy="16123"/>
            </a:xfrm>
            <a:custGeom>
              <a:avLst/>
              <a:gdLst/>
              <a:ahLst/>
              <a:cxnLst/>
              <a:rect l="l" t="t" r="r" b="b"/>
              <a:pathLst>
                <a:path w="310" h="276" extrusionOk="0">
                  <a:moveTo>
                    <a:pt x="170" y="1"/>
                  </a:moveTo>
                  <a:cubicBezTo>
                    <a:pt x="133" y="1"/>
                    <a:pt x="91" y="16"/>
                    <a:pt x="60" y="41"/>
                  </a:cubicBezTo>
                  <a:cubicBezTo>
                    <a:pt x="0" y="88"/>
                    <a:pt x="12" y="172"/>
                    <a:pt x="60" y="231"/>
                  </a:cubicBezTo>
                  <a:cubicBezTo>
                    <a:pt x="84" y="261"/>
                    <a:pt x="116" y="276"/>
                    <a:pt x="151" y="276"/>
                  </a:cubicBezTo>
                  <a:cubicBezTo>
                    <a:pt x="185" y="276"/>
                    <a:pt x="220" y="261"/>
                    <a:pt x="250" y="231"/>
                  </a:cubicBezTo>
                  <a:cubicBezTo>
                    <a:pt x="310" y="184"/>
                    <a:pt x="310" y="100"/>
                    <a:pt x="250" y="41"/>
                  </a:cubicBezTo>
                  <a:cubicBezTo>
                    <a:pt x="233" y="13"/>
                    <a:pt x="203" y="1"/>
                    <a:pt x="1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239" name="Google Shape;1239;p21"/>
            <p:cNvSpPr/>
            <p:nvPr/>
          </p:nvSpPr>
          <p:spPr>
            <a:xfrm>
              <a:off x="890583" y="1811607"/>
              <a:ext cx="15364" cy="15364"/>
            </a:xfrm>
            <a:custGeom>
              <a:avLst/>
              <a:gdLst/>
              <a:ahLst/>
              <a:cxnLst/>
              <a:rect l="l" t="t" r="r" b="b"/>
              <a:pathLst>
                <a:path w="263" h="263" extrusionOk="0">
                  <a:moveTo>
                    <a:pt x="132" y="0"/>
                  </a:moveTo>
                  <a:cubicBezTo>
                    <a:pt x="60" y="0"/>
                    <a:pt x="1" y="60"/>
                    <a:pt x="1" y="131"/>
                  </a:cubicBezTo>
                  <a:cubicBezTo>
                    <a:pt x="1" y="203"/>
                    <a:pt x="60" y="262"/>
                    <a:pt x="132" y="262"/>
                  </a:cubicBezTo>
                  <a:cubicBezTo>
                    <a:pt x="203" y="262"/>
                    <a:pt x="263" y="203"/>
                    <a:pt x="263" y="131"/>
                  </a:cubicBezTo>
                  <a:cubicBezTo>
                    <a:pt x="263" y="60"/>
                    <a:pt x="203" y="0"/>
                    <a:pt x="1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240" name="Google Shape;1240;p21"/>
            <p:cNvSpPr/>
            <p:nvPr/>
          </p:nvSpPr>
          <p:spPr>
            <a:xfrm>
              <a:off x="931650" y="1770071"/>
              <a:ext cx="18110" cy="16357"/>
            </a:xfrm>
            <a:custGeom>
              <a:avLst/>
              <a:gdLst/>
              <a:ahLst/>
              <a:cxnLst/>
              <a:rect l="l" t="t" r="r" b="b"/>
              <a:pathLst>
                <a:path w="310" h="280" extrusionOk="0">
                  <a:moveTo>
                    <a:pt x="146" y="0"/>
                  </a:moveTo>
                  <a:cubicBezTo>
                    <a:pt x="110" y="0"/>
                    <a:pt x="78" y="15"/>
                    <a:pt x="60" y="45"/>
                  </a:cubicBezTo>
                  <a:cubicBezTo>
                    <a:pt x="0" y="80"/>
                    <a:pt x="0" y="176"/>
                    <a:pt x="60" y="235"/>
                  </a:cubicBezTo>
                  <a:cubicBezTo>
                    <a:pt x="78" y="265"/>
                    <a:pt x="110" y="280"/>
                    <a:pt x="146" y="280"/>
                  </a:cubicBezTo>
                  <a:cubicBezTo>
                    <a:pt x="182" y="280"/>
                    <a:pt x="220" y="265"/>
                    <a:pt x="250" y="235"/>
                  </a:cubicBezTo>
                  <a:cubicBezTo>
                    <a:pt x="310" y="188"/>
                    <a:pt x="310" y="104"/>
                    <a:pt x="250" y="45"/>
                  </a:cubicBezTo>
                  <a:cubicBezTo>
                    <a:pt x="220" y="15"/>
                    <a:pt x="182" y="0"/>
                    <a:pt x="1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241" name="Google Shape;1241;p21"/>
            <p:cNvSpPr/>
            <p:nvPr/>
          </p:nvSpPr>
          <p:spPr>
            <a:xfrm>
              <a:off x="973361" y="1728303"/>
              <a:ext cx="18169" cy="16415"/>
            </a:xfrm>
            <a:custGeom>
              <a:avLst/>
              <a:gdLst/>
              <a:ahLst/>
              <a:cxnLst/>
              <a:rect l="l" t="t" r="r" b="b"/>
              <a:pathLst>
                <a:path w="311" h="281" extrusionOk="0">
                  <a:moveTo>
                    <a:pt x="146" y="1"/>
                  </a:moveTo>
                  <a:cubicBezTo>
                    <a:pt x="111" y="1"/>
                    <a:pt x="78" y="16"/>
                    <a:pt x="60" y="45"/>
                  </a:cubicBezTo>
                  <a:cubicBezTo>
                    <a:pt x="1" y="81"/>
                    <a:pt x="1" y="176"/>
                    <a:pt x="60" y="236"/>
                  </a:cubicBezTo>
                  <a:cubicBezTo>
                    <a:pt x="78" y="266"/>
                    <a:pt x="111" y="280"/>
                    <a:pt x="146" y="280"/>
                  </a:cubicBezTo>
                  <a:cubicBezTo>
                    <a:pt x="182" y="280"/>
                    <a:pt x="221" y="266"/>
                    <a:pt x="251" y="236"/>
                  </a:cubicBezTo>
                  <a:cubicBezTo>
                    <a:pt x="310" y="188"/>
                    <a:pt x="310" y="105"/>
                    <a:pt x="251" y="45"/>
                  </a:cubicBezTo>
                  <a:cubicBezTo>
                    <a:pt x="221" y="16"/>
                    <a:pt x="182" y="1"/>
                    <a:pt x="1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242" name="Google Shape;1242;p21"/>
            <p:cNvSpPr/>
            <p:nvPr/>
          </p:nvSpPr>
          <p:spPr>
            <a:xfrm>
              <a:off x="1012326" y="1688520"/>
              <a:ext cx="18110" cy="15831"/>
            </a:xfrm>
            <a:custGeom>
              <a:avLst/>
              <a:gdLst/>
              <a:ahLst/>
              <a:cxnLst/>
              <a:rect l="l" t="t" r="r" b="b"/>
              <a:pathLst>
                <a:path w="310" h="271" extrusionOk="0">
                  <a:moveTo>
                    <a:pt x="151" y="0"/>
                  </a:moveTo>
                  <a:cubicBezTo>
                    <a:pt x="116" y="0"/>
                    <a:pt x="84" y="12"/>
                    <a:pt x="60" y="36"/>
                  </a:cubicBezTo>
                  <a:cubicBezTo>
                    <a:pt x="0" y="83"/>
                    <a:pt x="0" y="167"/>
                    <a:pt x="60" y="226"/>
                  </a:cubicBezTo>
                  <a:cubicBezTo>
                    <a:pt x="84" y="256"/>
                    <a:pt x="116" y="271"/>
                    <a:pt x="151" y="271"/>
                  </a:cubicBezTo>
                  <a:cubicBezTo>
                    <a:pt x="185" y="271"/>
                    <a:pt x="221" y="256"/>
                    <a:pt x="250" y="226"/>
                  </a:cubicBezTo>
                  <a:cubicBezTo>
                    <a:pt x="310" y="191"/>
                    <a:pt x="310" y="95"/>
                    <a:pt x="250" y="36"/>
                  </a:cubicBezTo>
                  <a:cubicBezTo>
                    <a:pt x="221" y="12"/>
                    <a:pt x="185" y="0"/>
                    <a:pt x="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243" name="Google Shape;1243;p21"/>
            <p:cNvSpPr/>
            <p:nvPr/>
          </p:nvSpPr>
          <p:spPr>
            <a:xfrm>
              <a:off x="1054036" y="1646751"/>
              <a:ext cx="18169" cy="15890"/>
            </a:xfrm>
            <a:custGeom>
              <a:avLst/>
              <a:gdLst/>
              <a:ahLst/>
              <a:cxnLst/>
              <a:rect l="l" t="t" r="r" b="b"/>
              <a:pathLst>
                <a:path w="311" h="272" extrusionOk="0">
                  <a:moveTo>
                    <a:pt x="151" y="1"/>
                  </a:moveTo>
                  <a:cubicBezTo>
                    <a:pt x="117" y="1"/>
                    <a:pt x="84" y="13"/>
                    <a:pt x="60" y="36"/>
                  </a:cubicBezTo>
                  <a:cubicBezTo>
                    <a:pt x="1" y="84"/>
                    <a:pt x="1" y="167"/>
                    <a:pt x="60" y="227"/>
                  </a:cubicBezTo>
                  <a:cubicBezTo>
                    <a:pt x="84" y="257"/>
                    <a:pt x="117" y="272"/>
                    <a:pt x="151" y="272"/>
                  </a:cubicBezTo>
                  <a:cubicBezTo>
                    <a:pt x="185" y="272"/>
                    <a:pt x="221" y="257"/>
                    <a:pt x="251" y="227"/>
                  </a:cubicBezTo>
                  <a:cubicBezTo>
                    <a:pt x="310" y="191"/>
                    <a:pt x="310" y="96"/>
                    <a:pt x="251" y="36"/>
                  </a:cubicBezTo>
                  <a:cubicBezTo>
                    <a:pt x="221" y="13"/>
                    <a:pt x="185" y="1"/>
                    <a:pt x="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244" name="Google Shape;1244;p21"/>
            <p:cNvSpPr/>
            <p:nvPr/>
          </p:nvSpPr>
          <p:spPr>
            <a:xfrm>
              <a:off x="1095805" y="1605041"/>
              <a:ext cx="18110" cy="15890"/>
            </a:xfrm>
            <a:custGeom>
              <a:avLst/>
              <a:gdLst/>
              <a:ahLst/>
              <a:cxnLst/>
              <a:rect l="l" t="t" r="r" b="b"/>
              <a:pathLst>
                <a:path w="310" h="272" extrusionOk="0">
                  <a:moveTo>
                    <a:pt x="146" y="0"/>
                  </a:moveTo>
                  <a:cubicBezTo>
                    <a:pt x="110" y="0"/>
                    <a:pt x="77" y="12"/>
                    <a:pt x="60" y="36"/>
                  </a:cubicBezTo>
                  <a:cubicBezTo>
                    <a:pt x="0" y="84"/>
                    <a:pt x="12" y="167"/>
                    <a:pt x="60" y="227"/>
                  </a:cubicBezTo>
                  <a:cubicBezTo>
                    <a:pt x="77" y="256"/>
                    <a:pt x="110" y="271"/>
                    <a:pt x="146" y="271"/>
                  </a:cubicBezTo>
                  <a:cubicBezTo>
                    <a:pt x="182" y="271"/>
                    <a:pt x="220" y="256"/>
                    <a:pt x="250" y="227"/>
                  </a:cubicBezTo>
                  <a:cubicBezTo>
                    <a:pt x="310" y="191"/>
                    <a:pt x="310" y="96"/>
                    <a:pt x="250" y="36"/>
                  </a:cubicBezTo>
                  <a:cubicBezTo>
                    <a:pt x="220" y="12"/>
                    <a:pt x="182" y="0"/>
                    <a:pt x="1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245" name="Google Shape;1245;p21"/>
            <p:cNvSpPr/>
            <p:nvPr/>
          </p:nvSpPr>
          <p:spPr>
            <a:xfrm>
              <a:off x="1134712" y="1565550"/>
              <a:ext cx="18169" cy="16415"/>
            </a:xfrm>
            <a:custGeom>
              <a:avLst/>
              <a:gdLst/>
              <a:ahLst/>
              <a:cxnLst/>
              <a:rect l="l" t="t" r="r" b="b"/>
              <a:pathLst>
                <a:path w="311" h="281" extrusionOk="0">
                  <a:moveTo>
                    <a:pt x="164" y="1"/>
                  </a:moveTo>
                  <a:cubicBezTo>
                    <a:pt x="129" y="1"/>
                    <a:pt x="90" y="16"/>
                    <a:pt x="60" y="45"/>
                  </a:cubicBezTo>
                  <a:cubicBezTo>
                    <a:pt x="1" y="93"/>
                    <a:pt x="13" y="176"/>
                    <a:pt x="60" y="236"/>
                  </a:cubicBezTo>
                  <a:cubicBezTo>
                    <a:pt x="84" y="266"/>
                    <a:pt x="117" y="280"/>
                    <a:pt x="151" y="280"/>
                  </a:cubicBezTo>
                  <a:cubicBezTo>
                    <a:pt x="185" y="280"/>
                    <a:pt x="221" y="266"/>
                    <a:pt x="251" y="236"/>
                  </a:cubicBezTo>
                  <a:cubicBezTo>
                    <a:pt x="310" y="188"/>
                    <a:pt x="310" y="105"/>
                    <a:pt x="251" y="45"/>
                  </a:cubicBezTo>
                  <a:cubicBezTo>
                    <a:pt x="233" y="16"/>
                    <a:pt x="200" y="1"/>
                    <a:pt x="1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246" name="Google Shape;1246;p21"/>
            <p:cNvSpPr/>
            <p:nvPr/>
          </p:nvSpPr>
          <p:spPr>
            <a:xfrm>
              <a:off x="1176481" y="1523840"/>
              <a:ext cx="18110" cy="16415"/>
            </a:xfrm>
            <a:custGeom>
              <a:avLst/>
              <a:gdLst/>
              <a:ahLst/>
              <a:cxnLst/>
              <a:rect l="l" t="t" r="r" b="b"/>
              <a:pathLst>
                <a:path w="310" h="281" extrusionOk="0">
                  <a:moveTo>
                    <a:pt x="155" y="0"/>
                  </a:moveTo>
                  <a:cubicBezTo>
                    <a:pt x="122" y="0"/>
                    <a:pt x="89" y="15"/>
                    <a:pt x="60" y="45"/>
                  </a:cubicBezTo>
                  <a:cubicBezTo>
                    <a:pt x="0" y="93"/>
                    <a:pt x="0" y="176"/>
                    <a:pt x="60" y="235"/>
                  </a:cubicBezTo>
                  <a:cubicBezTo>
                    <a:pt x="84" y="265"/>
                    <a:pt x="116" y="280"/>
                    <a:pt x="150" y="280"/>
                  </a:cubicBezTo>
                  <a:cubicBezTo>
                    <a:pt x="185" y="280"/>
                    <a:pt x="220" y="265"/>
                    <a:pt x="250" y="235"/>
                  </a:cubicBezTo>
                  <a:cubicBezTo>
                    <a:pt x="310" y="188"/>
                    <a:pt x="310" y="104"/>
                    <a:pt x="250" y="45"/>
                  </a:cubicBezTo>
                  <a:cubicBezTo>
                    <a:pt x="220" y="15"/>
                    <a:pt x="188" y="0"/>
                    <a:pt x="1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247" name="Google Shape;1247;p21"/>
            <p:cNvSpPr/>
            <p:nvPr/>
          </p:nvSpPr>
          <p:spPr>
            <a:xfrm>
              <a:off x="1218191" y="1482597"/>
              <a:ext cx="18169" cy="15890"/>
            </a:xfrm>
            <a:custGeom>
              <a:avLst/>
              <a:gdLst/>
              <a:ahLst/>
              <a:cxnLst/>
              <a:rect l="l" t="t" r="r" b="b"/>
              <a:pathLst>
                <a:path w="311" h="272" extrusionOk="0">
                  <a:moveTo>
                    <a:pt x="155" y="1"/>
                  </a:moveTo>
                  <a:cubicBezTo>
                    <a:pt x="123" y="1"/>
                    <a:pt x="90" y="13"/>
                    <a:pt x="60" y="37"/>
                  </a:cubicBezTo>
                  <a:cubicBezTo>
                    <a:pt x="1" y="84"/>
                    <a:pt x="1" y="167"/>
                    <a:pt x="60" y="227"/>
                  </a:cubicBezTo>
                  <a:cubicBezTo>
                    <a:pt x="84" y="257"/>
                    <a:pt x="117" y="272"/>
                    <a:pt x="151" y="272"/>
                  </a:cubicBezTo>
                  <a:cubicBezTo>
                    <a:pt x="185" y="272"/>
                    <a:pt x="221" y="257"/>
                    <a:pt x="251" y="227"/>
                  </a:cubicBezTo>
                  <a:cubicBezTo>
                    <a:pt x="310" y="179"/>
                    <a:pt x="310" y="96"/>
                    <a:pt x="251" y="37"/>
                  </a:cubicBezTo>
                  <a:cubicBezTo>
                    <a:pt x="221" y="13"/>
                    <a:pt x="188" y="1"/>
                    <a:pt x="1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248" name="Google Shape;1248;p21"/>
            <p:cNvSpPr/>
            <p:nvPr/>
          </p:nvSpPr>
          <p:spPr>
            <a:xfrm>
              <a:off x="1257156" y="1443164"/>
              <a:ext cx="18110" cy="16357"/>
            </a:xfrm>
            <a:custGeom>
              <a:avLst/>
              <a:gdLst/>
              <a:ahLst/>
              <a:cxnLst/>
              <a:rect l="l" t="t" r="r" b="b"/>
              <a:pathLst>
                <a:path w="310" h="280" extrusionOk="0">
                  <a:moveTo>
                    <a:pt x="165" y="0"/>
                  </a:moveTo>
                  <a:cubicBezTo>
                    <a:pt x="128" y="0"/>
                    <a:pt x="90" y="15"/>
                    <a:pt x="60" y="45"/>
                  </a:cubicBezTo>
                  <a:cubicBezTo>
                    <a:pt x="0" y="80"/>
                    <a:pt x="0" y="176"/>
                    <a:pt x="60" y="235"/>
                  </a:cubicBezTo>
                  <a:cubicBezTo>
                    <a:pt x="84" y="265"/>
                    <a:pt x="119" y="280"/>
                    <a:pt x="157" y="280"/>
                  </a:cubicBezTo>
                  <a:cubicBezTo>
                    <a:pt x="194" y="280"/>
                    <a:pt x="232" y="265"/>
                    <a:pt x="262" y="235"/>
                  </a:cubicBezTo>
                  <a:cubicBezTo>
                    <a:pt x="310" y="188"/>
                    <a:pt x="310" y="104"/>
                    <a:pt x="262" y="45"/>
                  </a:cubicBezTo>
                  <a:cubicBezTo>
                    <a:pt x="238" y="15"/>
                    <a:pt x="203" y="0"/>
                    <a:pt x="1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249" name="Google Shape;1249;p21"/>
            <p:cNvSpPr/>
            <p:nvPr/>
          </p:nvSpPr>
          <p:spPr>
            <a:xfrm>
              <a:off x="1300970" y="1401220"/>
              <a:ext cx="15364" cy="15364"/>
            </a:xfrm>
            <a:custGeom>
              <a:avLst/>
              <a:gdLst/>
              <a:ahLst/>
              <a:cxnLst/>
              <a:rect l="l" t="t" r="r" b="b"/>
              <a:pathLst>
                <a:path w="263" h="263" extrusionOk="0">
                  <a:moveTo>
                    <a:pt x="131" y="1"/>
                  </a:moveTo>
                  <a:cubicBezTo>
                    <a:pt x="60" y="1"/>
                    <a:pt x="0" y="60"/>
                    <a:pt x="0" y="132"/>
                  </a:cubicBezTo>
                  <a:cubicBezTo>
                    <a:pt x="0" y="203"/>
                    <a:pt x="60" y="263"/>
                    <a:pt x="131" y="263"/>
                  </a:cubicBezTo>
                  <a:cubicBezTo>
                    <a:pt x="203" y="263"/>
                    <a:pt x="262" y="203"/>
                    <a:pt x="262" y="132"/>
                  </a:cubicBezTo>
                  <a:cubicBezTo>
                    <a:pt x="262" y="60"/>
                    <a:pt x="203" y="1"/>
                    <a:pt x="1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250" name="Google Shape;1250;p21"/>
            <p:cNvSpPr/>
            <p:nvPr/>
          </p:nvSpPr>
          <p:spPr>
            <a:xfrm>
              <a:off x="1340636" y="1359685"/>
              <a:ext cx="18811" cy="16415"/>
            </a:xfrm>
            <a:custGeom>
              <a:avLst/>
              <a:gdLst/>
              <a:ahLst/>
              <a:cxnLst/>
              <a:rect l="l" t="t" r="r" b="b"/>
              <a:pathLst>
                <a:path w="322" h="281" extrusionOk="0">
                  <a:moveTo>
                    <a:pt x="165" y="0"/>
                  </a:moveTo>
                  <a:cubicBezTo>
                    <a:pt x="128" y="0"/>
                    <a:pt x="89" y="15"/>
                    <a:pt x="60" y="45"/>
                  </a:cubicBezTo>
                  <a:cubicBezTo>
                    <a:pt x="0" y="81"/>
                    <a:pt x="0" y="176"/>
                    <a:pt x="60" y="236"/>
                  </a:cubicBezTo>
                  <a:cubicBezTo>
                    <a:pt x="83" y="265"/>
                    <a:pt x="119" y="280"/>
                    <a:pt x="156" y="280"/>
                  </a:cubicBezTo>
                  <a:cubicBezTo>
                    <a:pt x="194" y="280"/>
                    <a:pt x="232" y="265"/>
                    <a:pt x="262" y="236"/>
                  </a:cubicBezTo>
                  <a:cubicBezTo>
                    <a:pt x="322" y="188"/>
                    <a:pt x="322" y="93"/>
                    <a:pt x="262" y="45"/>
                  </a:cubicBezTo>
                  <a:cubicBezTo>
                    <a:pt x="238" y="15"/>
                    <a:pt x="202" y="0"/>
                    <a:pt x="1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251" name="Google Shape;1251;p21"/>
            <p:cNvSpPr/>
            <p:nvPr/>
          </p:nvSpPr>
          <p:spPr>
            <a:xfrm>
              <a:off x="806461" y="1973833"/>
              <a:ext cx="18110" cy="17116"/>
            </a:xfrm>
            <a:custGeom>
              <a:avLst/>
              <a:gdLst/>
              <a:ahLst/>
              <a:cxnLst/>
              <a:rect l="l" t="t" r="r" b="b"/>
              <a:pathLst>
                <a:path w="310" h="293" extrusionOk="0">
                  <a:moveTo>
                    <a:pt x="159" y="1"/>
                  </a:moveTo>
                  <a:cubicBezTo>
                    <a:pt x="125" y="1"/>
                    <a:pt x="89" y="15"/>
                    <a:pt x="60" y="45"/>
                  </a:cubicBezTo>
                  <a:cubicBezTo>
                    <a:pt x="0" y="93"/>
                    <a:pt x="0" y="188"/>
                    <a:pt x="60" y="248"/>
                  </a:cubicBezTo>
                  <a:cubicBezTo>
                    <a:pt x="77" y="277"/>
                    <a:pt x="110" y="292"/>
                    <a:pt x="146" y="292"/>
                  </a:cubicBezTo>
                  <a:cubicBezTo>
                    <a:pt x="182" y="292"/>
                    <a:pt x="220" y="277"/>
                    <a:pt x="250" y="248"/>
                  </a:cubicBezTo>
                  <a:cubicBezTo>
                    <a:pt x="310" y="200"/>
                    <a:pt x="310" y="105"/>
                    <a:pt x="250" y="45"/>
                  </a:cubicBezTo>
                  <a:cubicBezTo>
                    <a:pt x="226" y="15"/>
                    <a:pt x="194" y="1"/>
                    <a:pt x="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252" name="Google Shape;1252;p21"/>
            <p:cNvSpPr/>
            <p:nvPr/>
          </p:nvSpPr>
          <p:spPr>
            <a:xfrm>
              <a:off x="849573" y="1931948"/>
              <a:ext cx="16066" cy="16065"/>
            </a:xfrm>
            <a:custGeom>
              <a:avLst/>
              <a:gdLst/>
              <a:ahLst/>
              <a:cxnLst/>
              <a:rect l="l" t="t" r="r" b="b"/>
              <a:pathLst>
                <a:path w="275" h="275" extrusionOk="0">
                  <a:moveTo>
                    <a:pt x="131" y="0"/>
                  </a:moveTo>
                  <a:cubicBezTo>
                    <a:pt x="60" y="0"/>
                    <a:pt x="0" y="72"/>
                    <a:pt x="0" y="143"/>
                  </a:cubicBezTo>
                  <a:cubicBezTo>
                    <a:pt x="0" y="215"/>
                    <a:pt x="60" y="274"/>
                    <a:pt x="131" y="274"/>
                  </a:cubicBezTo>
                  <a:cubicBezTo>
                    <a:pt x="203" y="274"/>
                    <a:pt x="274" y="215"/>
                    <a:pt x="274" y="143"/>
                  </a:cubicBezTo>
                  <a:cubicBezTo>
                    <a:pt x="274" y="72"/>
                    <a:pt x="203" y="0"/>
                    <a:pt x="1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253" name="Google Shape;1253;p21"/>
            <p:cNvSpPr/>
            <p:nvPr/>
          </p:nvSpPr>
          <p:spPr>
            <a:xfrm>
              <a:off x="889882" y="1890354"/>
              <a:ext cx="18169" cy="17116"/>
            </a:xfrm>
            <a:custGeom>
              <a:avLst/>
              <a:gdLst/>
              <a:ahLst/>
              <a:cxnLst/>
              <a:rect l="l" t="t" r="r" b="b"/>
              <a:pathLst>
                <a:path w="311" h="293" extrusionOk="0">
                  <a:moveTo>
                    <a:pt x="160" y="1"/>
                  </a:moveTo>
                  <a:cubicBezTo>
                    <a:pt x="126" y="1"/>
                    <a:pt x="90" y="16"/>
                    <a:pt x="60" y="45"/>
                  </a:cubicBezTo>
                  <a:cubicBezTo>
                    <a:pt x="1" y="93"/>
                    <a:pt x="1" y="188"/>
                    <a:pt x="60" y="248"/>
                  </a:cubicBezTo>
                  <a:cubicBezTo>
                    <a:pt x="78" y="278"/>
                    <a:pt x="111" y="293"/>
                    <a:pt x="147" y="293"/>
                  </a:cubicBezTo>
                  <a:cubicBezTo>
                    <a:pt x="182" y="293"/>
                    <a:pt x="221" y="278"/>
                    <a:pt x="251" y="248"/>
                  </a:cubicBezTo>
                  <a:cubicBezTo>
                    <a:pt x="310" y="200"/>
                    <a:pt x="310" y="105"/>
                    <a:pt x="251" y="45"/>
                  </a:cubicBezTo>
                  <a:cubicBezTo>
                    <a:pt x="227" y="16"/>
                    <a:pt x="194" y="1"/>
                    <a:pt x="1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254" name="Google Shape;1254;p21"/>
            <p:cNvSpPr/>
            <p:nvPr/>
          </p:nvSpPr>
          <p:spPr>
            <a:xfrm>
              <a:off x="929547" y="1851272"/>
              <a:ext cx="18110" cy="15831"/>
            </a:xfrm>
            <a:custGeom>
              <a:avLst/>
              <a:gdLst/>
              <a:ahLst/>
              <a:cxnLst/>
              <a:rect l="l" t="t" r="r" b="b"/>
              <a:pathLst>
                <a:path w="310" h="271" extrusionOk="0">
                  <a:moveTo>
                    <a:pt x="151" y="0"/>
                  </a:moveTo>
                  <a:cubicBezTo>
                    <a:pt x="117" y="0"/>
                    <a:pt x="84" y="12"/>
                    <a:pt x="60" y="36"/>
                  </a:cubicBezTo>
                  <a:cubicBezTo>
                    <a:pt x="0" y="83"/>
                    <a:pt x="0" y="167"/>
                    <a:pt x="60" y="226"/>
                  </a:cubicBezTo>
                  <a:cubicBezTo>
                    <a:pt x="84" y="256"/>
                    <a:pt x="117" y="271"/>
                    <a:pt x="151" y="271"/>
                  </a:cubicBezTo>
                  <a:cubicBezTo>
                    <a:pt x="185" y="271"/>
                    <a:pt x="221" y="256"/>
                    <a:pt x="250" y="226"/>
                  </a:cubicBezTo>
                  <a:cubicBezTo>
                    <a:pt x="310" y="179"/>
                    <a:pt x="310" y="95"/>
                    <a:pt x="250" y="36"/>
                  </a:cubicBezTo>
                  <a:cubicBezTo>
                    <a:pt x="221" y="12"/>
                    <a:pt x="185" y="0"/>
                    <a:pt x="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255" name="Google Shape;1255;p21"/>
            <p:cNvSpPr/>
            <p:nvPr/>
          </p:nvSpPr>
          <p:spPr>
            <a:xfrm>
              <a:off x="971258" y="1809679"/>
              <a:ext cx="18169" cy="16415"/>
            </a:xfrm>
            <a:custGeom>
              <a:avLst/>
              <a:gdLst/>
              <a:ahLst/>
              <a:cxnLst/>
              <a:rect l="l" t="t" r="r" b="b"/>
              <a:pathLst>
                <a:path w="311" h="281" extrusionOk="0">
                  <a:moveTo>
                    <a:pt x="151" y="1"/>
                  </a:moveTo>
                  <a:cubicBezTo>
                    <a:pt x="117" y="1"/>
                    <a:pt x="84" y="16"/>
                    <a:pt x="60" y="45"/>
                  </a:cubicBezTo>
                  <a:cubicBezTo>
                    <a:pt x="1" y="93"/>
                    <a:pt x="1" y="176"/>
                    <a:pt x="60" y="236"/>
                  </a:cubicBezTo>
                  <a:cubicBezTo>
                    <a:pt x="84" y="266"/>
                    <a:pt x="117" y="281"/>
                    <a:pt x="151" y="281"/>
                  </a:cubicBezTo>
                  <a:cubicBezTo>
                    <a:pt x="185" y="281"/>
                    <a:pt x="221" y="266"/>
                    <a:pt x="251" y="236"/>
                  </a:cubicBezTo>
                  <a:cubicBezTo>
                    <a:pt x="310" y="200"/>
                    <a:pt x="310" y="105"/>
                    <a:pt x="251" y="45"/>
                  </a:cubicBezTo>
                  <a:cubicBezTo>
                    <a:pt x="221" y="16"/>
                    <a:pt x="185" y="1"/>
                    <a:pt x="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256" name="Google Shape;1256;p21"/>
            <p:cNvSpPr/>
            <p:nvPr/>
          </p:nvSpPr>
          <p:spPr>
            <a:xfrm>
              <a:off x="1012326" y="1768202"/>
              <a:ext cx="18110" cy="16182"/>
            </a:xfrm>
            <a:custGeom>
              <a:avLst/>
              <a:gdLst/>
              <a:ahLst/>
              <a:cxnLst/>
              <a:rect l="l" t="t" r="r" b="b"/>
              <a:pathLst>
                <a:path w="310" h="277" extrusionOk="0">
                  <a:moveTo>
                    <a:pt x="165" y="1"/>
                  </a:moveTo>
                  <a:cubicBezTo>
                    <a:pt x="129" y="1"/>
                    <a:pt x="91" y="16"/>
                    <a:pt x="60" y="41"/>
                  </a:cubicBezTo>
                  <a:cubicBezTo>
                    <a:pt x="0" y="89"/>
                    <a:pt x="0" y="172"/>
                    <a:pt x="60" y="231"/>
                  </a:cubicBezTo>
                  <a:cubicBezTo>
                    <a:pt x="84" y="261"/>
                    <a:pt x="116" y="276"/>
                    <a:pt x="151" y="276"/>
                  </a:cubicBezTo>
                  <a:cubicBezTo>
                    <a:pt x="185" y="276"/>
                    <a:pt x="221" y="261"/>
                    <a:pt x="250" y="231"/>
                  </a:cubicBezTo>
                  <a:cubicBezTo>
                    <a:pt x="310" y="196"/>
                    <a:pt x="310" y="101"/>
                    <a:pt x="250" y="41"/>
                  </a:cubicBezTo>
                  <a:cubicBezTo>
                    <a:pt x="228" y="13"/>
                    <a:pt x="197" y="1"/>
                    <a:pt x="1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257" name="Google Shape;1257;p21"/>
            <p:cNvSpPr/>
            <p:nvPr/>
          </p:nvSpPr>
          <p:spPr>
            <a:xfrm>
              <a:off x="1051933" y="1728828"/>
              <a:ext cx="18169" cy="15890"/>
            </a:xfrm>
            <a:custGeom>
              <a:avLst/>
              <a:gdLst/>
              <a:ahLst/>
              <a:cxnLst/>
              <a:rect l="l" t="t" r="r" b="b"/>
              <a:pathLst>
                <a:path w="311" h="272" extrusionOk="0">
                  <a:moveTo>
                    <a:pt x="156" y="1"/>
                  </a:moveTo>
                  <a:cubicBezTo>
                    <a:pt x="120" y="1"/>
                    <a:pt x="84" y="13"/>
                    <a:pt x="60" y="36"/>
                  </a:cubicBezTo>
                  <a:cubicBezTo>
                    <a:pt x="1" y="72"/>
                    <a:pt x="1" y="167"/>
                    <a:pt x="60" y="227"/>
                  </a:cubicBezTo>
                  <a:cubicBezTo>
                    <a:pt x="84" y="257"/>
                    <a:pt x="120" y="271"/>
                    <a:pt x="156" y="271"/>
                  </a:cubicBezTo>
                  <a:cubicBezTo>
                    <a:pt x="191" y="271"/>
                    <a:pt x="227" y="257"/>
                    <a:pt x="251" y="227"/>
                  </a:cubicBezTo>
                  <a:cubicBezTo>
                    <a:pt x="311" y="179"/>
                    <a:pt x="311" y="96"/>
                    <a:pt x="251" y="36"/>
                  </a:cubicBezTo>
                  <a:cubicBezTo>
                    <a:pt x="227" y="13"/>
                    <a:pt x="191" y="1"/>
                    <a:pt x="1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258" name="Google Shape;1258;p21"/>
            <p:cNvSpPr/>
            <p:nvPr/>
          </p:nvSpPr>
          <p:spPr>
            <a:xfrm>
              <a:off x="1093702" y="1687118"/>
              <a:ext cx="18811" cy="15890"/>
            </a:xfrm>
            <a:custGeom>
              <a:avLst/>
              <a:gdLst/>
              <a:ahLst/>
              <a:cxnLst/>
              <a:rect l="l" t="t" r="r" b="b"/>
              <a:pathLst>
                <a:path w="322" h="272" extrusionOk="0">
                  <a:moveTo>
                    <a:pt x="157" y="0"/>
                  </a:moveTo>
                  <a:cubicBezTo>
                    <a:pt x="119" y="0"/>
                    <a:pt x="84" y="12"/>
                    <a:pt x="60" y="36"/>
                  </a:cubicBezTo>
                  <a:cubicBezTo>
                    <a:pt x="0" y="72"/>
                    <a:pt x="0" y="167"/>
                    <a:pt x="60" y="226"/>
                  </a:cubicBezTo>
                  <a:cubicBezTo>
                    <a:pt x="84" y="256"/>
                    <a:pt x="119" y="271"/>
                    <a:pt x="157" y="271"/>
                  </a:cubicBezTo>
                  <a:cubicBezTo>
                    <a:pt x="194" y="271"/>
                    <a:pt x="232" y="256"/>
                    <a:pt x="262" y="226"/>
                  </a:cubicBezTo>
                  <a:cubicBezTo>
                    <a:pt x="322" y="179"/>
                    <a:pt x="322" y="95"/>
                    <a:pt x="262" y="36"/>
                  </a:cubicBezTo>
                  <a:cubicBezTo>
                    <a:pt x="232" y="12"/>
                    <a:pt x="194" y="0"/>
                    <a:pt x="1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259" name="Google Shape;1259;p21"/>
            <p:cNvSpPr/>
            <p:nvPr/>
          </p:nvSpPr>
          <p:spPr>
            <a:xfrm>
              <a:off x="1136815" y="1645349"/>
              <a:ext cx="15364" cy="15364"/>
            </a:xfrm>
            <a:custGeom>
              <a:avLst/>
              <a:gdLst/>
              <a:ahLst/>
              <a:cxnLst/>
              <a:rect l="l" t="t" r="r" b="b"/>
              <a:pathLst>
                <a:path w="263" h="263" extrusionOk="0">
                  <a:moveTo>
                    <a:pt x="131" y="1"/>
                  </a:moveTo>
                  <a:cubicBezTo>
                    <a:pt x="60" y="1"/>
                    <a:pt x="1" y="60"/>
                    <a:pt x="1" y="132"/>
                  </a:cubicBezTo>
                  <a:cubicBezTo>
                    <a:pt x="1" y="203"/>
                    <a:pt x="60" y="263"/>
                    <a:pt x="131" y="263"/>
                  </a:cubicBezTo>
                  <a:cubicBezTo>
                    <a:pt x="203" y="263"/>
                    <a:pt x="262" y="203"/>
                    <a:pt x="262" y="132"/>
                  </a:cubicBezTo>
                  <a:cubicBezTo>
                    <a:pt x="262" y="60"/>
                    <a:pt x="203" y="1"/>
                    <a:pt x="1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260" name="Google Shape;1260;p21"/>
            <p:cNvSpPr/>
            <p:nvPr/>
          </p:nvSpPr>
          <p:spPr>
            <a:xfrm>
              <a:off x="1175079" y="1605216"/>
              <a:ext cx="18110" cy="17058"/>
            </a:xfrm>
            <a:custGeom>
              <a:avLst/>
              <a:gdLst/>
              <a:ahLst/>
              <a:cxnLst/>
              <a:rect l="l" t="t" r="r" b="b"/>
              <a:pathLst>
                <a:path w="310" h="292" extrusionOk="0">
                  <a:moveTo>
                    <a:pt x="155" y="0"/>
                  </a:moveTo>
                  <a:cubicBezTo>
                    <a:pt x="122" y="0"/>
                    <a:pt x="90" y="15"/>
                    <a:pt x="60" y="45"/>
                  </a:cubicBezTo>
                  <a:cubicBezTo>
                    <a:pt x="0" y="93"/>
                    <a:pt x="0" y="188"/>
                    <a:pt x="60" y="247"/>
                  </a:cubicBezTo>
                  <a:cubicBezTo>
                    <a:pt x="78" y="277"/>
                    <a:pt x="110" y="292"/>
                    <a:pt x="146" y="292"/>
                  </a:cubicBezTo>
                  <a:cubicBezTo>
                    <a:pt x="182" y="292"/>
                    <a:pt x="221" y="277"/>
                    <a:pt x="250" y="247"/>
                  </a:cubicBezTo>
                  <a:cubicBezTo>
                    <a:pt x="310" y="200"/>
                    <a:pt x="310" y="104"/>
                    <a:pt x="250" y="45"/>
                  </a:cubicBezTo>
                  <a:cubicBezTo>
                    <a:pt x="221" y="15"/>
                    <a:pt x="188" y="0"/>
                    <a:pt x="1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261" name="Google Shape;1261;p21"/>
            <p:cNvSpPr/>
            <p:nvPr/>
          </p:nvSpPr>
          <p:spPr>
            <a:xfrm>
              <a:off x="1216789" y="1563447"/>
              <a:ext cx="18169" cy="17116"/>
            </a:xfrm>
            <a:custGeom>
              <a:avLst/>
              <a:gdLst/>
              <a:ahLst/>
              <a:cxnLst/>
              <a:rect l="l" t="t" r="r" b="b"/>
              <a:pathLst>
                <a:path w="311" h="293" extrusionOk="0">
                  <a:moveTo>
                    <a:pt x="147" y="1"/>
                  </a:moveTo>
                  <a:cubicBezTo>
                    <a:pt x="111" y="1"/>
                    <a:pt x="78" y="16"/>
                    <a:pt x="60" y="46"/>
                  </a:cubicBezTo>
                  <a:cubicBezTo>
                    <a:pt x="1" y="93"/>
                    <a:pt x="1" y="188"/>
                    <a:pt x="60" y="248"/>
                  </a:cubicBezTo>
                  <a:cubicBezTo>
                    <a:pt x="78" y="278"/>
                    <a:pt x="111" y="293"/>
                    <a:pt x="147" y="293"/>
                  </a:cubicBezTo>
                  <a:cubicBezTo>
                    <a:pt x="182" y="293"/>
                    <a:pt x="221" y="278"/>
                    <a:pt x="251" y="248"/>
                  </a:cubicBezTo>
                  <a:cubicBezTo>
                    <a:pt x="310" y="200"/>
                    <a:pt x="310" y="105"/>
                    <a:pt x="251" y="46"/>
                  </a:cubicBezTo>
                  <a:cubicBezTo>
                    <a:pt x="221" y="16"/>
                    <a:pt x="182" y="1"/>
                    <a:pt x="1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262" name="Google Shape;1262;p21"/>
            <p:cNvSpPr/>
            <p:nvPr/>
          </p:nvSpPr>
          <p:spPr>
            <a:xfrm>
              <a:off x="1259259" y="1522963"/>
              <a:ext cx="15306" cy="15364"/>
            </a:xfrm>
            <a:custGeom>
              <a:avLst/>
              <a:gdLst/>
              <a:ahLst/>
              <a:cxnLst/>
              <a:rect l="l" t="t" r="r" b="b"/>
              <a:pathLst>
                <a:path w="262" h="263" extrusionOk="0">
                  <a:moveTo>
                    <a:pt x="131" y="0"/>
                  </a:moveTo>
                  <a:cubicBezTo>
                    <a:pt x="60" y="0"/>
                    <a:pt x="0" y="60"/>
                    <a:pt x="0" y="131"/>
                  </a:cubicBezTo>
                  <a:cubicBezTo>
                    <a:pt x="0" y="203"/>
                    <a:pt x="60" y="262"/>
                    <a:pt x="131" y="262"/>
                  </a:cubicBezTo>
                  <a:cubicBezTo>
                    <a:pt x="202" y="262"/>
                    <a:pt x="262" y="203"/>
                    <a:pt x="262" y="131"/>
                  </a:cubicBezTo>
                  <a:cubicBezTo>
                    <a:pt x="262" y="60"/>
                    <a:pt x="202" y="0"/>
                    <a:pt x="1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263" name="Google Shape;1263;p21"/>
            <p:cNvSpPr/>
            <p:nvPr/>
          </p:nvSpPr>
          <p:spPr>
            <a:xfrm>
              <a:off x="1297465" y="1482772"/>
              <a:ext cx="18169" cy="16415"/>
            </a:xfrm>
            <a:custGeom>
              <a:avLst/>
              <a:gdLst/>
              <a:ahLst/>
              <a:cxnLst/>
              <a:rect l="l" t="t" r="r" b="b"/>
              <a:pathLst>
                <a:path w="311" h="281" extrusionOk="0">
                  <a:moveTo>
                    <a:pt x="160" y="1"/>
                  </a:moveTo>
                  <a:cubicBezTo>
                    <a:pt x="126" y="1"/>
                    <a:pt x="90" y="16"/>
                    <a:pt x="60" y="45"/>
                  </a:cubicBezTo>
                  <a:cubicBezTo>
                    <a:pt x="1" y="93"/>
                    <a:pt x="1" y="176"/>
                    <a:pt x="60" y="236"/>
                  </a:cubicBezTo>
                  <a:cubicBezTo>
                    <a:pt x="84" y="266"/>
                    <a:pt x="117" y="281"/>
                    <a:pt x="151" y="281"/>
                  </a:cubicBezTo>
                  <a:cubicBezTo>
                    <a:pt x="185" y="281"/>
                    <a:pt x="221" y="266"/>
                    <a:pt x="251" y="236"/>
                  </a:cubicBezTo>
                  <a:cubicBezTo>
                    <a:pt x="310" y="200"/>
                    <a:pt x="310" y="105"/>
                    <a:pt x="251" y="45"/>
                  </a:cubicBezTo>
                  <a:cubicBezTo>
                    <a:pt x="227" y="16"/>
                    <a:pt x="194" y="1"/>
                    <a:pt x="1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264" name="Google Shape;1264;p21"/>
            <p:cNvSpPr/>
            <p:nvPr/>
          </p:nvSpPr>
          <p:spPr>
            <a:xfrm>
              <a:off x="1339234" y="1441061"/>
              <a:ext cx="18110" cy="16415"/>
            </a:xfrm>
            <a:custGeom>
              <a:avLst/>
              <a:gdLst/>
              <a:ahLst/>
              <a:cxnLst/>
              <a:rect l="l" t="t" r="r" b="b"/>
              <a:pathLst>
                <a:path w="310" h="281" extrusionOk="0">
                  <a:moveTo>
                    <a:pt x="159" y="0"/>
                  </a:moveTo>
                  <a:cubicBezTo>
                    <a:pt x="125" y="0"/>
                    <a:pt x="90" y="15"/>
                    <a:pt x="60" y="45"/>
                  </a:cubicBezTo>
                  <a:cubicBezTo>
                    <a:pt x="0" y="93"/>
                    <a:pt x="0" y="176"/>
                    <a:pt x="60" y="236"/>
                  </a:cubicBezTo>
                  <a:cubicBezTo>
                    <a:pt x="78" y="265"/>
                    <a:pt x="110" y="280"/>
                    <a:pt x="146" y="280"/>
                  </a:cubicBezTo>
                  <a:cubicBezTo>
                    <a:pt x="182" y="280"/>
                    <a:pt x="220" y="265"/>
                    <a:pt x="250" y="236"/>
                  </a:cubicBezTo>
                  <a:cubicBezTo>
                    <a:pt x="310" y="200"/>
                    <a:pt x="310" y="105"/>
                    <a:pt x="250" y="45"/>
                  </a:cubicBezTo>
                  <a:cubicBezTo>
                    <a:pt x="226" y="15"/>
                    <a:pt x="194" y="0"/>
                    <a:pt x="1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265" name="Google Shape;1265;p21"/>
            <p:cNvSpPr/>
            <p:nvPr/>
          </p:nvSpPr>
          <p:spPr>
            <a:xfrm>
              <a:off x="1380944" y="1399351"/>
              <a:ext cx="18169" cy="16357"/>
            </a:xfrm>
            <a:custGeom>
              <a:avLst/>
              <a:gdLst/>
              <a:ahLst/>
              <a:cxnLst/>
              <a:rect l="l" t="t" r="r" b="b"/>
              <a:pathLst>
                <a:path w="311" h="280" extrusionOk="0">
                  <a:moveTo>
                    <a:pt x="160" y="0"/>
                  </a:moveTo>
                  <a:cubicBezTo>
                    <a:pt x="126" y="0"/>
                    <a:pt x="90" y="15"/>
                    <a:pt x="60" y="45"/>
                  </a:cubicBezTo>
                  <a:cubicBezTo>
                    <a:pt x="1" y="92"/>
                    <a:pt x="1" y="176"/>
                    <a:pt x="60" y="235"/>
                  </a:cubicBezTo>
                  <a:cubicBezTo>
                    <a:pt x="84" y="265"/>
                    <a:pt x="117" y="280"/>
                    <a:pt x="151" y="280"/>
                  </a:cubicBezTo>
                  <a:cubicBezTo>
                    <a:pt x="185" y="280"/>
                    <a:pt x="221" y="265"/>
                    <a:pt x="251" y="235"/>
                  </a:cubicBezTo>
                  <a:cubicBezTo>
                    <a:pt x="310" y="199"/>
                    <a:pt x="310" y="104"/>
                    <a:pt x="251" y="45"/>
                  </a:cubicBezTo>
                  <a:cubicBezTo>
                    <a:pt x="227" y="15"/>
                    <a:pt x="194" y="0"/>
                    <a:pt x="1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266" name="Google Shape;1266;p21"/>
            <p:cNvSpPr/>
            <p:nvPr/>
          </p:nvSpPr>
          <p:spPr>
            <a:xfrm>
              <a:off x="887837" y="1972431"/>
              <a:ext cx="18110" cy="16415"/>
            </a:xfrm>
            <a:custGeom>
              <a:avLst/>
              <a:gdLst/>
              <a:ahLst/>
              <a:cxnLst/>
              <a:rect l="l" t="t" r="r" b="b"/>
              <a:pathLst>
                <a:path w="310" h="281" extrusionOk="0">
                  <a:moveTo>
                    <a:pt x="155" y="1"/>
                  </a:moveTo>
                  <a:cubicBezTo>
                    <a:pt x="122" y="1"/>
                    <a:pt x="89" y="16"/>
                    <a:pt x="60" y="45"/>
                  </a:cubicBezTo>
                  <a:cubicBezTo>
                    <a:pt x="0" y="93"/>
                    <a:pt x="0" y="176"/>
                    <a:pt x="60" y="236"/>
                  </a:cubicBezTo>
                  <a:cubicBezTo>
                    <a:pt x="83" y="266"/>
                    <a:pt x="116" y="281"/>
                    <a:pt x="150" y="281"/>
                  </a:cubicBezTo>
                  <a:cubicBezTo>
                    <a:pt x="185" y="281"/>
                    <a:pt x="220" y="266"/>
                    <a:pt x="250" y="236"/>
                  </a:cubicBezTo>
                  <a:cubicBezTo>
                    <a:pt x="310" y="188"/>
                    <a:pt x="310" y="105"/>
                    <a:pt x="250" y="45"/>
                  </a:cubicBezTo>
                  <a:cubicBezTo>
                    <a:pt x="220" y="16"/>
                    <a:pt x="188" y="1"/>
                    <a:pt x="1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267" name="Google Shape;1267;p21"/>
            <p:cNvSpPr/>
            <p:nvPr/>
          </p:nvSpPr>
          <p:spPr>
            <a:xfrm>
              <a:off x="929547" y="1930721"/>
              <a:ext cx="18110" cy="16415"/>
            </a:xfrm>
            <a:custGeom>
              <a:avLst/>
              <a:gdLst/>
              <a:ahLst/>
              <a:cxnLst/>
              <a:rect l="l" t="t" r="r" b="b"/>
              <a:pathLst>
                <a:path w="310" h="281" extrusionOk="0">
                  <a:moveTo>
                    <a:pt x="155" y="0"/>
                  </a:moveTo>
                  <a:cubicBezTo>
                    <a:pt x="122" y="0"/>
                    <a:pt x="90" y="15"/>
                    <a:pt x="60" y="45"/>
                  </a:cubicBezTo>
                  <a:cubicBezTo>
                    <a:pt x="0" y="93"/>
                    <a:pt x="0" y="176"/>
                    <a:pt x="60" y="236"/>
                  </a:cubicBezTo>
                  <a:cubicBezTo>
                    <a:pt x="84" y="265"/>
                    <a:pt x="117" y="280"/>
                    <a:pt x="151" y="280"/>
                  </a:cubicBezTo>
                  <a:cubicBezTo>
                    <a:pt x="185" y="280"/>
                    <a:pt x="221" y="265"/>
                    <a:pt x="250" y="236"/>
                  </a:cubicBezTo>
                  <a:cubicBezTo>
                    <a:pt x="310" y="188"/>
                    <a:pt x="310" y="105"/>
                    <a:pt x="250" y="45"/>
                  </a:cubicBezTo>
                  <a:cubicBezTo>
                    <a:pt x="221" y="15"/>
                    <a:pt x="188" y="0"/>
                    <a:pt x="1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268" name="Google Shape;1268;p21"/>
            <p:cNvSpPr/>
            <p:nvPr/>
          </p:nvSpPr>
          <p:spPr>
            <a:xfrm>
              <a:off x="970557" y="1891581"/>
              <a:ext cx="15364" cy="15364"/>
            </a:xfrm>
            <a:custGeom>
              <a:avLst/>
              <a:gdLst/>
              <a:ahLst/>
              <a:cxnLst/>
              <a:rect l="l" t="t" r="r" b="b"/>
              <a:pathLst>
                <a:path w="263" h="263" extrusionOk="0">
                  <a:moveTo>
                    <a:pt x="132" y="1"/>
                  </a:moveTo>
                  <a:cubicBezTo>
                    <a:pt x="60" y="1"/>
                    <a:pt x="1" y="60"/>
                    <a:pt x="1" y="132"/>
                  </a:cubicBezTo>
                  <a:cubicBezTo>
                    <a:pt x="1" y="203"/>
                    <a:pt x="60" y="263"/>
                    <a:pt x="132" y="263"/>
                  </a:cubicBezTo>
                  <a:cubicBezTo>
                    <a:pt x="203" y="263"/>
                    <a:pt x="263" y="203"/>
                    <a:pt x="263" y="132"/>
                  </a:cubicBezTo>
                  <a:cubicBezTo>
                    <a:pt x="263" y="60"/>
                    <a:pt x="203" y="1"/>
                    <a:pt x="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269" name="Google Shape;1269;p21"/>
            <p:cNvSpPr/>
            <p:nvPr/>
          </p:nvSpPr>
          <p:spPr>
            <a:xfrm>
              <a:off x="1010223" y="1849695"/>
              <a:ext cx="18870" cy="16065"/>
            </a:xfrm>
            <a:custGeom>
              <a:avLst/>
              <a:gdLst/>
              <a:ahLst/>
              <a:cxnLst/>
              <a:rect l="l" t="t" r="r" b="b"/>
              <a:pathLst>
                <a:path w="323" h="275" extrusionOk="0">
                  <a:moveTo>
                    <a:pt x="166" y="0"/>
                  </a:moveTo>
                  <a:cubicBezTo>
                    <a:pt x="129" y="0"/>
                    <a:pt x="90" y="9"/>
                    <a:pt x="60" y="27"/>
                  </a:cubicBezTo>
                  <a:cubicBezTo>
                    <a:pt x="1" y="75"/>
                    <a:pt x="1" y="170"/>
                    <a:pt x="60" y="230"/>
                  </a:cubicBezTo>
                  <a:cubicBezTo>
                    <a:pt x="84" y="259"/>
                    <a:pt x="120" y="274"/>
                    <a:pt x="157" y="274"/>
                  </a:cubicBezTo>
                  <a:cubicBezTo>
                    <a:pt x="194" y="274"/>
                    <a:pt x="233" y="259"/>
                    <a:pt x="263" y="230"/>
                  </a:cubicBezTo>
                  <a:cubicBezTo>
                    <a:pt x="322" y="182"/>
                    <a:pt x="322" y="87"/>
                    <a:pt x="263" y="27"/>
                  </a:cubicBezTo>
                  <a:cubicBezTo>
                    <a:pt x="239" y="9"/>
                    <a:pt x="203" y="0"/>
                    <a:pt x="1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270" name="Google Shape;1270;p21"/>
            <p:cNvSpPr/>
            <p:nvPr/>
          </p:nvSpPr>
          <p:spPr>
            <a:xfrm>
              <a:off x="1051933" y="1807926"/>
              <a:ext cx="18169" cy="16065"/>
            </a:xfrm>
            <a:custGeom>
              <a:avLst/>
              <a:gdLst/>
              <a:ahLst/>
              <a:cxnLst/>
              <a:rect l="l" t="t" r="r" b="b"/>
              <a:pathLst>
                <a:path w="311" h="275" extrusionOk="0">
                  <a:moveTo>
                    <a:pt x="165" y="1"/>
                  </a:moveTo>
                  <a:cubicBezTo>
                    <a:pt x="129" y="1"/>
                    <a:pt x="90" y="10"/>
                    <a:pt x="60" y="28"/>
                  </a:cubicBezTo>
                  <a:cubicBezTo>
                    <a:pt x="1" y="75"/>
                    <a:pt x="25" y="171"/>
                    <a:pt x="60" y="230"/>
                  </a:cubicBezTo>
                  <a:cubicBezTo>
                    <a:pt x="84" y="260"/>
                    <a:pt x="120" y="275"/>
                    <a:pt x="156" y="275"/>
                  </a:cubicBezTo>
                  <a:cubicBezTo>
                    <a:pt x="191" y="275"/>
                    <a:pt x="227" y="260"/>
                    <a:pt x="251" y="230"/>
                  </a:cubicBezTo>
                  <a:cubicBezTo>
                    <a:pt x="311" y="183"/>
                    <a:pt x="311" y="87"/>
                    <a:pt x="251" y="28"/>
                  </a:cubicBezTo>
                  <a:cubicBezTo>
                    <a:pt x="233" y="10"/>
                    <a:pt x="200" y="1"/>
                    <a:pt x="1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271" name="Google Shape;1271;p21"/>
            <p:cNvSpPr/>
            <p:nvPr/>
          </p:nvSpPr>
          <p:spPr>
            <a:xfrm>
              <a:off x="1092300" y="1768202"/>
              <a:ext cx="18169" cy="15890"/>
            </a:xfrm>
            <a:custGeom>
              <a:avLst/>
              <a:gdLst/>
              <a:ahLst/>
              <a:cxnLst/>
              <a:rect l="l" t="t" r="r" b="b"/>
              <a:pathLst>
                <a:path w="311" h="272" extrusionOk="0">
                  <a:moveTo>
                    <a:pt x="161" y="1"/>
                  </a:moveTo>
                  <a:cubicBezTo>
                    <a:pt x="126" y="1"/>
                    <a:pt x="91" y="16"/>
                    <a:pt x="60" y="41"/>
                  </a:cubicBezTo>
                  <a:cubicBezTo>
                    <a:pt x="1" y="89"/>
                    <a:pt x="12" y="172"/>
                    <a:pt x="60" y="231"/>
                  </a:cubicBezTo>
                  <a:cubicBezTo>
                    <a:pt x="83" y="260"/>
                    <a:pt x="113" y="272"/>
                    <a:pt x="145" y="272"/>
                  </a:cubicBezTo>
                  <a:cubicBezTo>
                    <a:pt x="181" y="272"/>
                    <a:pt x="219" y="257"/>
                    <a:pt x="251" y="231"/>
                  </a:cubicBezTo>
                  <a:cubicBezTo>
                    <a:pt x="310" y="196"/>
                    <a:pt x="310" y="101"/>
                    <a:pt x="251" y="41"/>
                  </a:cubicBezTo>
                  <a:cubicBezTo>
                    <a:pt x="222" y="13"/>
                    <a:pt x="192" y="1"/>
                    <a:pt x="1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272" name="Google Shape;1272;p21"/>
            <p:cNvSpPr/>
            <p:nvPr/>
          </p:nvSpPr>
          <p:spPr>
            <a:xfrm>
              <a:off x="1134011" y="1726725"/>
              <a:ext cx="18169" cy="15890"/>
            </a:xfrm>
            <a:custGeom>
              <a:avLst/>
              <a:gdLst/>
              <a:ahLst/>
              <a:cxnLst/>
              <a:rect l="l" t="t" r="r" b="b"/>
              <a:pathLst>
                <a:path w="311" h="272" extrusionOk="0">
                  <a:moveTo>
                    <a:pt x="151" y="1"/>
                  </a:moveTo>
                  <a:cubicBezTo>
                    <a:pt x="117" y="1"/>
                    <a:pt x="84" y="13"/>
                    <a:pt x="60" y="37"/>
                  </a:cubicBezTo>
                  <a:cubicBezTo>
                    <a:pt x="1" y="84"/>
                    <a:pt x="1" y="168"/>
                    <a:pt x="60" y="227"/>
                  </a:cubicBezTo>
                  <a:cubicBezTo>
                    <a:pt x="84" y="257"/>
                    <a:pt x="117" y="272"/>
                    <a:pt x="151" y="272"/>
                  </a:cubicBezTo>
                  <a:cubicBezTo>
                    <a:pt x="185" y="272"/>
                    <a:pt x="221" y="257"/>
                    <a:pt x="251" y="227"/>
                  </a:cubicBezTo>
                  <a:cubicBezTo>
                    <a:pt x="310" y="191"/>
                    <a:pt x="310" y="96"/>
                    <a:pt x="251" y="37"/>
                  </a:cubicBezTo>
                  <a:cubicBezTo>
                    <a:pt x="221" y="13"/>
                    <a:pt x="185" y="1"/>
                    <a:pt x="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273" name="Google Shape;1273;p21"/>
            <p:cNvSpPr/>
            <p:nvPr/>
          </p:nvSpPr>
          <p:spPr>
            <a:xfrm>
              <a:off x="1175780" y="1685015"/>
              <a:ext cx="18110" cy="15890"/>
            </a:xfrm>
            <a:custGeom>
              <a:avLst/>
              <a:gdLst/>
              <a:ahLst/>
              <a:cxnLst/>
              <a:rect l="l" t="t" r="r" b="b"/>
              <a:pathLst>
                <a:path w="310" h="272" extrusionOk="0">
                  <a:moveTo>
                    <a:pt x="151" y="1"/>
                  </a:moveTo>
                  <a:cubicBezTo>
                    <a:pt x="116" y="1"/>
                    <a:pt x="84" y="12"/>
                    <a:pt x="60" y="36"/>
                  </a:cubicBezTo>
                  <a:cubicBezTo>
                    <a:pt x="0" y="84"/>
                    <a:pt x="0" y="167"/>
                    <a:pt x="60" y="227"/>
                  </a:cubicBezTo>
                  <a:cubicBezTo>
                    <a:pt x="84" y="257"/>
                    <a:pt x="116" y="271"/>
                    <a:pt x="151" y="271"/>
                  </a:cubicBezTo>
                  <a:cubicBezTo>
                    <a:pt x="185" y="271"/>
                    <a:pt x="221" y="257"/>
                    <a:pt x="250" y="227"/>
                  </a:cubicBezTo>
                  <a:cubicBezTo>
                    <a:pt x="310" y="191"/>
                    <a:pt x="310" y="96"/>
                    <a:pt x="250" y="36"/>
                  </a:cubicBezTo>
                  <a:cubicBezTo>
                    <a:pt x="221" y="12"/>
                    <a:pt x="185" y="1"/>
                    <a:pt x="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274" name="Google Shape;1274;p21"/>
            <p:cNvSpPr/>
            <p:nvPr/>
          </p:nvSpPr>
          <p:spPr>
            <a:xfrm>
              <a:off x="1214745" y="1645524"/>
              <a:ext cx="18110" cy="16415"/>
            </a:xfrm>
            <a:custGeom>
              <a:avLst/>
              <a:gdLst/>
              <a:ahLst/>
              <a:cxnLst/>
              <a:rect l="l" t="t" r="r" b="b"/>
              <a:pathLst>
                <a:path w="310" h="281" extrusionOk="0">
                  <a:moveTo>
                    <a:pt x="150" y="1"/>
                  </a:moveTo>
                  <a:cubicBezTo>
                    <a:pt x="116" y="1"/>
                    <a:pt x="83" y="16"/>
                    <a:pt x="60" y="45"/>
                  </a:cubicBezTo>
                  <a:cubicBezTo>
                    <a:pt x="0" y="93"/>
                    <a:pt x="0" y="176"/>
                    <a:pt x="60" y="236"/>
                  </a:cubicBezTo>
                  <a:cubicBezTo>
                    <a:pt x="83" y="266"/>
                    <a:pt x="116" y="281"/>
                    <a:pt x="150" y="281"/>
                  </a:cubicBezTo>
                  <a:cubicBezTo>
                    <a:pt x="185" y="281"/>
                    <a:pt x="220" y="266"/>
                    <a:pt x="250" y="236"/>
                  </a:cubicBezTo>
                  <a:cubicBezTo>
                    <a:pt x="310" y="188"/>
                    <a:pt x="310" y="105"/>
                    <a:pt x="250" y="45"/>
                  </a:cubicBezTo>
                  <a:cubicBezTo>
                    <a:pt x="220" y="16"/>
                    <a:pt x="185" y="1"/>
                    <a:pt x="1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275" name="Google Shape;1275;p21"/>
            <p:cNvSpPr/>
            <p:nvPr/>
          </p:nvSpPr>
          <p:spPr>
            <a:xfrm>
              <a:off x="1256455" y="1603814"/>
              <a:ext cx="18110" cy="16415"/>
            </a:xfrm>
            <a:custGeom>
              <a:avLst/>
              <a:gdLst/>
              <a:ahLst/>
              <a:cxnLst/>
              <a:rect l="l" t="t" r="r" b="b"/>
              <a:pathLst>
                <a:path w="310" h="281" extrusionOk="0">
                  <a:moveTo>
                    <a:pt x="151" y="0"/>
                  </a:moveTo>
                  <a:cubicBezTo>
                    <a:pt x="116" y="0"/>
                    <a:pt x="84" y="15"/>
                    <a:pt x="60" y="45"/>
                  </a:cubicBezTo>
                  <a:cubicBezTo>
                    <a:pt x="0" y="93"/>
                    <a:pt x="0" y="176"/>
                    <a:pt x="60" y="236"/>
                  </a:cubicBezTo>
                  <a:cubicBezTo>
                    <a:pt x="84" y="265"/>
                    <a:pt x="116" y="280"/>
                    <a:pt x="151" y="280"/>
                  </a:cubicBezTo>
                  <a:cubicBezTo>
                    <a:pt x="185" y="280"/>
                    <a:pt x="221" y="265"/>
                    <a:pt x="250" y="236"/>
                  </a:cubicBezTo>
                  <a:cubicBezTo>
                    <a:pt x="310" y="188"/>
                    <a:pt x="310" y="105"/>
                    <a:pt x="250" y="45"/>
                  </a:cubicBezTo>
                  <a:cubicBezTo>
                    <a:pt x="221" y="15"/>
                    <a:pt x="185" y="0"/>
                    <a:pt x="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276" name="Google Shape;1276;p21"/>
            <p:cNvSpPr/>
            <p:nvPr/>
          </p:nvSpPr>
          <p:spPr>
            <a:xfrm>
              <a:off x="1298166" y="1562103"/>
              <a:ext cx="18169" cy="16357"/>
            </a:xfrm>
            <a:custGeom>
              <a:avLst/>
              <a:gdLst/>
              <a:ahLst/>
              <a:cxnLst/>
              <a:rect l="l" t="t" r="r" b="b"/>
              <a:pathLst>
                <a:path w="311" h="280" extrusionOk="0">
                  <a:moveTo>
                    <a:pt x="151" y="0"/>
                  </a:moveTo>
                  <a:cubicBezTo>
                    <a:pt x="117" y="0"/>
                    <a:pt x="84" y="15"/>
                    <a:pt x="60" y="45"/>
                  </a:cubicBezTo>
                  <a:cubicBezTo>
                    <a:pt x="1" y="92"/>
                    <a:pt x="1" y="176"/>
                    <a:pt x="60" y="235"/>
                  </a:cubicBezTo>
                  <a:cubicBezTo>
                    <a:pt x="84" y="265"/>
                    <a:pt x="117" y="280"/>
                    <a:pt x="151" y="280"/>
                  </a:cubicBezTo>
                  <a:cubicBezTo>
                    <a:pt x="185" y="280"/>
                    <a:pt x="221" y="265"/>
                    <a:pt x="251" y="235"/>
                  </a:cubicBezTo>
                  <a:cubicBezTo>
                    <a:pt x="310" y="188"/>
                    <a:pt x="310" y="104"/>
                    <a:pt x="251" y="45"/>
                  </a:cubicBezTo>
                  <a:cubicBezTo>
                    <a:pt x="221" y="15"/>
                    <a:pt x="185" y="0"/>
                    <a:pt x="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277" name="Google Shape;1277;p21"/>
            <p:cNvSpPr/>
            <p:nvPr/>
          </p:nvSpPr>
          <p:spPr>
            <a:xfrm>
              <a:off x="1337130" y="1523139"/>
              <a:ext cx="18811" cy="16415"/>
            </a:xfrm>
            <a:custGeom>
              <a:avLst/>
              <a:gdLst/>
              <a:ahLst/>
              <a:cxnLst/>
              <a:rect l="l" t="t" r="r" b="b"/>
              <a:pathLst>
                <a:path w="322" h="281" extrusionOk="0">
                  <a:moveTo>
                    <a:pt x="166" y="0"/>
                  </a:moveTo>
                  <a:cubicBezTo>
                    <a:pt x="128" y="0"/>
                    <a:pt x="90" y="15"/>
                    <a:pt x="60" y="45"/>
                  </a:cubicBezTo>
                  <a:cubicBezTo>
                    <a:pt x="1" y="81"/>
                    <a:pt x="24" y="176"/>
                    <a:pt x="60" y="235"/>
                  </a:cubicBezTo>
                  <a:cubicBezTo>
                    <a:pt x="84" y="265"/>
                    <a:pt x="120" y="280"/>
                    <a:pt x="157" y="280"/>
                  </a:cubicBezTo>
                  <a:cubicBezTo>
                    <a:pt x="194" y="280"/>
                    <a:pt x="233" y="265"/>
                    <a:pt x="262" y="235"/>
                  </a:cubicBezTo>
                  <a:cubicBezTo>
                    <a:pt x="322" y="188"/>
                    <a:pt x="322" y="105"/>
                    <a:pt x="262" y="45"/>
                  </a:cubicBezTo>
                  <a:cubicBezTo>
                    <a:pt x="239" y="15"/>
                    <a:pt x="203" y="0"/>
                    <a:pt x="1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278" name="Google Shape;1278;p21"/>
            <p:cNvSpPr/>
            <p:nvPr/>
          </p:nvSpPr>
          <p:spPr>
            <a:xfrm>
              <a:off x="1380944" y="1481195"/>
              <a:ext cx="15364" cy="15364"/>
            </a:xfrm>
            <a:custGeom>
              <a:avLst/>
              <a:gdLst/>
              <a:ahLst/>
              <a:cxnLst/>
              <a:rect l="l" t="t" r="r" b="b"/>
              <a:pathLst>
                <a:path w="263" h="263" extrusionOk="0">
                  <a:moveTo>
                    <a:pt x="132" y="1"/>
                  </a:moveTo>
                  <a:cubicBezTo>
                    <a:pt x="60" y="1"/>
                    <a:pt x="1" y="61"/>
                    <a:pt x="1" y="132"/>
                  </a:cubicBezTo>
                  <a:cubicBezTo>
                    <a:pt x="1" y="203"/>
                    <a:pt x="60" y="263"/>
                    <a:pt x="132" y="263"/>
                  </a:cubicBezTo>
                  <a:cubicBezTo>
                    <a:pt x="203" y="263"/>
                    <a:pt x="263" y="203"/>
                    <a:pt x="263" y="132"/>
                  </a:cubicBezTo>
                  <a:cubicBezTo>
                    <a:pt x="263" y="61"/>
                    <a:pt x="203" y="1"/>
                    <a:pt x="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279" name="Google Shape;1279;p21"/>
            <p:cNvSpPr/>
            <p:nvPr/>
          </p:nvSpPr>
          <p:spPr>
            <a:xfrm>
              <a:off x="1420610" y="1439659"/>
              <a:ext cx="18811" cy="16415"/>
            </a:xfrm>
            <a:custGeom>
              <a:avLst/>
              <a:gdLst/>
              <a:ahLst/>
              <a:cxnLst/>
              <a:rect l="l" t="t" r="r" b="b"/>
              <a:pathLst>
                <a:path w="322" h="281" extrusionOk="0">
                  <a:moveTo>
                    <a:pt x="157" y="1"/>
                  </a:moveTo>
                  <a:cubicBezTo>
                    <a:pt x="122" y="1"/>
                    <a:pt x="90" y="15"/>
                    <a:pt x="60" y="45"/>
                  </a:cubicBezTo>
                  <a:cubicBezTo>
                    <a:pt x="0" y="81"/>
                    <a:pt x="0" y="176"/>
                    <a:pt x="60" y="236"/>
                  </a:cubicBezTo>
                  <a:cubicBezTo>
                    <a:pt x="84" y="266"/>
                    <a:pt x="119" y="280"/>
                    <a:pt x="157" y="280"/>
                  </a:cubicBezTo>
                  <a:cubicBezTo>
                    <a:pt x="194" y="280"/>
                    <a:pt x="232" y="266"/>
                    <a:pt x="262" y="236"/>
                  </a:cubicBezTo>
                  <a:cubicBezTo>
                    <a:pt x="322" y="188"/>
                    <a:pt x="322" y="105"/>
                    <a:pt x="262" y="45"/>
                  </a:cubicBezTo>
                  <a:cubicBezTo>
                    <a:pt x="226" y="15"/>
                    <a:pt x="191" y="1"/>
                    <a:pt x="1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280" name="Google Shape;1280;p21"/>
            <p:cNvSpPr/>
            <p:nvPr/>
          </p:nvSpPr>
          <p:spPr>
            <a:xfrm>
              <a:off x="969914" y="1970387"/>
              <a:ext cx="18110" cy="17058"/>
            </a:xfrm>
            <a:custGeom>
              <a:avLst/>
              <a:gdLst/>
              <a:ahLst/>
              <a:cxnLst/>
              <a:rect l="l" t="t" r="r" b="b"/>
              <a:pathLst>
                <a:path w="310" h="292" extrusionOk="0">
                  <a:moveTo>
                    <a:pt x="146" y="0"/>
                  </a:moveTo>
                  <a:cubicBezTo>
                    <a:pt x="110" y="0"/>
                    <a:pt x="77" y="15"/>
                    <a:pt x="60" y="45"/>
                  </a:cubicBezTo>
                  <a:cubicBezTo>
                    <a:pt x="0" y="92"/>
                    <a:pt x="0" y="188"/>
                    <a:pt x="60" y="247"/>
                  </a:cubicBezTo>
                  <a:cubicBezTo>
                    <a:pt x="77" y="277"/>
                    <a:pt x="110" y="292"/>
                    <a:pt x="146" y="292"/>
                  </a:cubicBezTo>
                  <a:cubicBezTo>
                    <a:pt x="182" y="292"/>
                    <a:pt x="220" y="277"/>
                    <a:pt x="250" y="247"/>
                  </a:cubicBezTo>
                  <a:cubicBezTo>
                    <a:pt x="310" y="199"/>
                    <a:pt x="310" y="104"/>
                    <a:pt x="250" y="45"/>
                  </a:cubicBezTo>
                  <a:cubicBezTo>
                    <a:pt x="220" y="15"/>
                    <a:pt x="182" y="0"/>
                    <a:pt x="1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281" name="Google Shape;1281;p21"/>
            <p:cNvSpPr/>
            <p:nvPr/>
          </p:nvSpPr>
          <p:spPr>
            <a:xfrm>
              <a:off x="1008821" y="1931247"/>
              <a:ext cx="18169" cy="15890"/>
            </a:xfrm>
            <a:custGeom>
              <a:avLst/>
              <a:gdLst/>
              <a:ahLst/>
              <a:cxnLst/>
              <a:rect l="l" t="t" r="r" b="b"/>
              <a:pathLst>
                <a:path w="311" h="272" extrusionOk="0">
                  <a:moveTo>
                    <a:pt x="160" y="0"/>
                  </a:moveTo>
                  <a:cubicBezTo>
                    <a:pt x="126" y="0"/>
                    <a:pt x="90" y="12"/>
                    <a:pt x="60" y="36"/>
                  </a:cubicBezTo>
                  <a:cubicBezTo>
                    <a:pt x="1" y="84"/>
                    <a:pt x="1" y="167"/>
                    <a:pt x="60" y="227"/>
                  </a:cubicBezTo>
                  <a:cubicBezTo>
                    <a:pt x="78" y="256"/>
                    <a:pt x="111" y="271"/>
                    <a:pt x="147" y="271"/>
                  </a:cubicBezTo>
                  <a:cubicBezTo>
                    <a:pt x="182" y="271"/>
                    <a:pt x="221" y="256"/>
                    <a:pt x="251" y="227"/>
                  </a:cubicBezTo>
                  <a:cubicBezTo>
                    <a:pt x="310" y="179"/>
                    <a:pt x="310" y="96"/>
                    <a:pt x="251" y="36"/>
                  </a:cubicBezTo>
                  <a:cubicBezTo>
                    <a:pt x="227" y="12"/>
                    <a:pt x="194" y="0"/>
                    <a:pt x="1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282" name="Google Shape;1282;p21"/>
            <p:cNvSpPr/>
            <p:nvPr/>
          </p:nvSpPr>
          <p:spPr>
            <a:xfrm>
              <a:off x="1050590" y="1889478"/>
              <a:ext cx="18110" cy="15656"/>
            </a:xfrm>
            <a:custGeom>
              <a:avLst/>
              <a:gdLst/>
              <a:ahLst/>
              <a:cxnLst/>
              <a:rect l="l" t="t" r="r" b="b"/>
              <a:pathLst>
                <a:path w="310" h="268" extrusionOk="0">
                  <a:moveTo>
                    <a:pt x="159" y="1"/>
                  </a:moveTo>
                  <a:cubicBezTo>
                    <a:pt x="125" y="1"/>
                    <a:pt x="89" y="13"/>
                    <a:pt x="60" y="37"/>
                  </a:cubicBezTo>
                  <a:cubicBezTo>
                    <a:pt x="0" y="84"/>
                    <a:pt x="12" y="168"/>
                    <a:pt x="60" y="227"/>
                  </a:cubicBezTo>
                  <a:cubicBezTo>
                    <a:pt x="82" y="255"/>
                    <a:pt x="113" y="267"/>
                    <a:pt x="145" y="267"/>
                  </a:cubicBezTo>
                  <a:cubicBezTo>
                    <a:pt x="181" y="267"/>
                    <a:pt x="219" y="252"/>
                    <a:pt x="250" y="227"/>
                  </a:cubicBezTo>
                  <a:cubicBezTo>
                    <a:pt x="310" y="180"/>
                    <a:pt x="310" y="96"/>
                    <a:pt x="250" y="37"/>
                  </a:cubicBezTo>
                  <a:cubicBezTo>
                    <a:pt x="226" y="13"/>
                    <a:pt x="194" y="1"/>
                    <a:pt x="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283" name="Google Shape;1283;p21"/>
            <p:cNvSpPr/>
            <p:nvPr/>
          </p:nvSpPr>
          <p:spPr>
            <a:xfrm>
              <a:off x="1092300" y="1847767"/>
              <a:ext cx="18169" cy="15656"/>
            </a:xfrm>
            <a:custGeom>
              <a:avLst/>
              <a:gdLst/>
              <a:ahLst/>
              <a:cxnLst/>
              <a:rect l="l" t="t" r="r" b="b"/>
              <a:pathLst>
                <a:path w="311" h="268" extrusionOk="0">
                  <a:moveTo>
                    <a:pt x="160" y="1"/>
                  </a:moveTo>
                  <a:cubicBezTo>
                    <a:pt x="126" y="1"/>
                    <a:pt x="90" y="12"/>
                    <a:pt x="60" y="36"/>
                  </a:cubicBezTo>
                  <a:cubicBezTo>
                    <a:pt x="1" y="84"/>
                    <a:pt x="1" y="167"/>
                    <a:pt x="60" y="227"/>
                  </a:cubicBezTo>
                  <a:cubicBezTo>
                    <a:pt x="83" y="255"/>
                    <a:pt x="113" y="267"/>
                    <a:pt x="145" y="267"/>
                  </a:cubicBezTo>
                  <a:cubicBezTo>
                    <a:pt x="181" y="267"/>
                    <a:pt x="219" y="252"/>
                    <a:pt x="251" y="227"/>
                  </a:cubicBezTo>
                  <a:cubicBezTo>
                    <a:pt x="310" y="179"/>
                    <a:pt x="310" y="96"/>
                    <a:pt x="251" y="36"/>
                  </a:cubicBezTo>
                  <a:cubicBezTo>
                    <a:pt x="227" y="12"/>
                    <a:pt x="194" y="1"/>
                    <a:pt x="1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284" name="Google Shape;1284;p21"/>
            <p:cNvSpPr/>
            <p:nvPr/>
          </p:nvSpPr>
          <p:spPr>
            <a:xfrm>
              <a:off x="1131966" y="1808277"/>
              <a:ext cx="18811" cy="16415"/>
            </a:xfrm>
            <a:custGeom>
              <a:avLst/>
              <a:gdLst/>
              <a:ahLst/>
              <a:cxnLst/>
              <a:rect l="l" t="t" r="r" b="b"/>
              <a:pathLst>
                <a:path w="322" h="281" extrusionOk="0">
                  <a:moveTo>
                    <a:pt x="156" y="1"/>
                  </a:moveTo>
                  <a:cubicBezTo>
                    <a:pt x="119" y="1"/>
                    <a:pt x="84" y="16"/>
                    <a:pt x="60" y="46"/>
                  </a:cubicBezTo>
                  <a:cubicBezTo>
                    <a:pt x="0" y="81"/>
                    <a:pt x="0" y="177"/>
                    <a:pt x="60" y="236"/>
                  </a:cubicBezTo>
                  <a:cubicBezTo>
                    <a:pt x="84" y="266"/>
                    <a:pt x="119" y="281"/>
                    <a:pt x="156" y="281"/>
                  </a:cubicBezTo>
                  <a:cubicBezTo>
                    <a:pt x="194" y="281"/>
                    <a:pt x="232" y="266"/>
                    <a:pt x="262" y="236"/>
                  </a:cubicBezTo>
                  <a:cubicBezTo>
                    <a:pt x="322" y="188"/>
                    <a:pt x="322" y="105"/>
                    <a:pt x="262" y="46"/>
                  </a:cubicBezTo>
                  <a:cubicBezTo>
                    <a:pt x="232" y="16"/>
                    <a:pt x="194" y="1"/>
                    <a:pt x="1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285" name="Google Shape;1285;p21"/>
            <p:cNvSpPr/>
            <p:nvPr/>
          </p:nvSpPr>
          <p:spPr>
            <a:xfrm>
              <a:off x="1173677" y="1766566"/>
              <a:ext cx="18169" cy="16415"/>
            </a:xfrm>
            <a:custGeom>
              <a:avLst/>
              <a:gdLst/>
              <a:ahLst/>
              <a:cxnLst/>
              <a:rect l="l" t="t" r="r" b="b"/>
              <a:pathLst>
                <a:path w="311" h="281" extrusionOk="0">
                  <a:moveTo>
                    <a:pt x="155" y="1"/>
                  </a:moveTo>
                  <a:cubicBezTo>
                    <a:pt x="120" y="1"/>
                    <a:pt x="84" y="15"/>
                    <a:pt x="60" y="45"/>
                  </a:cubicBezTo>
                  <a:cubicBezTo>
                    <a:pt x="1" y="81"/>
                    <a:pt x="1" y="176"/>
                    <a:pt x="60" y="236"/>
                  </a:cubicBezTo>
                  <a:cubicBezTo>
                    <a:pt x="84" y="265"/>
                    <a:pt x="120" y="280"/>
                    <a:pt x="155" y="280"/>
                  </a:cubicBezTo>
                  <a:cubicBezTo>
                    <a:pt x="191" y="280"/>
                    <a:pt x="227" y="265"/>
                    <a:pt x="251" y="236"/>
                  </a:cubicBezTo>
                  <a:cubicBezTo>
                    <a:pt x="310" y="188"/>
                    <a:pt x="310" y="105"/>
                    <a:pt x="251" y="45"/>
                  </a:cubicBezTo>
                  <a:cubicBezTo>
                    <a:pt x="227" y="15"/>
                    <a:pt x="191" y="1"/>
                    <a:pt x="1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286" name="Google Shape;1286;p21"/>
            <p:cNvSpPr/>
            <p:nvPr/>
          </p:nvSpPr>
          <p:spPr>
            <a:xfrm>
              <a:off x="1214745" y="1724856"/>
              <a:ext cx="18110" cy="16357"/>
            </a:xfrm>
            <a:custGeom>
              <a:avLst/>
              <a:gdLst/>
              <a:ahLst/>
              <a:cxnLst/>
              <a:rect l="l" t="t" r="r" b="b"/>
              <a:pathLst>
                <a:path w="310" h="280" extrusionOk="0">
                  <a:moveTo>
                    <a:pt x="164" y="0"/>
                  </a:moveTo>
                  <a:cubicBezTo>
                    <a:pt x="128" y="0"/>
                    <a:pt x="89" y="15"/>
                    <a:pt x="60" y="45"/>
                  </a:cubicBezTo>
                  <a:cubicBezTo>
                    <a:pt x="0" y="81"/>
                    <a:pt x="0" y="176"/>
                    <a:pt x="60" y="235"/>
                  </a:cubicBezTo>
                  <a:cubicBezTo>
                    <a:pt x="83" y="265"/>
                    <a:pt x="116" y="280"/>
                    <a:pt x="150" y="280"/>
                  </a:cubicBezTo>
                  <a:cubicBezTo>
                    <a:pt x="185" y="280"/>
                    <a:pt x="220" y="265"/>
                    <a:pt x="250" y="235"/>
                  </a:cubicBezTo>
                  <a:cubicBezTo>
                    <a:pt x="310" y="188"/>
                    <a:pt x="310" y="92"/>
                    <a:pt x="250" y="45"/>
                  </a:cubicBezTo>
                  <a:cubicBezTo>
                    <a:pt x="232" y="15"/>
                    <a:pt x="199" y="0"/>
                    <a:pt x="1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287" name="Google Shape;1287;p21"/>
            <p:cNvSpPr/>
            <p:nvPr/>
          </p:nvSpPr>
          <p:spPr>
            <a:xfrm>
              <a:off x="1255053" y="1685190"/>
              <a:ext cx="18169" cy="17116"/>
            </a:xfrm>
            <a:custGeom>
              <a:avLst/>
              <a:gdLst/>
              <a:ahLst/>
              <a:cxnLst/>
              <a:rect l="l" t="t" r="r" b="b"/>
              <a:pathLst>
                <a:path w="311" h="293" extrusionOk="0">
                  <a:moveTo>
                    <a:pt x="146" y="0"/>
                  </a:moveTo>
                  <a:cubicBezTo>
                    <a:pt x="111" y="0"/>
                    <a:pt x="78" y="15"/>
                    <a:pt x="60" y="45"/>
                  </a:cubicBezTo>
                  <a:cubicBezTo>
                    <a:pt x="1" y="93"/>
                    <a:pt x="1" y="188"/>
                    <a:pt x="60" y="248"/>
                  </a:cubicBezTo>
                  <a:cubicBezTo>
                    <a:pt x="78" y="277"/>
                    <a:pt x="111" y="292"/>
                    <a:pt x="146" y="292"/>
                  </a:cubicBezTo>
                  <a:cubicBezTo>
                    <a:pt x="182" y="292"/>
                    <a:pt x="221" y="277"/>
                    <a:pt x="251" y="248"/>
                  </a:cubicBezTo>
                  <a:cubicBezTo>
                    <a:pt x="310" y="200"/>
                    <a:pt x="310" y="105"/>
                    <a:pt x="251" y="45"/>
                  </a:cubicBezTo>
                  <a:cubicBezTo>
                    <a:pt x="221" y="15"/>
                    <a:pt x="182" y="0"/>
                    <a:pt x="1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288" name="Google Shape;1288;p21"/>
            <p:cNvSpPr/>
            <p:nvPr/>
          </p:nvSpPr>
          <p:spPr>
            <a:xfrm>
              <a:off x="1296764" y="1643480"/>
              <a:ext cx="18169" cy="17058"/>
            </a:xfrm>
            <a:custGeom>
              <a:avLst/>
              <a:gdLst/>
              <a:ahLst/>
              <a:cxnLst/>
              <a:rect l="l" t="t" r="r" b="b"/>
              <a:pathLst>
                <a:path w="311" h="292" extrusionOk="0">
                  <a:moveTo>
                    <a:pt x="147" y="0"/>
                  </a:moveTo>
                  <a:cubicBezTo>
                    <a:pt x="111" y="0"/>
                    <a:pt x="78" y="15"/>
                    <a:pt x="60" y="45"/>
                  </a:cubicBezTo>
                  <a:cubicBezTo>
                    <a:pt x="1" y="92"/>
                    <a:pt x="1" y="188"/>
                    <a:pt x="60" y="247"/>
                  </a:cubicBezTo>
                  <a:cubicBezTo>
                    <a:pt x="78" y="277"/>
                    <a:pt x="111" y="292"/>
                    <a:pt x="147" y="292"/>
                  </a:cubicBezTo>
                  <a:cubicBezTo>
                    <a:pt x="183" y="292"/>
                    <a:pt x="221" y="277"/>
                    <a:pt x="251" y="247"/>
                  </a:cubicBezTo>
                  <a:cubicBezTo>
                    <a:pt x="311" y="200"/>
                    <a:pt x="311" y="104"/>
                    <a:pt x="251" y="45"/>
                  </a:cubicBezTo>
                  <a:cubicBezTo>
                    <a:pt x="221" y="15"/>
                    <a:pt x="183" y="0"/>
                    <a:pt x="1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289" name="Google Shape;1289;p21"/>
            <p:cNvSpPr/>
            <p:nvPr/>
          </p:nvSpPr>
          <p:spPr>
            <a:xfrm>
              <a:off x="1338533" y="1601711"/>
              <a:ext cx="18110" cy="16649"/>
            </a:xfrm>
            <a:custGeom>
              <a:avLst/>
              <a:gdLst/>
              <a:ahLst/>
              <a:cxnLst/>
              <a:rect l="l" t="t" r="r" b="b"/>
              <a:pathLst>
                <a:path w="310" h="285" extrusionOk="0">
                  <a:moveTo>
                    <a:pt x="146" y="1"/>
                  </a:moveTo>
                  <a:cubicBezTo>
                    <a:pt x="110" y="1"/>
                    <a:pt x="78" y="16"/>
                    <a:pt x="60" y="45"/>
                  </a:cubicBezTo>
                  <a:cubicBezTo>
                    <a:pt x="0" y="93"/>
                    <a:pt x="12" y="188"/>
                    <a:pt x="60" y="248"/>
                  </a:cubicBezTo>
                  <a:cubicBezTo>
                    <a:pt x="76" y="274"/>
                    <a:pt x="103" y="284"/>
                    <a:pt x="133" y="284"/>
                  </a:cubicBezTo>
                  <a:cubicBezTo>
                    <a:pt x="173" y="284"/>
                    <a:pt x="217" y="268"/>
                    <a:pt x="250" y="248"/>
                  </a:cubicBezTo>
                  <a:cubicBezTo>
                    <a:pt x="310" y="200"/>
                    <a:pt x="310" y="105"/>
                    <a:pt x="250" y="45"/>
                  </a:cubicBezTo>
                  <a:cubicBezTo>
                    <a:pt x="221" y="16"/>
                    <a:pt x="182" y="1"/>
                    <a:pt x="1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290" name="Google Shape;1290;p21"/>
            <p:cNvSpPr/>
            <p:nvPr/>
          </p:nvSpPr>
          <p:spPr>
            <a:xfrm>
              <a:off x="1377497" y="1562629"/>
              <a:ext cx="18110" cy="15831"/>
            </a:xfrm>
            <a:custGeom>
              <a:avLst/>
              <a:gdLst/>
              <a:ahLst/>
              <a:cxnLst/>
              <a:rect l="l" t="t" r="r" b="b"/>
              <a:pathLst>
                <a:path w="310" h="271" extrusionOk="0">
                  <a:moveTo>
                    <a:pt x="159" y="0"/>
                  </a:moveTo>
                  <a:cubicBezTo>
                    <a:pt x="125" y="0"/>
                    <a:pt x="89" y="12"/>
                    <a:pt x="60" y="36"/>
                  </a:cubicBezTo>
                  <a:cubicBezTo>
                    <a:pt x="0" y="83"/>
                    <a:pt x="0" y="167"/>
                    <a:pt x="60" y="226"/>
                  </a:cubicBezTo>
                  <a:cubicBezTo>
                    <a:pt x="83" y="256"/>
                    <a:pt x="116" y="271"/>
                    <a:pt x="150" y="271"/>
                  </a:cubicBezTo>
                  <a:cubicBezTo>
                    <a:pt x="185" y="271"/>
                    <a:pt x="220" y="256"/>
                    <a:pt x="250" y="226"/>
                  </a:cubicBezTo>
                  <a:cubicBezTo>
                    <a:pt x="310" y="179"/>
                    <a:pt x="310" y="95"/>
                    <a:pt x="250" y="36"/>
                  </a:cubicBezTo>
                  <a:cubicBezTo>
                    <a:pt x="226" y="12"/>
                    <a:pt x="194" y="0"/>
                    <a:pt x="1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291" name="Google Shape;1291;p21"/>
            <p:cNvSpPr/>
            <p:nvPr/>
          </p:nvSpPr>
          <p:spPr>
            <a:xfrm>
              <a:off x="1419208" y="1521036"/>
              <a:ext cx="18110" cy="16415"/>
            </a:xfrm>
            <a:custGeom>
              <a:avLst/>
              <a:gdLst/>
              <a:ahLst/>
              <a:cxnLst/>
              <a:rect l="l" t="t" r="r" b="b"/>
              <a:pathLst>
                <a:path w="310" h="281" extrusionOk="0">
                  <a:moveTo>
                    <a:pt x="155" y="1"/>
                  </a:moveTo>
                  <a:cubicBezTo>
                    <a:pt x="122" y="1"/>
                    <a:pt x="90" y="16"/>
                    <a:pt x="60" y="45"/>
                  </a:cubicBezTo>
                  <a:cubicBezTo>
                    <a:pt x="0" y="93"/>
                    <a:pt x="0" y="176"/>
                    <a:pt x="60" y="236"/>
                  </a:cubicBezTo>
                  <a:cubicBezTo>
                    <a:pt x="84" y="266"/>
                    <a:pt x="117" y="280"/>
                    <a:pt x="151" y="280"/>
                  </a:cubicBezTo>
                  <a:cubicBezTo>
                    <a:pt x="185" y="280"/>
                    <a:pt x="221" y="266"/>
                    <a:pt x="250" y="236"/>
                  </a:cubicBezTo>
                  <a:cubicBezTo>
                    <a:pt x="310" y="200"/>
                    <a:pt x="310" y="105"/>
                    <a:pt x="250" y="45"/>
                  </a:cubicBezTo>
                  <a:cubicBezTo>
                    <a:pt x="221" y="16"/>
                    <a:pt x="188" y="1"/>
                    <a:pt x="1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292" name="Google Shape;1292;p21"/>
            <p:cNvSpPr/>
            <p:nvPr/>
          </p:nvSpPr>
          <p:spPr>
            <a:xfrm>
              <a:off x="1460918" y="1479325"/>
              <a:ext cx="18169" cy="16415"/>
            </a:xfrm>
            <a:custGeom>
              <a:avLst/>
              <a:gdLst/>
              <a:ahLst/>
              <a:cxnLst/>
              <a:rect l="l" t="t" r="r" b="b"/>
              <a:pathLst>
                <a:path w="311" h="281" extrusionOk="0">
                  <a:moveTo>
                    <a:pt x="147" y="0"/>
                  </a:moveTo>
                  <a:cubicBezTo>
                    <a:pt x="111" y="0"/>
                    <a:pt x="78" y="15"/>
                    <a:pt x="60" y="45"/>
                  </a:cubicBezTo>
                  <a:cubicBezTo>
                    <a:pt x="1" y="93"/>
                    <a:pt x="1" y="176"/>
                    <a:pt x="60" y="235"/>
                  </a:cubicBezTo>
                  <a:cubicBezTo>
                    <a:pt x="78" y="265"/>
                    <a:pt x="111" y="280"/>
                    <a:pt x="147" y="280"/>
                  </a:cubicBezTo>
                  <a:cubicBezTo>
                    <a:pt x="182" y="280"/>
                    <a:pt x="221" y="265"/>
                    <a:pt x="251" y="235"/>
                  </a:cubicBezTo>
                  <a:cubicBezTo>
                    <a:pt x="310" y="200"/>
                    <a:pt x="310" y="104"/>
                    <a:pt x="251" y="45"/>
                  </a:cubicBezTo>
                  <a:cubicBezTo>
                    <a:pt x="221" y="15"/>
                    <a:pt x="182" y="0"/>
                    <a:pt x="1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293" name="Google Shape;1293;p21"/>
            <p:cNvSpPr/>
            <p:nvPr/>
          </p:nvSpPr>
          <p:spPr>
            <a:xfrm>
              <a:off x="1048487" y="1970387"/>
              <a:ext cx="18110" cy="17058"/>
            </a:xfrm>
            <a:custGeom>
              <a:avLst/>
              <a:gdLst/>
              <a:ahLst/>
              <a:cxnLst/>
              <a:rect l="l" t="t" r="r" b="b"/>
              <a:pathLst>
                <a:path w="310" h="292" extrusionOk="0">
                  <a:moveTo>
                    <a:pt x="166" y="0"/>
                  </a:moveTo>
                  <a:cubicBezTo>
                    <a:pt x="128" y="0"/>
                    <a:pt x="90" y="15"/>
                    <a:pt x="60" y="45"/>
                  </a:cubicBezTo>
                  <a:cubicBezTo>
                    <a:pt x="0" y="92"/>
                    <a:pt x="0" y="188"/>
                    <a:pt x="60" y="247"/>
                  </a:cubicBezTo>
                  <a:cubicBezTo>
                    <a:pt x="84" y="277"/>
                    <a:pt x="119" y="292"/>
                    <a:pt x="157" y="292"/>
                  </a:cubicBezTo>
                  <a:cubicBezTo>
                    <a:pt x="194" y="292"/>
                    <a:pt x="233" y="277"/>
                    <a:pt x="262" y="247"/>
                  </a:cubicBezTo>
                  <a:cubicBezTo>
                    <a:pt x="310" y="199"/>
                    <a:pt x="310" y="104"/>
                    <a:pt x="262" y="45"/>
                  </a:cubicBezTo>
                  <a:cubicBezTo>
                    <a:pt x="239" y="15"/>
                    <a:pt x="203" y="0"/>
                    <a:pt x="1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294" name="Google Shape;1294;p21"/>
            <p:cNvSpPr/>
            <p:nvPr/>
          </p:nvSpPr>
          <p:spPr>
            <a:xfrm>
              <a:off x="1090197" y="1929669"/>
              <a:ext cx="18870" cy="16065"/>
            </a:xfrm>
            <a:custGeom>
              <a:avLst/>
              <a:gdLst/>
              <a:ahLst/>
              <a:cxnLst/>
              <a:rect l="l" t="t" r="r" b="b"/>
              <a:pathLst>
                <a:path w="323" h="275" extrusionOk="0">
                  <a:moveTo>
                    <a:pt x="166" y="1"/>
                  </a:moveTo>
                  <a:cubicBezTo>
                    <a:pt x="129" y="1"/>
                    <a:pt x="90" y="9"/>
                    <a:pt x="60" y="27"/>
                  </a:cubicBezTo>
                  <a:cubicBezTo>
                    <a:pt x="1" y="75"/>
                    <a:pt x="1" y="170"/>
                    <a:pt x="60" y="230"/>
                  </a:cubicBezTo>
                  <a:cubicBezTo>
                    <a:pt x="84" y="259"/>
                    <a:pt x="120" y="274"/>
                    <a:pt x="157" y="274"/>
                  </a:cubicBezTo>
                  <a:cubicBezTo>
                    <a:pt x="194" y="274"/>
                    <a:pt x="233" y="259"/>
                    <a:pt x="263" y="230"/>
                  </a:cubicBezTo>
                  <a:cubicBezTo>
                    <a:pt x="322" y="182"/>
                    <a:pt x="322" y="87"/>
                    <a:pt x="263" y="27"/>
                  </a:cubicBezTo>
                  <a:cubicBezTo>
                    <a:pt x="239" y="9"/>
                    <a:pt x="203" y="1"/>
                    <a:pt x="1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295" name="Google Shape;1295;p21"/>
            <p:cNvSpPr/>
            <p:nvPr/>
          </p:nvSpPr>
          <p:spPr>
            <a:xfrm>
              <a:off x="1131966" y="1887959"/>
              <a:ext cx="18811" cy="16006"/>
            </a:xfrm>
            <a:custGeom>
              <a:avLst/>
              <a:gdLst/>
              <a:ahLst/>
              <a:cxnLst/>
              <a:rect l="l" t="t" r="r" b="b"/>
              <a:pathLst>
                <a:path w="322" h="274" extrusionOk="0">
                  <a:moveTo>
                    <a:pt x="161" y="0"/>
                  </a:moveTo>
                  <a:cubicBezTo>
                    <a:pt x="125" y="0"/>
                    <a:pt x="89" y="9"/>
                    <a:pt x="60" y="27"/>
                  </a:cubicBezTo>
                  <a:cubicBezTo>
                    <a:pt x="0" y="75"/>
                    <a:pt x="0" y="170"/>
                    <a:pt x="60" y="229"/>
                  </a:cubicBezTo>
                  <a:cubicBezTo>
                    <a:pt x="84" y="259"/>
                    <a:pt x="119" y="274"/>
                    <a:pt x="156" y="274"/>
                  </a:cubicBezTo>
                  <a:cubicBezTo>
                    <a:pt x="194" y="274"/>
                    <a:pt x="232" y="259"/>
                    <a:pt x="262" y="229"/>
                  </a:cubicBezTo>
                  <a:cubicBezTo>
                    <a:pt x="322" y="182"/>
                    <a:pt x="322" y="86"/>
                    <a:pt x="262" y="27"/>
                  </a:cubicBezTo>
                  <a:cubicBezTo>
                    <a:pt x="232" y="9"/>
                    <a:pt x="197" y="0"/>
                    <a:pt x="1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296" name="Google Shape;1296;p21"/>
            <p:cNvSpPr/>
            <p:nvPr/>
          </p:nvSpPr>
          <p:spPr>
            <a:xfrm>
              <a:off x="1172275" y="1847943"/>
              <a:ext cx="18169" cy="16415"/>
            </a:xfrm>
            <a:custGeom>
              <a:avLst/>
              <a:gdLst/>
              <a:ahLst/>
              <a:cxnLst/>
              <a:rect l="l" t="t" r="r" b="b"/>
              <a:pathLst>
                <a:path w="311" h="281" extrusionOk="0">
                  <a:moveTo>
                    <a:pt x="151" y="1"/>
                  </a:moveTo>
                  <a:cubicBezTo>
                    <a:pt x="117" y="1"/>
                    <a:pt x="84" y="15"/>
                    <a:pt x="60" y="45"/>
                  </a:cubicBezTo>
                  <a:cubicBezTo>
                    <a:pt x="1" y="93"/>
                    <a:pt x="1" y="176"/>
                    <a:pt x="60" y="236"/>
                  </a:cubicBezTo>
                  <a:cubicBezTo>
                    <a:pt x="84" y="265"/>
                    <a:pt x="117" y="280"/>
                    <a:pt x="151" y="280"/>
                  </a:cubicBezTo>
                  <a:cubicBezTo>
                    <a:pt x="185" y="280"/>
                    <a:pt x="221" y="265"/>
                    <a:pt x="251" y="236"/>
                  </a:cubicBezTo>
                  <a:cubicBezTo>
                    <a:pt x="310" y="200"/>
                    <a:pt x="310" y="105"/>
                    <a:pt x="251" y="45"/>
                  </a:cubicBezTo>
                  <a:cubicBezTo>
                    <a:pt x="221" y="15"/>
                    <a:pt x="185" y="1"/>
                    <a:pt x="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297" name="Google Shape;1297;p21"/>
            <p:cNvSpPr/>
            <p:nvPr/>
          </p:nvSpPr>
          <p:spPr>
            <a:xfrm>
              <a:off x="1213343" y="1806466"/>
              <a:ext cx="18110" cy="16123"/>
            </a:xfrm>
            <a:custGeom>
              <a:avLst/>
              <a:gdLst/>
              <a:ahLst/>
              <a:cxnLst/>
              <a:rect l="l" t="t" r="r" b="b"/>
              <a:pathLst>
                <a:path w="310" h="276" extrusionOk="0">
                  <a:moveTo>
                    <a:pt x="165" y="1"/>
                  </a:moveTo>
                  <a:cubicBezTo>
                    <a:pt x="129" y="1"/>
                    <a:pt x="91" y="16"/>
                    <a:pt x="60" y="41"/>
                  </a:cubicBezTo>
                  <a:cubicBezTo>
                    <a:pt x="0" y="88"/>
                    <a:pt x="0" y="172"/>
                    <a:pt x="60" y="231"/>
                  </a:cubicBezTo>
                  <a:cubicBezTo>
                    <a:pt x="78" y="261"/>
                    <a:pt x="110" y="276"/>
                    <a:pt x="146" y="276"/>
                  </a:cubicBezTo>
                  <a:cubicBezTo>
                    <a:pt x="182" y="276"/>
                    <a:pt x="220" y="261"/>
                    <a:pt x="250" y="231"/>
                  </a:cubicBezTo>
                  <a:cubicBezTo>
                    <a:pt x="310" y="196"/>
                    <a:pt x="310" y="100"/>
                    <a:pt x="250" y="41"/>
                  </a:cubicBezTo>
                  <a:cubicBezTo>
                    <a:pt x="228" y="13"/>
                    <a:pt x="197" y="1"/>
                    <a:pt x="1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298" name="Google Shape;1298;p21"/>
            <p:cNvSpPr/>
            <p:nvPr/>
          </p:nvSpPr>
          <p:spPr>
            <a:xfrm>
              <a:off x="1255053" y="1764755"/>
              <a:ext cx="18169" cy="16123"/>
            </a:xfrm>
            <a:custGeom>
              <a:avLst/>
              <a:gdLst/>
              <a:ahLst/>
              <a:cxnLst/>
              <a:rect l="l" t="t" r="r" b="b"/>
              <a:pathLst>
                <a:path w="311" h="276" extrusionOk="0">
                  <a:moveTo>
                    <a:pt x="165" y="0"/>
                  </a:moveTo>
                  <a:cubicBezTo>
                    <a:pt x="130" y="0"/>
                    <a:pt x="92" y="15"/>
                    <a:pt x="60" y="40"/>
                  </a:cubicBezTo>
                  <a:cubicBezTo>
                    <a:pt x="1" y="88"/>
                    <a:pt x="1" y="171"/>
                    <a:pt x="60" y="231"/>
                  </a:cubicBezTo>
                  <a:cubicBezTo>
                    <a:pt x="78" y="261"/>
                    <a:pt x="111" y="276"/>
                    <a:pt x="146" y="276"/>
                  </a:cubicBezTo>
                  <a:cubicBezTo>
                    <a:pt x="182" y="276"/>
                    <a:pt x="221" y="261"/>
                    <a:pt x="251" y="231"/>
                  </a:cubicBezTo>
                  <a:cubicBezTo>
                    <a:pt x="310" y="195"/>
                    <a:pt x="310" y="100"/>
                    <a:pt x="251" y="40"/>
                  </a:cubicBezTo>
                  <a:cubicBezTo>
                    <a:pt x="228" y="12"/>
                    <a:pt x="198" y="0"/>
                    <a:pt x="1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299" name="Google Shape;1299;p21"/>
            <p:cNvSpPr/>
            <p:nvPr/>
          </p:nvSpPr>
          <p:spPr>
            <a:xfrm>
              <a:off x="1294719" y="1725557"/>
              <a:ext cx="18110" cy="16123"/>
            </a:xfrm>
            <a:custGeom>
              <a:avLst/>
              <a:gdLst/>
              <a:ahLst/>
              <a:cxnLst/>
              <a:rect l="l" t="t" r="r" b="b"/>
              <a:pathLst>
                <a:path w="310" h="276" extrusionOk="0">
                  <a:moveTo>
                    <a:pt x="151" y="0"/>
                  </a:moveTo>
                  <a:cubicBezTo>
                    <a:pt x="116" y="0"/>
                    <a:pt x="84" y="15"/>
                    <a:pt x="60" y="45"/>
                  </a:cubicBezTo>
                  <a:cubicBezTo>
                    <a:pt x="0" y="92"/>
                    <a:pt x="0" y="176"/>
                    <a:pt x="60" y="235"/>
                  </a:cubicBezTo>
                  <a:cubicBezTo>
                    <a:pt x="82" y="263"/>
                    <a:pt x="113" y="276"/>
                    <a:pt x="145" y="276"/>
                  </a:cubicBezTo>
                  <a:cubicBezTo>
                    <a:pt x="181" y="276"/>
                    <a:pt x="219" y="260"/>
                    <a:pt x="250" y="235"/>
                  </a:cubicBezTo>
                  <a:cubicBezTo>
                    <a:pt x="310" y="188"/>
                    <a:pt x="310" y="104"/>
                    <a:pt x="250" y="45"/>
                  </a:cubicBezTo>
                  <a:cubicBezTo>
                    <a:pt x="220" y="15"/>
                    <a:pt x="185" y="0"/>
                    <a:pt x="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300" name="Google Shape;1300;p21"/>
            <p:cNvSpPr/>
            <p:nvPr/>
          </p:nvSpPr>
          <p:spPr>
            <a:xfrm>
              <a:off x="1336429" y="1683788"/>
              <a:ext cx="18169" cy="16415"/>
            </a:xfrm>
            <a:custGeom>
              <a:avLst/>
              <a:gdLst/>
              <a:ahLst/>
              <a:cxnLst/>
              <a:rect l="l" t="t" r="r" b="b"/>
              <a:pathLst>
                <a:path w="311" h="281" extrusionOk="0">
                  <a:moveTo>
                    <a:pt x="151" y="1"/>
                  </a:moveTo>
                  <a:cubicBezTo>
                    <a:pt x="117" y="1"/>
                    <a:pt x="84" y="16"/>
                    <a:pt x="60" y="45"/>
                  </a:cubicBezTo>
                  <a:cubicBezTo>
                    <a:pt x="1" y="93"/>
                    <a:pt x="1" y="176"/>
                    <a:pt x="60" y="236"/>
                  </a:cubicBezTo>
                  <a:cubicBezTo>
                    <a:pt x="84" y="266"/>
                    <a:pt x="117" y="280"/>
                    <a:pt x="151" y="280"/>
                  </a:cubicBezTo>
                  <a:cubicBezTo>
                    <a:pt x="185" y="280"/>
                    <a:pt x="221" y="266"/>
                    <a:pt x="251" y="236"/>
                  </a:cubicBezTo>
                  <a:cubicBezTo>
                    <a:pt x="310" y="188"/>
                    <a:pt x="310" y="105"/>
                    <a:pt x="251" y="45"/>
                  </a:cubicBezTo>
                  <a:cubicBezTo>
                    <a:pt x="221" y="16"/>
                    <a:pt x="185" y="1"/>
                    <a:pt x="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301" name="Google Shape;1301;p21"/>
            <p:cNvSpPr/>
            <p:nvPr/>
          </p:nvSpPr>
          <p:spPr>
            <a:xfrm>
              <a:off x="1378140" y="1642078"/>
              <a:ext cx="18169" cy="16415"/>
            </a:xfrm>
            <a:custGeom>
              <a:avLst/>
              <a:gdLst/>
              <a:ahLst/>
              <a:cxnLst/>
              <a:rect l="l" t="t" r="r" b="b"/>
              <a:pathLst>
                <a:path w="311" h="281" extrusionOk="0">
                  <a:moveTo>
                    <a:pt x="151" y="0"/>
                  </a:moveTo>
                  <a:cubicBezTo>
                    <a:pt x="117" y="0"/>
                    <a:pt x="84" y="15"/>
                    <a:pt x="61" y="45"/>
                  </a:cubicBezTo>
                  <a:cubicBezTo>
                    <a:pt x="1" y="93"/>
                    <a:pt x="1" y="176"/>
                    <a:pt x="61" y="235"/>
                  </a:cubicBezTo>
                  <a:cubicBezTo>
                    <a:pt x="84" y="265"/>
                    <a:pt x="117" y="280"/>
                    <a:pt x="151" y="280"/>
                  </a:cubicBezTo>
                  <a:cubicBezTo>
                    <a:pt x="186" y="280"/>
                    <a:pt x="221" y="265"/>
                    <a:pt x="251" y="235"/>
                  </a:cubicBezTo>
                  <a:cubicBezTo>
                    <a:pt x="311" y="188"/>
                    <a:pt x="311" y="104"/>
                    <a:pt x="251" y="45"/>
                  </a:cubicBezTo>
                  <a:cubicBezTo>
                    <a:pt x="221" y="15"/>
                    <a:pt x="186" y="0"/>
                    <a:pt x="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302" name="Google Shape;1302;p21"/>
            <p:cNvSpPr/>
            <p:nvPr/>
          </p:nvSpPr>
          <p:spPr>
            <a:xfrm>
              <a:off x="1417105" y="1602762"/>
              <a:ext cx="18169" cy="16065"/>
            </a:xfrm>
            <a:custGeom>
              <a:avLst/>
              <a:gdLst/>
              <a:ahLst/>
              <a:cxnLst/>
              <a:rect l="l" t="t" r="r" b="b"/>
              <a:pathLst>
                <a:path w="311" h="275" extrusionOk="0">
                  <a:moveTo>
                    <a:pt x="156" y="1"/>
                  </a:moveTo>
                  <a:cubicBezTo>
                    <a:pt x="120" y="1"/>
                    <a:pt x="84" y="10"/>
                    <a:pt x="60" y="27"/>
                  </a:cubicBezTo>
                  <a:cubicBezTo>
                    <a:pt x="1" y="75"/>
                    <a:pt x="1" y="170"/>
                    <a:pt x="60" y="230"/>
                  </a:cubicBezTo>
                  <a:cubicBezTo>
                    <a:pt x="84" y="260"/>
                    <a:pt x="120" y="274"/>
                    <a:pt x="156" y="274"/>
                  </a:cubicBezTo>
                  <a:cubicBezTo>
                    <a:pt x="191" y="274"/>
                    <a:pt x="227" y="260"/>
                    <a:pt x="251" y="230"/>
                  </a:cubicBezTo>
                  <a:cubicBezTo>
                    <a:pt x="310" y="182"/>
                    <a:pt x="310" y="87"/>
                    <a:pt x="251" y="27"/>
                  </a:cubicBezTo>
                  <a:cubicBezTo>
                    <a:pt x="227" y="10"/>
                    <a:pt x="191" y="1"/>
                    <a:pt x="1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303" name="Google Shape;1303;p21"/>
            <p:cNvSpPr/>
            <p:nvPr/>
          </p:nvSpPr>
          <p:spPr>
            <a:xfrm>
              <a:off x="1458874" y="1561052"/>
              <a:ext cx="18811" cy="16065"/>
            </a:xfrm>
            <a:custGeom>
              <a:avLst/>
              <a:gdLst/>
              <a:ahLst/>
              <a:cxnLst/>
              <a:rect l="l" t="t" r="r" b="b"/>
              <a:pathLst>
                <a:path w="322" h="275" extrusionOk="0">
                  <a:moveTo>
                    <a:pt x="156" y="0"/>
                  </a:moveTo>
                  <a:cubicBezTo>
                    <a:pt x="119" y="0"/>
                    <a:pt x="83" y="9"/>
                    <a:pt x="60" y="27"/>
                  </a:cubicBezTo>
                  <a:cubicBezTo>
                    <a:pt x="0" y="75"/>
                    <a:pt x="0" y="170"/>
                    <a:pt x="60" y="229"/>
                  </a:cubicBezTo>
                  <a:cubicBezTo>
                    <a:pt x="83" y="259"/>
                    <a:pt x="119" y="274"/>
                    <a:pt x="156" y="274"/>
                  </a:cubicBezTo>
                  <a:cubicBezTo>
                    <a:pt x="194" y="274"/>
                    <a:pt x="232" y="259"/>
                    <a:pt x="262" y="229"/>
                  </a:cubicBezTo>
                  <a:cubicBezTo>
                    <a:pt x="322" y="182"/>
                    <a:pt x="322" y="87"/>
                    <a:pt x="262" y="27"/>
                  </a:cubicBezTo>
                  <a:cubicBezTo>
                    <a:pt x="232" y="9"/>
                    <a:pt x="194" y="0"/>
                    <a:pt x="1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304" name="Google Shape;1304;p21"/>
            <p:cNvSpPr/>
            <p:nvPr/>
          </p:nvSpPr>
          <p:spPr>
            <a:xfrm>
              <a:off x="1500584" y="1519283"/>
              <a:ext cx="18169" cy="16065"/>
            </a:xfrm>
            <a:custGeom>
              <a:avLst/>
              <a:gdLst/>
              <a:ahLst/>
              <a:cxnLst/>
              <a:rect l="l" t="t" r="r" b="b"/>
              <a:pathLst>
                <a:path w="311" h="275" extrusionOk="0">
                  <a:moveTo>
                    <a:pt x="157" y="1"/>
                  </a:moveTo>
                  <a:cubicBezTo>
                    <a:pt x="120" y="1"/>
                    <a:pt x="84" y="10"/>
                    <a:pt x="60" y="28"/>
                  </a:cubicBezTo>
                  <a:cubicBezTo>
                    <a:pt x="0" y="75"/>
                    <a:pt x="0" y="171"/>
                    <a:pt x="60" y="230"/>
                  </a:cubicBezTo>
                  <a:cubicBezTo>
                    <a:pt x="84" y="260"/>
                    <a:pt x="120" y="275"/>
                    <a:pt x="157" y="275"/>
                  </a:cubicBezTo>
                  <a:cubicBezTo>
                    <a:pt x="194" y="275"/>
                    <a:pt x="233" y="260"/>
                    <a:pt x="262" y="230"/>
                  </a:cubicBezTo>
                  <a:cubicBezTo>
                    <a:pt x="310" y="182"/>
                    <a:pt x="310" y="87"/>
                    <a:pt x="262" y="28"/>
                  </a:cubicBezTo>
                  <a:cubicBezTo>
                    <a:pt x="233" y="10"/>
                    <a:pt x="194" y="1"/>
                    <a:pt x="1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305" name="Google Shape;1305;p21"/>
            <p:cNvSpPr/>
            <p:nvPr/>
          </p:nvSpPr>
          <p:spPr>
            <a:xfrm>
              <a:off x="1130564" y="1968985"/>
              <a:ext cx="18110" cy="16415"/>
            </a:xfrm>
            <a:custGeom>
              <a:avLst/>
              <a:gdLst/>
              <a:ahLst/>
              <a:cxnLst/>
              <a:rect l="l" t="t" r="r" b="b"/>
              <a:pathLst>
                <a:path w="310" h="281" extrusionOk="0">
                  <a:moveTo>
                    <a:pt x="155" y="0"/>
                  </a:moveTo>
                  <a:cubicBezTo>
                    <a:pt x="122" y="0"/>
                    <a:pt x="90" y="15"/>
                    <a:pt x="60" y="45"/>
                  </a:cubicBezTo>
                  <a:cubicBezTo>
                    <a:pt x="0" y="93"/>
                    <a:pt x="0" y="176"/>
                    <a:pt x="60" y="235"/>
                  </a:cubicBezTo>
                  <a:cubicBezTo>
                    <a:pt x="78" y="265"/>
                    <a:pt x="110" y="280"/>
                    <a:pt x="146" y="280"/>
                  </a:cubicBezTo>
                  <a:cubicBezTo>
                    <a:pt x="182" y="280"/>
                    <a:pt x="221" y="265"/>
                    <a:pt x="250" y="235"/>
                  </a:cubicBezTo>
                  <a:cubicBezTo>
                    <a:pt x="310" y="188"/>
                    <a:pt x="310" y="104"/>
                    <a:pt x="250" y="45"/>
                  </a:cubicBezTo>
                  <a:cubicBezTo>
                    <a:pt x="221" y="15"/>
                    <a:pt x="188" y="0"/>
                    <a:pt x="1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306" name="Google Shape;1306;p21"/>
            <p:cNvSpPr/>
            <p:nvPr/>
          </p:nvSpPr>
          <p:spPr>
            <a:xfrm>
              <a:off x="1172275" y="1927742"/>
              <a:ext cx="18169" cy="15890"/>
            </a:xfrm>
            <a:custGeom>
              <a:avLst/>
              <a:gdLst/>
              <a:ahLst/>
              <a:cxnLst/>
              <a:rect l="l" t="t" r="r" b="b"/>
              <a:pathLst>
                <a:path w="311" h="272" extrusionOk="0">
                  <a:moveTo>
                    <a:pt x="151" y="1"/>
                  </a:moveTo>
                  <a:cubicBezTo>
                    <a:pt x="117" y="1"/>
                    <a:pt x="84" y="13"/>
                    <a:pt x="60" y="37"/>
                  </a:cubicBezTo>
                  <a:cubicBezTo>
                    <a:pt x="1" y="84"/>
                    <a:pt x="1" y="167"/>
                    <a:pt x="60" y="227"/>
                  </a:cubicBezTo>
                  <a:cubicBezTo>
                    <a:pt x="84" y="257"/>
                    <a:pt x="117" y="272"/>
                    <a:pt x="151" y="272"/>
                  </a:cubicBezTo>
                  <a:cubicBezTo>
                    <a:pt x="185" y="272"/>
                    <a:pt x="221" y="257"/>
                    <a:pt x="251" y="227"/>
                  </a:cubicBezTo>
                  <a:cubicBezTo>
                    <a:pt x="310" y="179"/>
                    <a:pt x="310" y="96"/>
                    <a:pt x="251" y="37"/>
                  </a:cubicBezTo>
                  <a:cubicBezTo>
                    <a:pt x="221" y="13"/>
                    <a:pt x="185" y="1"/>
                    <a:pt x="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307" name="Google Shape;1307;p21"/>
            <p:cNvSpPr/>
            <p:nvPr/>
          </p:nvSpPr>
          <p:spPr>
            <a:xfrm>
              <a:off x="1211239" y="1888309"/>
              <a:ext cx="18169" cy="16357"/>
            </a:xfrm>
            <a:custGeom>
              <a:avLst/>
              <a:gdLst/>
              <a:ahLst/>
              <a:cxnLst/>
              <a:rect l="l" t="t" r="r" b="b"/>
              <a:pathLst>
                <a:path w="311" h="280" extrusionOk="0">
                  <a:moveTo>
                    <a:pt x="160" y="0"/>
                  </a:moveTo>
                  <a:cubicBezTo>
                    <a:pt x="125" y="0"/>
                    <a:pt x="90" y="15"/>
                    <a:pt x="60" y="45"/>
                  </a:cubicBezTo>
                  <a:cubicBezTo>
                    <a:pt x="0" y="80"/>
                    <a:pt x="0" y="176"/>
                    <a:pt x="60" y="235"/>
                  </a:cubicBezTo>
                  <a:cubicBezTo>
                    <a:pt x="84" y="265"/>
                    <a:pt x="117" y="280"/>
                    <a:pt x="151" y="280"/>
                  </a:cubicBezTo>
                  <a:cubicBezTo>
                    <a:pt x="185" y="280"/>
                    <a:pt x="221" y="265"/>
                    <a:pt x="251" y="235"/>
                  </a:cubicBezTo>
                  <a:cubicBezTo>
                    <a:pt x="310" y="188"/>
                    <a:pt x="310" y="104"/>
                    <a:pt x="251" y="45"/>
                  </a:cubicBezTo>
                  <a:cubicBezTo>
                    <a:pt x="227" y="15"/>
                    <a:pt x="194" y="0"/>
                    <a:pt x="1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308" name="Google Shape;1308;p21"/>
            <p:cNvSpPr/>
            <p:nvPr/>
          </p:nvSpPr>
          <p:spPr>
            <a:xfrm>
              <a:off x="1252950" y="1846541"/>
              <a:ext cx="18169" cy="16182"/>
            </a:xfrm>
            <a:custGeom>
              <a:avLst/>
              <a:gdLst/>
              <a:ahLst/>
              <a:cxnLst/>
              <a:rect l="l" t="t" r="r" b="b"/>
              <a:pathLst>
                <a:path w="311" h="277" extrusionOk="0">
                  <a:moveTo>
                    <a:pt x="165" y="1"/>
                  </a:moveTo>
                  <a:cubicBezTo>
                    <a:pt x="129" y="1"/>
                    <a:pt x="90" y="16"/>
                    <a:pt x="60" y="45"/>
                  </a:cubicBezTo>
                  <a:cubicBezTo>
                    <a:pt x="1" y="81"/>
                    <a:pt x="13" y="176"/>
                    <a:pt x="60" y="236"/>
                  </a:cubicBezTo>
                  <a:cubicBezTo>
                    <a:pt x="83" y="264"/>
                    <a:pt x="113" y="276"/>
                    <a:pt x="146" y="276"/>
                  </a:cubicBezTo>
                  <a:cubicBezTo>
                    <a:pt x="181" y="276"/>
                    <a:pt x="219" y="261"/>
                    <a:pt x="251" y="236"/>
                  </a:cubicBezTo>
                  <a:cubicBezTo>
                    <a:pt x="310" y="188"/>
                    <a:pt x="310" y="93"/>
                    <a:pt x="251" y="45"/>
                  </a:cubicBezTo>
                  <a:cubicBezTo>
                    <a:pt x="233" y="16"/>
                    <a:pt x="200" y="1"/>
                    <a:pt x="1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309" name="Google Shape;1309;p21"/>
            <p:cNvSpPr/>
            <p:nvPr/>
          </p:nvSpPr>
          <p:spPr>
            <a:xfrm>
              <a:off x="1294719" y="1804830"/>
              <a:ext cx="18110" cy="16123"/>
            </a:xfrm>
            <a:custGeom>
              <a:avLst/>
              <a:gdLst/>
              <a:ahLst/>
              <a:cxnLst/>
              <a:rect l="l" t="t" r="r" b="b"/>
              <a:pathLst>
                <a:path w="310" h="276" extrusionOk="0">
                  <a:moveTo>
                    <a:pt x="164" y="0"/>
                  </a:moveTo>
                  <a:cubicBezTo>
                    <a:pt x="128" y="0"/>
                    <a:pt x="90" y="15"/>
                    <a:pt x="60" y="45"/>
                  </a:cubicBezTo>
                  <a:cubicBezTo>
                    <a:pt x="0" y="81"/>
                    <a:pt x="0" y="176"/>
                    <a:pt x="60" y="236"/>
                  </a:cubicBezTo>
                  <a:cubicBezTo>
                    <a:pt x="82" y="264"/>
                    <a:pt x="113" y="276"/>
                    <a:pt x="145" y="276"/>
                  </a:cubicBezTo>
                  <a:cubicBezTo>
                    <a:pt x="181" y="276"/>
                    <a:pt x="219" y="261"/>
                    <a:pt x="250" y="236"/>
                  </a:cubicBezTo>
                  <a:cubicBezTo>
                    <a:pt x="310" y="188"/>
                    <a:pt x="310" y="105"/>
                    <a:pt x="250" y="45"/>
                  </a:cubicBezTo>
                  <a:cubicBezTo>
                    <a:pt x="232" y="15"/>
                    <a:pt x="200" y="0"/>
                    <a:pt x="1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310" name="Google Shape;1310;p21"/>
            <p:cNvSpPr/>
            <p:nvPr/>
          </p:nvSpPr>
          <p:spPr>
            <a:xfrm>
              <a:off x="1335027" y="1764989"/>
              <a:ext cx="18169" cy="15890"/>
            </a:xfrm>
            <a:custGeom>
              <a:avLst/>
              <a:gdLst/>
              <a:ahLst/>
              <a:cxnLst/>
              <a:rect l="l" t="t" r="r" b="b"/>
              <a:pathLst>
                <a:path w="311" h="272" extrusionOk="0">
                  <a:moveTo>
                    <a:pt x="147" y="1"/>
                  </a:moveTo>
                  <a:cubicBezTo>
                    <a:pt x="111" y="1"/>
                    <a:pt x="78" y="13"/>
                    <a:pt x="60" y="36"/>
                  </a:cubicBezTo>
                  <a:cubicBezTo>
                    <a:pt x="1" y="84"/>
                    <a:pt x="1" y="167"/>
                    <a:pt x="60" y="227"/>
                  </a:cubicBezTo>
                  <a:cubicBezTo>
                    <a:pt x="78" y="257"/>
                    <a:pt x="111" y="272"/>
                    <a:pt x="147" y="272"/>
                  </a:cubicBezTo>
                  <a:cubicBezTo>
                    <a:pt x="182" y="272"/>
                    <a:pt x="221" y="257"/>
                    <a:pt x="251" y="227"/>
                  </a:cubicBezTo>
                  <a:cubicBezTo>
                    <a:pt x="310" y="191"/>
                    <a:pt x="310" y="96"/>
                    <a:pt x="251" y="36"/>
                  </a:cubicBezTo>
                  <a:cubicBezTo>
                    <a:pt x="221" y="13"/>
                    <a:pt x="182" y="1"/>
                    <a:pt x="1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311" name="Google Shape;1311;p21"/>
            <p:cNvSpPr/>
            <p:nvPr/>
          </p:nvSpPr>
          <p:spPr>
            <a:xfrm>
              <a:off x="1376796" y="1723454"/>
              <a:ext cx="18110" cy="17116"/>
            </a:xfrm>
            <a:custGeom>
              <a:avLst/>
              <a:gdLst/>
              <a:ahLst/>
              <a:cxnLst/>
              <a:rect l="l" t="t" r="r" b="b"/>
              <a:pathLst>
                <a:path w="310" h="293" extrusionOk="0">
                  <a:moveTo>
                    <a:pt x="146" y="0"/>
                  </a:moveTo>
                  <a:cubicBezTo>
                    <a:pt x="110" y="0"/>
                    <a:pt x="78" y="15"/>
                    <a:pt x="60" y="45"/>
                  </a:cubicBezTo>
                  <a:cubicBezTo>
                    <a:pt x="0" y="93"/>
                    <a:pt x="0" y="188"/>
                    <a:pt x="60" y="247"/>
                  </a:cubicBezTo>
                  <a:cubicBezTo>
                    <a:pt x="78" y="277"/>
                    <a:pt x="110" y="292"/>
                    <a:pt x="146" y="292"/>
                  </a:cubicBezTo>
                  <a:cubicBezTo>
                    <a:pt x="182" y="292"/>
                    <a:pt x="220" y="277"/>
                    <a:pt x="250" y="247"/>
                  </a:cubicBezTo>
                  <a:cubicBezTo>
                    <a:pt x="310" y="200"/>
                    <a:pt x="310" y="105"/>
                    <a:pt x="250" y="45"/>
                  </a:cubicBezTo>
                  <a:cubicBezTo>
                    <a:pt x="220" y="15"/>
                    <a:pt x="182" y="0"/>
                    <a:pt x="1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312" name="Google Shape;1312;p21"/>
            <p:cNvSpPr/>
            <p:nvPr/>
          </p:nvSpPr>
          <p:spPr>
            <a:xfrm>
              <a:off x="1418507" y="1681685"/>
              <a:ext cx="18169" cy="17116"/>
            </a:xfrm>
            <a:custGeom>
              <a:avLst/>
              <a:gdLst/>
              <a:ahLst/>
              <a:cxnLst/>
              <a:rect l="l" t="t" r="r" b="b"/>
              <a:pathLst>
                <a:path w="311" h="293" extrusionOk="0">
                  <a:moveTo>
                    <a:pt x="146" y="1"/>
                  </a:moveTo>
                  <a:cubicBezTo>
                    <a:pt x="111" y="1"/>
                    <a:pt x="78" y="16"/>
                    <a:pt x="60" y="46"/>
                  </a:cubicBezTo>
                  <a:cubicBezTo>
                    <a:pt x="1" y="93"/>
                    <a:pt x="1" y="188"/>
                    <a:pt x="60" y="248"/>
                  </a:cubicBezTo>
                  <a:cubicBezTo>
                    <a:pt x="78" y="278"/>
                    <a:pt x="111" y="293"/>
                    <a:pt x="146" y="293"/>
                  </a:cubicBezTo>
                  <a:cubicBezTo>
                    <a:pt x="182" y="293"/>
                    <a:pt x="221" y="278"/>
                    <a:pt x="251" y="248"/>
                  </a:cubicBezTo>
                  <a:cubicBezTo>
                    <a:pt x="310" y="200"/>
                    <a:pt x="310" y="105"/>
                    <a:pt x="251" y="46"/>
                  </a:cubicBezTo>
                  <a:cubicBezTo>
                    <a:pt x="221" y="16"/>
                    <a:pt x="182" y="1"/>
                    <a:pt x="1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313" name="Google Shape;1313;p21"/>
            <p:cNvSpPr/>
            <p:nvPr/>
          </p:nvSpPr>
          <p:spPr>
            <a:xfrm>
              <a:off x="1457472" y="1642603"/>
              <a:ext cx="18110" cy="15890"/>
            </a:xfrm>
            <a:custGeom>
              <a:avLst/>
              <a:gdLst/>
              <a:ahLst/>
              <a:cxnLst/>
              <a:rect l="l" t="t" r="r" b="b"/>
              <a:pathLst>
                <a:path w="310" h="272" extrusionOk="0">
                  <a:moveTo>
                    <a:pt x="151" y="0"/>
                  </a:moveTo>
                  <a:cubicBezTo>
                    <a:pt x="116" y="0"/>
                    <a:pt x="84" y="12"/>
                    <a:pt x="60" y="36"/>
                  </a:cubicBezTo>
                  <a:cubicBezTo>
                    <a:pt x="0" y="84"/>
                    <a:pt x="0" y="167"/>
                    <a:pt x="60" y="226"/>
                  </a:cubicBezTo>
                  <a:cubicBezTo>
                    <a:pt x="84" y="256"/>
                    <a:pt x="116" y="271"/>
                    <a:pt x="151" y="271"/>
                  </a:cubicBezTo>
                  <a:cubicBezTo>
                    <a:pt x="185" y="271"/>
                    <a:pt x="221" y="256"/>
                    <a:pt x="250" y="226"/>
                  </a:cubicBezTo>
                  <a:cubicBezTo>
                    <a:pt x="310" y="179"/>
                    <a:pt x="310" y="95"/>
                    <a:pt x="250" y="36"/>
                  </a:cubicBezTo>
                  <a:cubicBezTo>
                    <a:pt x="221" y="12"/>
                    <a:pt x="185" y="0"/>
                    <a:pt x="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314" name="Google Shape;1314;p21"/>
            <p:cNvSpPr/>
            <p:nvPr/>
          </p:nvSpPr>
          <p:spPr>
            <a:xfrm>
              <a:off x="1499182" y="1600835"/>
              <a:ext cx="18169" cy="15890"/>
            </a:xfrm>
            <a:custGeom>
              <a:avLst/>
              <a:gdLst/>
              <a:ahLst/>
              <a:cxnLst/>
              <a:rect l="l" t="t" r="r" b="b"/>
              <a:pathLst>
                <a:path w="311" h="272" extrusionOk="0">
                  <a:moveTo>
                    <a:pt x="151" y="1"/>
                  </a:moveTo>
                  <a:cubicBezTo>
                    <a:pt x="117" y="1"/>
                    <a:pt x="84" y="13"/>
                    <a:pt x="60" y="37"/>
                  </a:cubicBezTo>
                  <a:cubicBezTo>
                    <a:pt x="1" y="84"/>
                    <a:pt x="1" y="168"/>
                    <a:pt x="60" y="227"/>
                  </a:cubicBezTo>
                  <a:cubicBezTo>
                    <a:pt x="84" y="257"/>
                    <a:pt x="117" y="272"/>
                    <a:pt x="151" y="272"/>
                  </a:cubicBezTo>
                  <a:cubicBezTo>
                    <a:pt x="185" y="272"/>
                    <a:pt x="221" y="257"/>
                    <a:pt x="251" y="227"/>
                  </a:cubicBezTo>
                  <a:cubicBezTo>
                    <a:pt x="310" y="179"/>
                    <a:pt x="310" y="96"/>
                    <a:pt x="251" y="37"/>
                  </a:cubicBezTo>
                  <a:cubicBezTo>
                    <a:pt x="221" y="13"/>
                    <a:pt x="185" y="1"/>
                    <a:pt x="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315" name="Google Shape;1315;p21"/>
            <p:cNvSpPr/>
            <p:nvPr/>
          </p:nvSpPr>
          <p:spPr>
            <a:xfrm>
              <a:off x="1540951" y="1559124"/>
              <a:ext cx="18110" cy="15656"/>
            </a:xfrm>
            <a:custGeom>
              <a:avLst/>
              <a:gdLst/>
              <a:ahLst/>
              <a:cxnLst/>
              <a:rect l="l" t="t" r="r" b="b"/>
              <a:pathLst>
                <a:path w="310" h="268" extrusionOk="0">
                  <a:moveTo>
                    <a:pt x="150" y="0"/>
                  </a:moveTo>
                  <a:cubicBezTo>
                    <a:pt x="116" y="0"/>
                    <a:pt x="83" y="12"/>
                    <a:pt x="60" y="36"/>
                  </a:cubicBezTo>
                  <a:cubicBezTo>
                    <a:pt x="0" y="84"/>
                    <a:pt x="12" y="167"/>
                    <a:pt x="60" y="227"/>
                  </a:cubicBezTo>
                  <a:cubicBezTo>
                    <a:pt x="82" y="255"/>
                    <a:pt x="113" y="267"/>
                    <a:pt x="145" y="267"/>
                  </a:cubicBezTo>
                  <a:cubicBezTo>
                    <a:pt x="181" y="267"/>
                    <a:pt x="219" y="252"/>
                    <a:pt x="250" y="227"/>
                  </a:cubicBezTo>
                  <a:cubicBezTo>
                    <a:pt x="310" y="179"/>
                    <a:pt x="310" y="96"/>
                    <a:pt x="250" y="36"/>
                  </a:cubicBezTo>
                  <a:cubicBezTo>
                    <a:pt x="220" y="12"/>
                    <a:pt x="185" y="0"/>
                    <a:pt x="1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316" name="Google Shape;1316;p21"/>
            <p:cNvSpPr/>
            <p:nvPr/>
          </p:nvSpPr>
          <p:spPr>
            <a:xfrm>
              <a:off x="1211941" y="1967349"/>
              <a:ext cx="18811" cy="16649"/>
            </a:xfrm>
            <a:custGeom>
              <a:avLst/>
              <a:gdLst/>
              <a:ahLst/>
              <a:cxnLst/>
              <a:rect l="l" t="t" r="r" b="b"/>
              <a:pathLst>
                <a:path w="322" h="285" extrusionOk="0">
                  <a:moveTo>
                    <a:pt x="169" y="1"/>
                  </a:moveTo>
                  <a:cubicBezTo>
                    <a:pt x="130" y="1"/>
                    <a:pt x="93" y="17"/>
                    <a:pt x="60" y="37"/>
                  </a:cubicBezTo>
                  <a:cubicBezTo>
                    <a:pt x="0" y="85"/>
                    <a:pt x="0" y="180"/>
                    <a:pt x="60" y="240"/>
                  </a:cubicBezTo>
                  <a:cubicBezTo>
                    <a:pt x="84" y="269"/>
                    <a:pt x="119" y="284"/>
                    <a:pt x="157" y="284"/>
                  </a:cubicBezTo>
                  <a:cubicBezTo>
                    <a:pt x="194" y="284"/>
                    <a:pt x="233" y="269"/>
                    <a:pt x="262" y="240"/>
                  </a:cubicBezTo>
                  <a:cubicBezTo>
                    <a:pt x="322" y="192"/>
                    <a:pt x="322" y="97"/>
                    <a:pt x="262" y="37"/>
                  </a:cubicBezTo>
                  <a:cubicBezTo>
                    <a:pt x="231" y="11"/>
                    <a:pt x="199" y="1"/>
                    <a:pt x="1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317" name="Google Shape;1317;p21"/>
            <p:cNvSpPr/>
            <p:nvPr/>
          </p:nvSpPr>
          <p:spPr>
            <a:xfrm>
              <a:off x="1251606" y="1927917"/>
              <a:ext cx="18110" cy="16415"/>
            </a:xfrm>
            <a:custGeom>
              <a:avLst/>
              <a:gdLst/>
              <a:ahLst/>
              <a:cxnLst/>
              <a:rect l="l" t="t" r="r" b="b"/>
              <a:pathLst>
                <a:path w="310" h="281" extrusionOk="0">
                  <a:moveTo>
                    <a:pt x="155" y="1"/>
                  </a:moveTo>
                  <a:cubicBezTo>
                    <a:pt x="119" y="1"/>
                    <a:pt x="83" y="16"/>
                    <a:pt x="60" y="45"/>
                  </a:cubicBezTo>
                  <a:cubicBezTo>
                    <a:pt x="0" y="93"/>
                    <a:pt x="0" y="176"/>
                    <a:pt x="60" y="236"/>
                  </a:cubicBezTo>
                  <a:cubicBezTo>
                    <a:pt x="77" y="266"/>
                    <a:pt x="110" y="281"/>
                    <a:pt x="146" y="281"/>
                  </a:cubicBezTo>
                  <a:cubicBezTo>
                    <a:pt x="182" y="281"/>
                    <a:pt x="220" y="266"/>
                    <a:pt x="250" y="236"/>
                  </a:cubicBezTo>
                  <a:cubicBezTo>
                    <a:pt x="310" y="200"/>
                    <a:pt x="310" y="105"/>
                    <a:pt x="250" y="45"/>
                  </a:cubicBezTo>
                  <a:cubicBezTo>
                    <a:pt x="226" y="16"/>
                    <a:pt x="191" y="1"/>
                    <a:pt x="1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318" name="Google Shape;1318;p21"/>
            <p:cNvSpPr/>
            <p:nvPr/>
          </p:nvSpPr>
          <p:spPr>
            <a:xfrm>
              <a:off x="1293317" y="1886440"/>
              <a:ext cx="18110" cy="16182"/>
            </a:xfrm>
            <a:custGeom>
              <a:avLst/>
              <a:gdLst/>
              <a:ahLst/>
              <a:cxnLst/>
              <a:rect l="l" t="t" r="r" b="b"/>
              <a:pathLst>
                <a:path w="310" h="277" extrusionOk="0">
                  <a:moveTo>
                    <a:pt x="165" y="1"/>
                  </a:moveTo>
                  <a:cubicBezTo>
                    <a:pt x="129" y="1"/>
                    <a:pt x="91" y="16"/>
                    <a:pt x="60" y="41"/>
                  </a:cubicBezTo>
                  <a:cubicBezTo>
                    <a:pt x="0" y="89"/>
                    <a:pt x="12" y="172"/>
                    <a:pt x="60" y="232"/>
                  </a:cubicBezTo>
                  <a:cubicBezTo>
                    <a:pt x="78" y="261"/>
                    <a:pt x="111" y="276"/>
                    <a:pt x="146" y="276"/>
                  </a:cubicBezTo>
                  <a:cubicBezTo>
                    <a:pt x="182" y="276"/>
                    <a:pt x="221" y="261"/>
                    <a:pt x="250" y="232"/>
                  </a:cubicBezTo>
                  <a:cubicBezTo>
                    <a:pt x="310" y="196"/>
                    <a:pt x="310" y="101"/>
                    <a:pt x="250" y="41"/>
                  </a:cubicBezTo>
                  <a:cubicBezTo>
                    <a:pt x="228" y="13"/>
                    <a:pt x="197" y="1"/>
                    <a:pt x="1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319" name="Google Shape;1319;p21"/>
            <p:cNvSpPr/>
            <p:nvPr/>
          </p:nvSpPr>
          <p:spPr>
            <a:xfrm>
              <a:off x="1335027" y="1844496"/>
              <a:ext cx="18169" cy="16357"/>
            </a:xfrm>
            <a:custGeom>
              <a:avLst/>
              <a:gdLst/>
              <a:ahLst/>
              <a:cxnLst/>
              <a:rect l="l" t="t" r="r" b="b"/>
              <a:pathLst>
                <a:path w="311" h="280" extrusionOk="0">
                  <a:moveTo>
                    <a:pt x="156" y="0"/>
                  </a:moveTo>
                  <a:cubicBezTo>
                    <a:pt x="123" y="0"/>
                    <a:pt x="90" y="15"/>
                    <a:pt x="60" y="45"/>
                  </a:cubicBezTo>
                  <a:cubicBezTo>
                    <a:pt x="1" y="92"/>
                    <a:pt x="1" y="176"/>
                    <a:pt x="60" y="235"/>
                  </a:cubicBezTo>
                  <a:cubicBezTo>
                    <a:pt x="78" y="265"/>
                    <a:pt x="111" y="280"/>
                    <a:pt x="147" y="280"/>
                  </a:cubicBezTo>
                  <a:cubicBezTo>
                    <a:pt x="182" y="280"/>
                    <a:pt x="221" y="265"/>
                    <a:pt x="251" y="235"/>
                  </a:cubicBezTo>
                  <a:cubicBezTo>
                    <a:pt x="310" y="199"/>
                    <a:pt x="310" y="104"/>
                    <a:pt x="251" y="45"/>
                  </a:cubicBezTo>
                  <a:cubicBezTo>
                    <a:pt x="221" y="15"/>
                    <a:pt x="188" y="0"/>
                    <a:pt x="1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320" name="Google Shape;1320;p21"/>
            <p:cNvSpPr/>
            <p:nvPr/>
          </p:nvSpPr>
          <p:spPr>
            <a:xfrm>
              <a:off x="1374693" y="1805356"/>
              <a:ext cx="18110" cy="15890"/>
            </a:xfrm>
            <a:custGeom>
              <a:avLst/>
              <a:gdLst/>
              <a:ahLst/>
              <a:cxnLst/>
              <a:rect l="l" t="t" r="r" b="b"/>
              <a:pathLst>
                <a:path w="310" h="272" extrusionOk="0">
                  <a:moveTo>
                    <a:pt x="151" y="0"/>
                  </a:moveTo>
                  <a:cubicBezTo>
                    <a:pt x="117" y="0"/>
                    <a:pt x="84" y="12"/>
                    <a:pt x="60" y="36"/>
                  </a:cubicBezTo>
                  <a:cubicBezTo>
                    <a:pt x="0" y="72"/>
                    <a:pt x="0" y="167"/>
                    <a:pt x="60" y="227"/>
                  </a:cubicBezTo>
                  <a:cubicBezTo>
                    <a:pt x="84" y="256"/>
                    <a:pt x="117" y="271"/>
                    <a:pt x="151" y="271"/>
                  </a:cubicBezTo>
                  <a:cubicBezTo>
                    <a:pt x="185" y="271"/>
                    <a:pt x="221" y="256"/>
                    <a:pt x="250" y="227"/>
                  </a:cubicBezTo>
                  <a:cubicBezTo>
                    <a:pt x="310" y="179"/>
                    <a:pt x="310" y="96"/>
                    <a:pt x="250" y="36"/>
                  </a:cubicBezTo>
                  <a:cubicBezTo>
                    <a:pt x="221" y="12"/>
                    <a:pt x="185" y="0"/>
                    <a:pt x="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321" name="Google Shape;1321;p21"/>
            <p:cNvSpPr/>
            <p:nvPr/>
          </p:nvSpPr>
          <p:spPr>
            <a:xfrm>
              <a:off x="1415703" y="1763587"/>
              <a:ext cx="18169" cy="15890"/>
            </a:xfrm>
            <a:custGeom>
              <a:avLst/>
              <a:gdLst/>
              <a:ahLst/>
              <a:cxnLst/>
              <a:rect l="l" t="t" r="r" b="b"/>
              <a:pathLst>
                <a:path w="311" h="272" extrusionOk="0">
                  <a:moveTo>
                    <a:pt x="160" y="1"/>
                  </a:moveTo>
                  <a:cubicBezTo>
                    <a:pt x="126" y="1"/>
                    <a:pt x="90" y="13"/>
                    <a:pt x="60" y="37"/>
                  </a:cubicBezTo>
                  <a:cubicBezTo>
                    <a:pt x="1" y="72"/>
                    <a:pt x="1" y="168"/>
                    <a:pt x="60" y="227"/>
                  </a:cubicBezTo>
                  <a:cubicBezTo>
                    <a:pt x="84" y="257"/>
                    <a:pt x="117" y="272"/>
                    <a:pt x="151" y="272"/>
                  </a:cubicBezTo>
                  <a:cubicBezTo>
                    <a:pt x="185" y="272"/>
                    <a:pt x="221" y="257"/>
                    <a:pt x="251" y="227"/>
                  </a:cubicBezTo>
                  <a:cubicBezTo>
                    <a:pt x="310" y="180"/>
                    <a:pt x="310" y="96"/>
                    <a:pt x="251" y="37"/>
                  </a:cubicBezTo>
                  <a:cubicBezTo>
                    <a:pt x="227" y="13"/>
                    <a:pt x="194" y="1"/>
                    <a:pt x="1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322" name="Google Shape;1322;p21"/>
            <p:cNvSpPr/>
            <p:nvPr/>
          </p:nvSpPr>
          <p:spPr>
            <a:xfrm>
              <a:off x="1457472" y="1722286"/>
              <a:ext cx="18110" cy="16182"/>
            </a:xfrm>
            <a:custGeom>
              <a:avLst/>
              <a:gdLst/>
              <a:ahLst/>
              <a:cxnLst/>
              <a:rect l="l" t="t" r="r" b="b"/>
              <a:pathLst>
                <a:path w="310" h="277" extrusionOk="0">
                  <a:moveTo>
                    <a:pt x="165" y="1"/>
                  </a:moveTo>
                  <a:cubicBezTo>
                    <a:pt x="129" y="1"/>
                    <a:pt x="91" y="16"/>
                    <a:pt x="60" y="41"/>
                  </a:cubicBezTo>
                  <a:cubicBezTo>
                    <a:pt x="0" y="89"/>
                    <a:pt x="0" y="172"/>
                    <a:pt x="60" y="232"/>
                  </a:cubicBezTo>
                  <a:cubicBezTo>
                    <a:pt x="84" y="261"/>
                    <a:pt x="116" y="276"/>
                    <a:pt x="151" y="276"/>
                  </a:cubicBezTo>
                  <a:cubicBezTo>
                    <a:pt x="185" y="276"/>
                    <a:pt x="221" y="261"/>
                    <a:pt x="250" y="232"/>
                  </a:cubicBezTo>
                  <a:cubicBezTo>
                    <a:pt x="310" y="184"/>
                    <a:pt x="310" y="101"/>
                    <a:pt x="250" y="41"/>
                  </a:cubicBezTo>
                  <a:cubicBezTo>
                    <a:pt x="228" y="13"/>
                    <a:pt x="197" y="1"/>
                    <a:pt x="1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323" name="Google Shape;1323;p21"/>
            <p:cNvSpPr/>
            <p:nvPr/>
          </p:nvSpPr>
          <p:spPr>
            <a:xfrm>
              <a:off x="1497079" y="1681685"/>
              <a:ext cx="18870" cy="17116"/>
            </a:xfrm>
            <a:custGeom>
              <a:avLst/>
              <a:gdLst/>
              <a:ahLst/>
              <a:cxnLst/>
              <a:rect l="l" t="t" r="r" b="b"/>
              <a:pathLst>
                <a:path w="323" h="293" extrusionOk="0">
                  <a:moveTo>
                    <a:pt x="157" y="1"/>
                  </a:moveTo>
                  <a:cubicBezTo>
                    <a:pt x="120" y="1"/>
                    <a:pt x="84" y="16"/>
                    <a:pt x="60" y="46"/>
                  </a:cubicBezTo>
                  <a:cubicBezTo>
                    <a:pt x="1" y="93"/>
                    <a:pt x="1" y="188"/>
                    <a:pt x="60" y="248"/>
                  </a:cubicBezTo>
                  <a:cubicBezTo>
                    <a:pt x="84" y="278"/>
                    <a:pt x="120" y="293"/>
                    <a:pt x="157" y="293"/>
                  </a:cubicBezTo>
                  <a:cubicBezTo>
                    <a:pt x="194" y="293"/>
                    <a:pt x="233" y="278"/>
                    <a:pt x="263" y="248"/>
                  </a:cubicBezTo>
                  <a:cubicBezTo>
                    <a:pt x="322" y="200"/>
                    <a:pt x="322" y="105"/>
                    <a:pt x="263" y="46"/>
                  </a:cubicBezTo>
                  <a:cubicBezTo>
                    <a:pt x="233" y="16"/>
                    <a:pt x="194" y="1"/>
                    <a:pt x="1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324" name="Google Shape;1324;p21"/>
            <p:cNvSpPr/>
            <p:nvPr/>
          </p:nvSpPr>
          <p:spPr>
            <a:xfrm>
              <a:off x="1538848" y="1641026"/>
              <a:ext cx="18110" cy="16065"/>
            </a:xfrm>
            <a:custGeom>
              <a:avLst/>
              <a:gdLst/>
              <a:ahLst/>
              <a:cxnLst/>
              <a:rect l="l" t="t" r="r" b="b"/>
              <a:pathLst>
                <a:path w="310" h="275" extrusionOk="0">
                  <a:moveTo>
                    <a:pt x="155" y="0"/>
                  </a:moveTo>
                  <a:cubicBezTo>
                    <a:pt x="119" y="0"/>
                    <a:pt x="84" y="9"/>
                    <a:pt x="60" y="27"/>
                  </a:cubicBezTo>
                  <a:cubicBezTo>
                    <a:pt x="0" y="75"/>
                    <a:pt x="0" y="170"/>
                    <a:pt x="60" y="230"/>
                  </a:cubicBezTo>
                  <a:cubicBezTo>
                    <a:pt x="84" y="259"/>
                    <a:pt x="119" y="274"/>
                    <a:pt x="155" y="274"/>
                  </a:cubicBezTo>
                  <a:cubicBezTo>
                    <a:pt x="191" y="274"/>
                    <a:pt x="227" y="259"/>
                    <a:pt x="250" y="230"/>
                  </a:cubicBezTo>
                  <a:cubicBezTo>
                    <a:pt x="310" y="182"/>
                    <a:pt x="310" y="87"/>
                    <a:pt x="250" y="27"/>
                  </a:cubicBezTo>
                  <a:cubicBezTo>
                    <a:pt x="227" y="9"/>
                    <a:pt x="191" y="0"/>
                    <a:pt x="1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325" name="Google Shape;1325;p21"/>
            <p:cNvSpPr/>
            <p:nvPr/>
          </p:nvSpPr>
          <p:spPr>
            <a:xfrm>
              <a:off x="1580559" y="1599316"/>
              <a:ext cx="18870" cy="16006"/>
            </a:xfrm>
            <a:custGeom>
              <a:avLst/>
              <a:gdLst/>
              <a:ahLst/>
              <a:cxnLst/>
              <a:rect l="l" t="t" r="r" b="b"/>
              <a:pathLst>
                <a:path w="323" h="274" extrusionOk="0">
                  <a:moveTo>
                    <a:pt x="161" y="0"/>
                  </a:moveTo>
                  <a:cubicBezTo>
                    <a:pt x="126" y="0"/>
                    <a:pt x="90" y="9"/>
                    <a:pt x="60" y="27"/>
                  </a:cubicBezTo>
                  <a:cubicBezTo>
                    <a:pt x="1" y="74"/>
                    <a:pt x="25" y="170"/>
                    <a:pt x="60" y="229"/>
                  </a:cubicBezTo>
                  <a:cubicBezTo>
                    <a:pt x="84" y="259"/>
                    <a:pt x="120" y="274"/>
                    <a:pt x="157" y="274"/>
                  </a:cubicBezTo>
                  <a:cubicBezTo>
                    <a:pt x="194" y="274"/>
                    <a:pt x="233" y="259"/>
                    <a:pt x="263" y="229"/>
                  </a:cubicBezTo>
                  <a:cubicBezTo>
                    <a:pt x="322" y="182"/>
                    <a:pt x="322" y="86"/>
                    <a:pt x="263" y="27"/>
                  </a:cubicBezTo>
                  <a:cubicBezTo>
                    <a:pt x="233" y="9"/>
                    <a:pt x="197" y="0"/>
                    <a:pt x="1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326" name="Google Shape;1326;p21"/>
            <p:cNvSpPr/>
            <p:nvPr/>
          </p:nvSpPr>
          <p:spPr>
            <a:xfrm>
              <a:off x="1291214" y="1968284"/>
              <a:ext cx="18169" cy="16415"/>
            </a:xfrm>
            <a:custGeom>
              <a:avLst/>
              <a:gdLst/>
              <a:ahLst/>
              <a:cxnLst/>
              <a:rect l="l" t="t" r="r" b="b"/>
              <a:pathLst>
                <a:path w="311" h="281" extrusionOk="0">
                  <a:moveTo>
                    <a:pt x="164" y="0"/>
                  </a:moveTo>
                  <a:cubicBezTo>
                    <a:pt x="129" y="0"/>
                    <a:pt x="90" y="15"/>
                    <a:pt x="60" y="45"/>
                  </a:cubicBezTo>
                  <a:cubicBezTo>
                    <a:pt x="1" y="81"/>
                    <a:pt x="1" y="176"/>
                    <a:pt x="60" y="235"/>
                  </a:cubicBezTo>
                  <a:cubicBezTo>
                    <a:pt x="84" y="265"/>
                    <a:pt x="117" y="280"/>
                    <a:pt x="151" y="280"/>
                  </a:cubicBezTo>
                  <a:cubicBezTo>
                    <a:pt x="185" y="280"/>
                    <a:pt x="221" y="265"/>
                    <a:pt x="251" y="235"/>
                  </a:cubicBezTo>
                  <a:cubicBezTo>
                    <a:pt x="310" y="188"/>
                    <a:pt x="310" y="93"/>
                    <a:pt x="251" y="45"/>
                  </a:cubicBezTo>
                  <a:cubicBezTo>
                    <a:pt x="233" y="15"/>
                    <a:pt x="200" y="0"/>
                    <a:pt x="1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327" name="Google Shape;1327;p21"/>
            <p:cNvSpPr/>
            <p:nvPr/>
          </p:nvSpPr>
          <p:spPr>
            <a:xfrm>
              <a:off x="1332983" y="1926515"/>
              <a:ext cx="18110" cy="16415"/>
            </a:xfrm>
            <a:custGeom>
              <a:avLst/>
              <a:gdLst/>
              <a:ahLst/>
              <a:cxnLst/>
              <a:rect l="l" t="t" r="r" b="b"/>
              <a:pathLst>
                <a:path w="310" h="281" extrusionOk="0">
                  <a:moveTo>
                    <a:pt x="155" y="1"/>
                  </a:moveTo>
                  <a:cubicBezTo>
                    <a:pt x="122" y="1"/>
                    <a:pt x="89" y="16"/>
                    <a:pt x="60" y="46"/>
                  </a:cubicBezTo>
                  <a:cubicBezTo>
                    <a:pt x="0" y="81"/>
                    <a:pt x="0" y="177"/>
                    <a:pt x="60" y="236"/>
                  </a:cubicBezTo>
                  <a:cubicBezTo>
                    <a:pt x="83" y="266"/>
                    <a:pt x="116" y="281"/>
                    <a:pt x="150" y="281"/>
                  </a:cubicBezTo>
                  <a:cubicBezTo>
                    <a:pt x="185" y="281"/>
                    <a:pt x="220" y="266"/>
                    <a:pt x="250" y="236"/>
                  </a:cubicBezTo>
                  <a:cubicBezTo>
                    <a:pt x="310" y="188"/>
                    <a:pt x="310" y="105"/>
                    <a:pt x="250" y="46"/>
                  </a:cubicBezTo>
                  <a:cubicBezTo>
                    <a:pt x="220" y="16"/>
                    <a:pt x="188" y="1"/>
                    <a:pt x="1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328" name="Google Shape;1328;p21"/>
            <p:cNvSpPr/>
            <p:nvPr/>
          </p:nvSpPr>
          <p:spPr>
            <a:xfrm>
              <a:off x="1374693" y="1884804"/>
              <a:ext cx="18110" cy="16415"/>
            </a:xfrm>
            <a:custGeom>
              <a:avLst/>
              <a:gdLst/>
              <a:ahLst/>
              <a:cxnLst/>
              <a:rect l="l" t="t" r="r" b="b"/>
              <a:pathLst>
                <a:path w="310" h="281" extrusionOk="0">
                  <a:moveTo>
                    <a:pt x="151" y="1"/>
                  </a:moveTo>
                  <a:cubicBezTo>
                    <a:pt x="117" y="1"/>
                    <a:pt x="84" y="15"/>
                    <a:pt x="60" y="45"/>
                  </a:cubicBezTo>
                  <a:cubicBezTo>
                    <a:pt x="0" y="81"/>
                    <a:pt x="0" y="176"/>
                    <a:pt x="60" y="236"/>
                  </a:cubicBezTo>
                  <a:cubicBezTo>
                    <a:pt x="84" y="265"/>
                    <a:pt x="117" y="280"/>
                    <a:pt x="151" y="280"/>
                  </a:cubicBezTo>
                  <a:cubicBezTo>
                    <a:pt x="185" y="280"/>
                    <a:pt x="221" y="265"/>
                    <a:pt x="250" y="236"/>
                  </a:cubicBezTo>
                  <a:cubicBezTo>
                    <a:pt x="310" y="188"/>
                    <a:pt x="310" y="105"/>
                    <a:pt x="250" y="45"/>
                  </a:cubicBezTo>
                  <a:cubicBezTo>
                    <a:pt x="221" y="15"/>
                    <a:pt x="185" y="1"/>
                    <a:pt x="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329" name="Google Shape;1329;p21"/>
            <p:cNvSpPr/>
            <p:nvPr/>
          </p:nvSpPr>
          <p:spPr>
            <a:xfrm>
              <a:off x="1413658" y="1844963"/>
              <a:ext cx="18110" cy="15890"/>
            </a:xfrm>
            <a:custGeom>
              <a:avLst/>
              <a:gdLst/>
              <a:ahLst/>
              <a:cxnLst/>
              <a:rect l="l" t="t" r="r" b="b"/>
              <a:pathLst>
                <a:path w="310" h="272" extrusionOk="0">
                  <a:moveTo>
                    <a:pt x="165" y="1"/>
                  </a:moveTo>
                  <a:cubicBezTo>
                    <a:pt x="128" y="1"/>
                    <a:pt x="89" y="13"/>
                    <a:pt x="60" y="37"/>
                  </a:cubicBezTo>
                  <a:cubicBezTo>
                    <a:pt x="0" y="84"/>
                    <a:pt x="0" y="168"/>
                    <a:pt x="60" y="227"/>
                  </a:cubicBezTo>
                  <a:cubicBezTo>
                    <a:pt x="84" y="257"/>
                    <a:pt x="119" y="272"/>
                    <a:pt x="156" y="272"/>
                  </a:cubicBezTo>
                  <a:cubicBezTo>
                    <a:pt x="194" y="272"/>
                    <a:pt x="232" y="257"/>
                    <a:pt x="262" y="227"/>
                  </a:cubicBezTo>
                  <a:cubicBezTo>
                    <a:pt x="310" y="191"/>
                    <a:pt x="310" y="96"/>
                    <a:pt x="262" y="37"/>
                  </a:cubicBezTo>
                  <a:cubicBezTo>
                    <a:pt x="238" y="13"/>
                    <a:pt x="203" y="1"/>
                    <a:pt x="1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330" name="Google Shape;1330;p21"/>
            <p:cNvSpPr/>
            <p:nvPr/>
          </p:nvSpPr>
          <p:spPr>
            <a:xfrm>
              <a:off x="1455369" y="1803253"/>
              <a:ext cx="18870" cy="15890"/>
            </a:xfrm>
            <a:custGeom>
              <a:avLst/>
              <a:gdLst/>
              <a:ahLst/>
              <a:cxnLst/>
              <a:rect l="l" t="t" r="r" b="b"/>
              <a:pathLst>
                <a:path w="323" h="272" extrusionOk="0">
                  <a:moveTo>
                    <a:pt x="166" y="1"/>
                  </a:moveTo>
                  <a:cubicBezTo>
                    <a:pt x="129" y="1"/>
                    <a:pt x="90" y="12"/>
                    <a:pt x="60" y="36"/>
                  </a:cubicBezTo>
                  <a:cubicBezTo>
                    <a:pt x="1" y="84"/>
                    <a:pt x="1" y="167"/>
                    <a:pt x="60" y="227"/>
                  </a:cubicBezTo>
                  <a:cubicBezTo>
                    <a:pt x="84" y="257"/>
                    <a:pt x="120" y="271"/>
                    <a:pt x="157" y="271"/>
                  </a:cubicBezTo>
                  <a:cubicBezTo>
                    <a:pt x="194" y="271"/>
                    <a:pt x="233" y="257"/>
                    <a:pt x="263" y="227"/>
                  </a:cubicBezTo>
                  <a:cubicBezTo>
                    <a:pt x="322" y="191"/>
                    <a:pt x="322" y="96"/>
                    <a:pt x="263" y="36"/>
                  </a:cubicBezTo>
                  <a:cubicBezTo>
                    <a:pt x="239" y="12"/>
                    <a:pt x="203" y="1"/>
                    <a:pt x="1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331" name="Google Shape;1331;p21"/>
            <p:cNvSpPr/>
            <p:nvPr/>
          </p:nvSpPr>
          <p:spPr>
            <a:xfrm>
              <a:off x="1497079" y="1761542"/>
              <a:ext cx="18870" cy="15597"/>
            </a:xfrm>
            <a:custGeom>
              <a:avLst/>
              <a:gdLst/>
              <a:ahLst/>
              <a:cxnLst/>
              <a:rect l="l" t="t" r="r" b="b"/>
              <a:pathLst>
                <a:path w="323" h="267" extrusionOk="0">
                  <a:moveTo>
                    <a:pt x="166" y="0"/>
                  </a:moveTo>
                  <a:cubicBezTo>
                    <a:pt x="129" y="0"/>
                    <a:pt x="90" y="12"/>
                    <a:pt x="60" y="36"/>
                  </a:cubicBezTo>
                  <a:cubicBezTo>
                    <a:pt x="1" y="84"/>
                    <a:pt x="1" y="167"/>
                    <a:pt x="60" y="226"/>
                  </a:cubicBezTo>
                  <a:cubicBezTo>
                    <a:pt x="83" y="255"/>
                    <a:pt x="116" y="267"/>
                    <a:pt x="151" y="267"/>
                  </a:cubicBezTo>
                  <a:cubicBezTo>
                    <a:pt x="190" y="267"/>
                    <a:pt x="231" y="252"/>
                    <a:pt x="263" y="226"/>
                  </a:cubicBezTo>
                  <a:cubicBezTo>
                    <a:pt x="322" y="191"/>
                    <a:pt x="322" y="95"/>
                    <a:pt x="263" y="36"/>
                  </a:cubicBezTo>
                  <a:cubicBezTo>
                    <a:pt x="239" y="12"/>
                    <a:pt x="203" y="0"/>
                    <a:pt x="1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332" name="Google Shape;1332;p21"/>
            <p:cNvSpPr/>
            <p:nvPr/>
          </p:nvSpPr>
          <p:spPr>
            <a:xfrm>
              <a:off x="1537446" y="1722052"/>
              <a:ext cx="18169" cy="16415"/>
            </a:xfrm>
            <a:custGeom>
              <a:avLst/>
              <a:gdLst/>
              <a:ahLst/>
              <a:cxnLst/>
              <a:rect l="l" t="t" r="r" b="b"/>
              <a:pathLst>
                <a:path w="311" h="281" extrusionOk="0">
                  <a:moveTo>
                    <a:pt x="151" y="1"/>
                  </a:moveTo>
                  <a:cubicBezTo>
                    <a:pt x="117" y="1"/>
                    <a:pt x="84" y="15"/>
                    <a:pt x="60" y="45"/>
                  </a:cubicBezTo>
                  <a:cubicBezTo>
                    <a:pt x="1" y="93"/>
                    <a:pt x="1" y="176"/>
                    <a:pt x="60" y="236"/>
                  </a:cubicBezTo>
                  <a:cubicBezTo>
                    <a:pt x="84" y="265"/>
                    <a:pt x="117" y="280"/>
                    <a:pt x="151" y="280"/>
                  </a:cubicBezTo>
                  <a:cubicBezTo>
                    <a:pt x="185" y="280"/>
                    <a:pt x="221" y="265"/>
                    <a:pt x="251" y="236"/>
                  </a:cubicBezTo>
                  <a:cubicBezTo>
                    <a:pt x="310" y="188"/>
                    <a:pt x="310" y="105"/>
                    <a:pt x="251" y="45"/>
                  </a:cubicBezTo>
                  <a:cubicBezTo>
                    <a:pt x="221" y="15"/>
                    <a:pt x="185" y="1"/>
                    <a:pt x="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333" name="Google Shape;1333;p21"/>
            <p:cNvSpPr/>
            <p:nvPr/>
          </p:nvSpPr>
          <p:spPr>
            <a:xfrm>
              <a:off x="1579157" y="1680341"/>
              <a:ext cx="18169" cy="16357"/>
            </a:xfrm>
            <a:custGeom>
              <a:avLst/>
              <a:gdLst/>
              <a:ahLst/>
              <a:cxnLst/>
              <a:rect l="l" t="t" r="r" b="b"/>
              <a:pathLst>
                <a:path w="311" h="280" extrusionOk="0">
                  <a:moveTo>
                    <a:pt x="151" y="0"/>
                  </a:moveTo>
                  <a:cubicBezTo>
                    <a:pt x="117" y="0"/>
                    <a:pt x="84" y="15"/>
                    <a:pt x="60" y="45"/>
                  </a:cubicBezTo>
                  <a:cubicBezTo>
                    <a:pt x="1" y="92"/>
                    <a:pt x="1" y="176"/>
                    <a:pt x="60" y="235"/>
                  </a:cubicBezTo>
                  <a:cubicBezTo>
                    <a:pt x="84" y="265"/>
                    <a:pt x="117" y="280"/>
                    <a:pt x="151" y="280"/>
                  </a:cubicBezTo>
                  <a:cubicBezTo>
                    <a:pt x="185" y="280"/>
                    <a:pt x="221" y="265"/>
                    <a:pt x="251" y="235"/>
                  </a:cubicBezTo>
                  <a:cubicBezTo>
                    <a:pt x="310" y="188"/>
                    <a:pt x="310" y="104"/>
                    <a:pt x="251" y="45"/>
                  </a:cubicBezTo>
                  <a:cubicBezTo>
                    <a:pt x="221" y="15"/>
                    <a:pt x="185" y="0"/>
                    <a:pt x="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334" name="Google Shape;1334;p21"/>
            <p:cNvSpPr/>
            <p:nvPr/>
          </p:nvSpPr>
          <p:spPr>
            <a:xfrm>
              <a:off x="1620926" y="1639098"/>
              <a:ext cx="18110" cy="15890"/>
            </a:xfrm>
            <a:custGeom>
              <a:avLst/>
              <a:gdLst/>
              <a:ahLst/>
              <a:cxnLst/>
              <a:rect l="l" t="t" r="r" b="b"/>
              <a:pathLst>
                <a:path w="310" h="272" extrusionOk="0">
                  <a:moveTo>
                    <a:pt x="151" y="1"/>
                  </a:moveTo>
                  <a:cubicBezTo>
                    <a:pt x="116" y="1"/>
                    <a:pt x="84" y="13"/>
                    <a:pt x="60" y="36"/>
                  </a:cubicBezTo>
                  <a:cubicBezTo>
                    <a:pt x="0" y="84"/>
                    <a:pt x="0" y="167"/>
                    <a:pt x="60" y="227"/>
                  </a:cubicBezTo>
                  <a:cubicBezTo>
                    <a:pt x="84" y="257"/>
                    <a:pt x="116" y="272"/>
                    <a:pt x="151" y="272"/>
                  </a:cubicBezTo>
                  <a:cubicBezTo>
                    <a:pt x="185" y="272"/>
                    <a:pt x="221" y="257"/>
                    <a:pt x="250" y="227"/>
                  </a:cubicBezTo>
                  <a:cubicBezTo>
                    <a:pt x="310" y="179"/>
                    <a:pt x="310" y="96"/>
                    <a:pt x="250" y="36"/>
                  </a:cubicBezTo>
                  <a:cubicBezTo>
                    <a:pt x="221" y="13"/>
                    <a:pt x="185" y="1"/>
                    <a:pt x="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335" name="Google Shape;1335;p21"/>
            <p:cNvSpPr/>
            <p:nvPr/>
          </p:nvSpPr>
          <p:spPr>
            <a:xfrm>
              <a:off x="1373291" y="1966005"/>
              <a:ext cx="18169" cy="15890"/>
            </a:xfrm>
            <a:custGeom>
              <a:avLst/>
              <a:gdLst/>
              <a:ahLst/>
              <a:cxnLst/>
              <a:rect l="l" t="t" r="r" b="b"/>
              <a:pathLst>
                <a:path w="311" h="272" extrusionOk="0">
                  <a:moveTo>
                    <a:pt x="146" y="1"/>
                  </a:moveTo>
                  <a:cubicBezTo>
                    <a:pt x="111" y="1"/>
                    <a:pt x="78" y="13"/>
                    <a:pt x="60" y="36"/>
                  </a:cubicBezTo>
                  <a:cubicBezTo>
                    <a:pt x="1" y="84"/>
                    <a:pt x="1" y="167"/>
                    <a:pt x="60" y="227"/>
                  </a:cubicBezTo>
                  <a:cubicBezTo>
                    <a:pt x="78" y="257"/>
                    <a:pt x="111" y="271"/>
                    <a:pt x="146" y="271"/>
                  </a:cubicBezTo>
                  <a:cubicBezTo>
                    <a:pt x="182" y="271"/>
                    <a:pt x="221" y="257"/>
                    <a:pt x="251" y="227"/>
                  </a:cubicBezTo>
                  <a:cubicBezTo>
                    <a:pt x="310" y="179"/>
                    <a:pt x="310" y="96"/>
                    <a:pt x="251" y="36"/>
                  </a:cubicBezTo>
                  <a:cubicBezTo>
                    <a:pt x="221" y="13"/>
                    <a:pt x="182" y="1"/>
                    <a:pt x="1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336" name="Google Shape;1336;p21"/>
            <p:cNvSpPr/>
            <p:nvPr/>
          </p:nvSpPr>
          <p:spPr>
            <a:xfrm>
              <a:off x="1415060" y="1924470"/>
              <a:ext cx="18110" cy="16415"/>
            </a:xfrm>
            <a:custGeom>
              <a:avLst/>
              <a:gdLst/>
              <a:ahLst/>
              <a:cxnLst/>
              <a:rect l="l" t="t" r="r" b="b"/>
              <a:pathLst>
                <a:path w="310" h="281" extrusionOk="0">
                  <a:moveTo>
                    <a:pt x="146" y="0"/>
                  </a:moveTo>
                  <a:cubicBezTo>
                    <a:pt x="110" y="0"/>
                    <a:pt x="77" y="15"/>
                    <a:pt x="60" y="45"/>
                  </a:cubicBezTo>
                  <a:cubicBezTo>
                    <a:pt x="0" y="93"/>
                    <a:pt x="0" y="176"/>
                    <a:pt x="60" y="235"/>
                  </a:cubicBezTo>
                  <a:cubicBezTo>
                    <a:pt x="77" y="265"/>
                    <a:pt x="110" y="280"/>
                    <a:pt x="146" y="280"/>
                  </a:cubicBezTo>
                  <a:cubicBezTo>
                    <a:pt x="182" y="280"/>
                    <a:pt x="220" y="265"/>
                    <a:pt x="250" y="235"/>
                  </a:cubicBezTo>
                  <a:cubicBezTo>
                    <a:pt x="310" y="200"/>
                    <a:pt x="310" y="104"/>
                    <a:pt x="250" y="45"/>
                  </a:cubicBezTo>
                  <a:cubicBezTo>
                    <a:pt x="220" y="15"/>
                    <a:pt x="182" y="0"/>
                    <a:pt x="1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337" name="Google Shape;1337;p21"/>
            <p:cNvSpPr/>
            <p:nvPr/>
          </p:nvSpPr>
          <p:spPr>
            <a:xfrm>
              <a:off x="1453967" y="1885330"/>
              <a:ext cx="18169" cy="15890"/>
            </a:xfrm>
            <a:custGeom>
              <a:avLst/>
              <a:gdLst/>
              <a:ahLst/>
              <a:cxnLst/>
              <a:rect l="l" t="t" r="r" b="b"/>
              <a:pathLst>
                <a:path w="311" h="272" extrusionOk="0">
                  <a:moveTo>
                    <a:pt x="160" y="1"/>
                  </a:moveTo>
                  <a:cubicBezTo>
                    <a:pt x="126" y="1"/>
                    <a:pt x="90" y="12"/>
                    <a:pt x="60" y="36"/>
                  </a:cubicBezTo>
                  <a:cubicBezTo>
                    <a:pt x="1" y="72"/>
                    <a:pt x="1" y="167"/>
                    <a:pt x="60" y="227"/>
                  </a:cubicBezTo>
                  <a:cubicBezTo>
                    <a:pt x="84" y="256"/>
                    <a:pt x="117" y="271"/>
                    <a:pt x="151" y="271"/>
                  </a:cubicBezTo>
                  <a:cubicBezTo>
                    <a:pt x="185" y="271"/>
                    <a:pt x="221" y="256"/>
                    <a:pt x="251" y="227"/>
                  </a:cubicBezTo>
                  <a:cubicBezTo>
                    <a:pt x="310" y="179"/>
                    <a:pt x="310" y="96"/>
                    <a:pt x="251" y="36"/>
                  </a:cubicBezTo>
                  <a:cubicBezTo>
                    <a:pt x="227" y="12"/>
                    <a:pt x="194" y="1"/>
                    <a:pt x="1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338" name="Google Shape;1338;p21"/>
            <p:cNvSpPr/>
            <p:nvPr/>
          </p:nvSpPr>
          <p:spPr>
            <a:xfrm>
              <a:off x="1495736" y="1843620"/>
              <a:ext cx="18110" cy="15597"/>
            </a:xfrm>
            <a:custGeom>
              <a:avLst/>
              <a:gdLst/>
              <a:ahLst/>
              <a:cxnLst/>
              <a:rect l="l" t="t" r="r" b="b"/>
              <a:pathLst>
                <a:path w="310" h="267" extrusionOk="0">
                  <a:moveTo>
                    <a:pt x="159" y="0"/>
                  </a:moveTo>
                  <a:cubicBezTo>
                    <a:pt x="125" y="0"/>
                    <a:pt x="89" y="12"/>
                    <a:pt x="60" y="36"/>
                  </a:cubicBezTo>
                  <a:cubicBezTo>
                    <a:pt x="0" y="72"/>
                    <a:pt x="0" y="167"/>
                    <a:pt x="60" y="226"/>
                  </a:cubicBezTo>
                  <a:cubicBezTo>
                    <a:pt x="77" y="254"/>
                    <a:pt x="107" y="267"/>
                    <a:pt x="140" y="267"/>
                  </a:cubicBezTo>
                  <a:cubicBezTo>
                    <a:pt x="177" y="267"/>
                    <a:pt x="219" y="251"/>
                    <a:pt x="250" y="226"/>
                  </a:cubicBezTo>
                  <a:cubicBezTo>
                    <a:pt x="310" y="179"/>
                    <a:pt x="310" y="95"/>
                    <a:pt x="250" y="36"/>
                  </a:cubicBezTo>
                  <a:cubicBezTo>
                    <a:pt x="226" y="12"/>
                    <a:pt x="194" y="0"/>
                    <a:pt x="1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339" name="Google Shape;1339;p21"/>
            <p:cNvSpPr/>
            <p:nvPr/>
          </p:nvSpPr>
          <p:spPr>
            <a:xfrm>
              <a:off x="1537446" y="1801851"/>
              <a:ext cx="18169" cy="15890"/>
            </a:xfrm>
            <a:custGeom>
              <a:avLst/>
              <a:gdLst/>
              <a:ahLst/>
              <a:cxnLst/>
              <a:rect l="l" t="t" r="r" b="b"/>
              <a:pathLst>
                <a:path w="311" h="272" extrusionOk="0">
                  <a:moveTo>
                    <a:pt x="160" y="1"/>
                  </a:moveTo>
                  <a:cubicBezTo>
                    <a:pt x="126" y="1"/>
                    <a:pt x="90" y="13"/>
                    <a:pt x="60" y="36"/>
                  </a:cubicBezTo>
                  <a:cubicBezTo>
                    <a:pt x="1" y="72"/>
                    <a:pt x="1" y="167"/>
                    <a:pt x="60" y="227"/>
                  </a:cubicBezTo>
                  <a:cubicBezTo>
                    <a:pt x="84" y="257"/>
                    <a:pt x="117" y="272"/>
                    <a:pt x="151" y="272"/>
                  </a:cubicBezTo>
                  <a:cubicBezTo>
                    <a:pt x="185" y="272"/>
                    <a:pt x="221" y="257"/>
                    <a:pt x="251" y="227"/>
                  </a:cubicBezTo>
                  <a:cubicBezTo>
                    <a:pt x="310" y="179"/>
                    <a:pt x="310" y="96"/>
                    <a:pt x="251" y="36"/>
                  </a:cubicBezTo>
                  <a:cubicBezTo>
                    <a:pt x="227" y="13"/>
                    <a:pt x="194" y="1"/>
                    <a:pt x="1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340" name="Google Shape;1340;p21"/>
            <p:cNvSpPr/>
            <p:nvPr/>
          </p:nvSpPr>
          <p:spPr>
            <a:xfrm>
              <a:off x="1577112" y="1761718"/>
              <a:ext cx="18811" cy="17058"/>
            </a:xfrm>
            <a:custGeom>
              <a:avLst/>
              <a:gdLst/>
              <a:ahLst/>
              <a:cxnLst/>
              <a:rect l="l" t="t" r="r" b="b"/>
              <a:pathLst>
                <a:path w="322" h="292" extrusionOk="0">
                  <a:moveTo>
                    <a:pt x="152" y="0"/>
                  </a:moveTo>
                  <a:cubicBezTo>
                    <a:pt x="116" y="0"/>
                    <a:pt x="84" y="15"/>
                    <a:pt x="60" y="45"/>
                  </a:cubicBezTo>
                  <a:cubicBezTo>
                    <a:pt x="0" y="92"/>
                    <a:pt x="0" y="188"/>
                    <a:pt x="60" y="247"/>
                  </a:cubicBezTo>
                  <a:cubicBezTo>
                    <a:pt x="84" y="277"/>
                    <a:pt x="119" y="292"/>
                    <a:pt x="156" y="292"/>
                  </a:cubicBezTo>
                  <a:cubicBezTo>
                    <a:pt x="194" y="292"/>
                    <a:pt x="232" y="277"/>
                    <a:pt x="262" y="247"/>
                  </a:cubicBezTo>
                  <a:cubicBezTo>
                    <a:pt x="322" y="200"/>
                    <a:pt x="322" y="104"/>
                    <a:pt x="262" y="45"/>
                  </a:cubicBezTo>
                  <a:cubicBezTo>
                    <a:pt x="226" y="15"/>
                    <a:pt x="188" y="0"/>
                    <a:pt x="1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341" name="Google Shape;1341;p21"/>
            <p:cNvSpPr/>
            <p:nvPr/>
          </p:nvSpPr>
          <p:spPr>
            <a:xfrm>
              <a:off x="1618823" y="1719949"/>
              <a:ext cx="18811" cy="17116"/>
            </a:xfrm>
            <a:custGeom>
              <a:avLst/>
              <a:gdLst/>
              <a:ahLst/>
              <a:cxnLst/>
              <a:rect l="l" t="t" r="r" b="b"/>
              <a:pathLst>
                <a:path w="322" h="293" extrusionOk="0">
                  <a:moveTo>
                    <a:pt x="157" y="1"/>
                  </a:moveTo>
                  <a:cubicBezTo>
                    <a:pt x="120" y="1"/>
                    <a:pt x="84" y="16"/>
                    <a:pt x="60" y="45"/>
                  </a:cubicBezTo>
                  <a:cubicBezTo>
                    <a:pt x="1" y="93"/>
                    <a:pt x="1" y="188"/>
                    <a:pt x="60" y="248"/>
                  </a:cubicBezTo>
                  <a:cubicBezTo>
                    <a:pt x="84" y="278"/>
                    <a:pt x="120" y="293"/>
                    <a:pt x="157" y="293"/>
                  </a:cubicBezTo>
                  <a:cubicBezTo>
                    <a:pt x="194" y="293"/>
                    <a:pt x="233" y="278"/>
                    <a:pt x="262" y="248"/>
                  </a:cubicBezTo>
                  <a:cubicBezTo>
                    <a:pt x="322" y="200"/>
                    <a:pt x="322" y="105"/>
                    <a:pt x="262" y="45"/>
                  </a:cubicBezTo>
                  <a:cubicBezTo>
                    <a:pt x="233" y="16"/>
                    <a:pt x="194" y="1"/>
                    <a:pt x="1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342" name="Google Shape;1342;p21"/>
            <p:cNvSpPr/>
            <p:nvPr/>
          </p:nvSpPr>
          <p:spPr>
            <a:xfrm>
              <a:off x="1659890" y="1678238"/>
              <a:ext cx="18110" cy="17116"/>
            </a:xfrm>
            <a:custGeom>
              <a:avLst/>
              <a:gdLst/>
              <a:ahLst/>
              <a:cxnLst/>
              <a:rect l="l" t="t" r="r" b="b"/>
              <a:pathLst>
                <a:path w="310" h="293" extrusionOk="0">
                  <a:moveTo>
                    <a:pt x="164" y="0"/>
                  </a:moveTo>
                  <a:cubicBezTo>
                    <a:pt x="128" y="0"/>
                    <a:pt x="89" y="15"/>
                    <a:pt x="60" y="45"/>
                  </a:cubicBezTo>
                  <a:cubicBezTo>
                    <a:pt x="0" y="93"/>
                    <a:pt x="0" y="188"/>
                    <a:pt x="60" y="247"/>
                  </a:cubicBezTo>
                  <a:cubicBezTo>
                    <a:pt x="83" y="277"/>
                    <a:pt x="116" y="292"/>
                    <a:pt x="150" y="292"/>
                  </a:cubicBezTo>
                  <a:cubicBezTo>
                    <a:pt x="185" y="292"/>
                    <a:pt x="220" y="277"/>
                    <a:pt x="250" y="247"/>
                  </a:cubicBezTo>
                  <a:cubicBezTo>
                    <a:pt x="310" y="200"/>
                    <a:pt x="310" y="105"/>
                    <a:pt x="250" y="45"/>
                  </a:cubicBezTo>
                  <a:cubicBezTo>
                    <a:pt x="232" y="15"/>
                    <a:pt x="199" y="0"/>
                    <a:pt x="1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343" name="Google Shape;1343;p21"/>
            <p:cNvSpPr/>
            <p:nvPr/>
          </p:nvSpPr>
          <p:spPr>
            <a:xfrm>
              <a:off x="1454668" y="1964428"/>
              <a:ext cx="18169" cy="15597"/>
            </a:xfrm>
            <a:custGeom>
              <a:avLst/>
              <a:gdLst/>
              <a:ahLst/>
              <a:cxnLst/>
              <a:rect l="l" t="t" r="r" b="b"/>
              <a:pathLst>
                <a:path w="311" h="267" extrusionOk="0">
                  <a:moveTo>
                    <a:pt x="151" y="1"/>
                  </a:moveTo>
                  <a:cubicBezTo>
                    <a:pt x="117" y="1"/>
                    <a:pt x="84" y="10"/>
                    <a:pt x="60" y="28"/>
                  </a:cubicBezTo>
                  <a:cubicBezTo>
                    <a:pt x="1" y="75"/>
                    <a:pt x="13" y="171"/>
                    <a:pt x="60" y="230"/>
                  </a:cubicBezTo>
                  <a:cubicBezTo>
                    <a:pt x="81" y="256"/>
                    <a:pt x="109" y="266"/>
                    <a:pt x="139" y="266"/>
                  </a:cubicBezTo>
                  <a:cubicBezTo>
                    <a:pt x="177" y="266"/>
                    <a:pt x="217" y="250"/>
                    <a:pt x="251" y="230"/>
                  </a:cubicBezTo>
                  <a:cubicBezTo>
                    <a:pt x="310" y="182"/>
                    <a:pt x="310" y="87"/>
                    <a:pt x="251" y="28"/>
                  </a:cubicBezTo>
                  <a:cubicBezTo>
                    <a:pt x="221" y="10"/>
                    <a:pt x="185" y="1"/>
                    <a:pt x="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344" name="Google Shape;1344;p21"/>
            <p:cNvSpPr/>
            <p:nvPr/>
          </p:nvSpPr>
          <p:spPr>
            <a:xfrm>
              <a:off x="1493633" y="1924704"/>
              <a:ext cx="18811" cy="16182"/>
            </a:xfrm>
            <a:custGeom>
              <a:avLst/>
              <a:gdLst/>
              <a:ahLst/>
              <a:cxnLst/>
              <a:rect l="l" t="t" r="r" b="b"/>
              <a:pathLst>
                <a:path w="322" h="277" extrusionOk="0">
                  <a:moveTo>
                    <a:pt x="172" y="1"/>
                  </a:moveTo>
                  <a:cubicBezTo>
                    <a:pt x="133" y="1"/>
                    <a:pt x="91" y="16"/>
                    <a:pt x="60" y="41"/>
                  </a:cubicBezTo>
                  <a:cubicBezTo>
                    <a:pt x="0" y="89"/>
                    <a:pt x="24" y="172"/>
                    <a:pt x="60" y="231"/>
                  </a:cubicBezTo>
                  <a:cubicBezTo>
                    <a:pt x="84" y="261"/>
                    <a:pt x="119" y="276"/>
                    <a:pt x="157" y="276"/>
                  </a:cubicBezTo>
                  <a:cubicBezTo>
                    <a:pt x="194" y="276"/>
                    <a:pt x="233" y="261"/>
                    <a:pt x="262" y="231"/>
                  </a:cubicBezTo>
                  <a:cubicBezTo>
                    <a:pt x="322" y="196"/>
                    <a:pt x="322" y="100"/>
                    <a:pt x="262" y="41"/>
                  </a:cubicBezTo>
                  <a:cubicBezTo>
                    <a:pt x="240" y="13"/>
                    <a:pt x="207" y="1"/>
                    <a:pt x="1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345" name="Google Shape;1345;p21"/>
            <p:cNvSpPr/>
            <p:nvPr/>
          </p:nvSpPr>
          <p:spPr>
            <a:xfrm>
              <a:off x="1535343" y="1882701"/>
              <a:ext cx="18169" cy="16415"/>
            </a:xfrm>
            <a:custGeom>
              <a:avLst/>
              <a:gdLst/>
              <a:ahLst/>
              <a:cxnLst/>
              <a:rect l="l" t="t" r="r" b="b"/>
              <a:pathLst>
                <a:path w="311" h="281" extrusionOk="0">
                  <a:moveTo>
                    <a:pt x="166" y="1"/>
                  </a:moveTo>
                  <a:cubicBezTo>
                    <a:pt x="129" y="1"/>
                    <a:pt x="90" y="16"/>
                    <a:pt x="60" y="46"/>
                  </a:cubicBezTo>
                  <a:cubicBezTo>
                    <a:pt x="1" y="93"/>
                    <a:pt x="1" y="176"/>
                    <a:pt x="60" y="236"/>
                  </a:cubicBezTo>
                  <a:cubicBezTo>
                    <a:pt x="84" y="266"/>
                    <a:pt x="120" y="281"/>
                    <a:pt x="157" y="281"/>
                  </a:cubicBezTo>
                  <a:cubicBezTo>
                    <a:pt x="194" y="281"/>
                    <a:pt x="233" y="266"/>
                    <a:pt x="263" y="236"/>
                  </a:cubicBezTo>
                  <a:cubicBezTo>
                    <a:pt x="310" y="200"/>
                    <a:pt x="310" y="105"/>
                    <a:pt x="263" y="46"/>
                  </a:cubicBezTo>
                  <a:cubicBezTo>
                    <a:pt x="239" y="16"/>
                    <a:pt x="203" y="1"/>
                    <a:pt x="1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346" name="Google Shape;1346;p21"/>
            <p:cNvSpPr/>
            <p:nvPr/>
          </p:nvSpPr>
          <p:spPr>
            <a:xfrm>
              <a:off x="1577112" y="1841517"/>
              <a:ext cx="18811" cy="15890"/>
            </a:xfrm>
            <a:custGeom>
              <a:avLst/>
              <a:gdLst/>
              <a:ahLst/>
              <a:cxnLst/>
              <a:rect l="l" t="t" r="r" b="b"/>
              <a:pathLst>
                <a:path w="322" h="272" extrusionOk="0">
                  <a:moveTo>
                    <a:pt x="156" y="0"/>
                  </a:moveTo>
                  <a:cubicBezTo>
                    <a:pt x="122" y="0"/>
                    <a:pt x="89" y="12"/>
                    <a:pt x="60" y="36"/>
                  </a:cubicBezTo>
                  <a:cubicBezTo>
                    <a:pt x="0" y="84"/>
                    <a:pt x="0" y="167"/>
                    <a:pt x="60" y="227"/>
                  </a:cubicBezTo>
                  <a:cubicBezTo>
                    <a:pt x="84" y="256"/>
                    <a:pt x="119" y="271"/>
                    <a:pt x="156" y="271"/>
                  </a:cubicBezTo>
                  <a:cubicBezTo>
                    <a:pt x="194" y="271"/>
                    <a:pt x="232" y="256"/>
                    <a:pt x="262" y="227"/>
                  </a:cubicBezTo>
                  <a:cubicBezTo>
                    <a:pt x="322" y="191"/>
                    <a:pt x="322" y="96"/>
                    <a:pt x="262" y="36"/>
                  </a:cubicBezTo>
                  <a:cubicBezTo>
                    <a:pt x="226" y="12"/>
                    <a:pt x="191" y="0"/>
                    <a:pt x="1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347" name="Google Shape;1347;p21"/>
            <p:cNvSpPr/>
            <p:nvPr/>
          </p:nvSpPr>
          <p:spPr>
            <a:xfrm>
              <a:off x="1616719" y="1802026"/>
              <a:ext cx="18169" cy="16415"/>
            </a:xfrm>
            <a:custGeom>
              <a:avLst/>
              <a:gdLst/>
              <a:ahLst/>
              <a:cxnLst/>
              <a:rect l="l" t="t" r="r" b="b"/>
              <a:pathLst>
                <a:path w="311" h="281" extrusionOk="0">
                  <a:moveTo>
                    <a:pt x="156" y="1"/>
                  </a:moveTo>
                  <a:cubicBezTo>
                    <a:pt x="120" y="1"/>
                    <a:pt x="84" y="16"/>
                    <a:pt x="60" y="45"/>
                  </a:cubicBezTo>
                  <a:cubicBezTo>
                    <a:pt x="1" y="93"/>
                    <a:pt x="1" y="176"/>
                    <a:pt x="60" y="236"/>
                  </a:cubicBezTo>
                  <a:cubicBezTo>
                    <a:pt x="78" y="266"/>
                    <a:pt x="111" y="281"/>
                    <a:pt x="147" y="281"/>
                  </a:cubicBezTo>
                  <a:cubicBezTo>
                    <a:pt x="182" y="281"/>
                    <a:pt x="221" y="266"/>
                    <a:pt x="251" y="236"/>
                  </a:cubicBezTo>
                  <a:cubicBezTo>
                    <a:pt x="310" y="188"/>
                    <a:pt x="310" y="105"/>
                    <a:pt x="251" y="45"/>
                  </a:cubicBezTo>
                  <a:cubicBezTo>
                    <a:pt x="227" y="16"/>
                    <a:pt x="191" y="1"/>
                    <a:pt x="1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348" name="Google Shape;1348;p21"/>
            <p:cNvSpPr/>
            <p:nvPr/>
          </p:nvSpPr>
          <p:spPr>
            <a:xfrm>
              <a:off x="1659890" y="1760140"/>
              <a:ext cx="16007" cy="16065"/>
            </a:xfrm>
            <a:custGeom>
              <a:avLst/>
              <a:gdLst/>
              <a:ahLst/>
              <a:cxnLst/>
              <a:rect l="l" t="t" r="r" b="b"/>
              <a:pathLst>
                <a:path w="274" h="275" extrusionOk="0">
                  <a:moveTo>
                    <a:pt x="131" y="0"/>
                  </a:moveTo>
                  <a:cubicBezTo>
                    <a:pt x="60" y="0"/>
                    <a:pt x="0" y="60"/>
                    <a:pt x="0" y="131"/>
                  </a:cubicBezTo>
                  <a:cubicBezTo>
                    <a:pt x="0" y="203"/>
                    <a:pt x="60" y="274"/>
                    <a:pt x="131" y="274"/>
                  </a:cubicBezTo>
                  <a:cubicBezTo>
                    <a:pt x="202" y="274"/>
                    <a:pt x="274" y="203"/>
                    <a:pt x="274" y="131"/>
                  </a:cubicBezTo>
                  <a:cubicBezTo>
                    <a:pt x="274" y="60"/>
                    <a:pt x="202" y="0"/>
                    <a:pt x="1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349" name="Google Shape;1349;p21"/>
            <p:cNvSpPr/>
            <p:nvPr/>
          </p:nvSpPr>
          <p:spPr>
            <a:xfrm>
              <a:off x="1700199" y="1718547"/>
              <a:ext cx="18169" cy="16415"/>
            </a:xfrm>
            <a:custGeom>
              <a:avLst/>
              <a:gdLst/>
              <a:ahLst/>
              <a:cxnLst/>
              <a:rect l="l" t="t" r="r" b="b"/>
              <a:pathLst>
                <a:path w="311" h="281" extrusionOk="0">
                  <a:moveTo>
                    <a:pt x="160" y="1"/>
                  </a:moveTo>
                  <a:cubicBezTo>
                    <a:pt x="126" y="1"/>
                    <a:pt x="90" y="16"/>
                    <a:pt x="60" y="46"/>
                  </a:cubicBezTo>
                  <a:cubicBezTo>
                    <a:pt x="1" y="93"/>
                    <a:pt x="1" y="177"/>
                    <a:pt x="60" y="236"/>
                  </a:cubicBezTo>
                  <a:cubicBezTo>
                    <a:pt x="78" y="266"/>
                    <a:pt x="111" y="281"/>
                    <a:pt x="146" y="281"/>
                  </a:cubicBezTo>
                  <a:cubicBezTo>
                    <a:pt x="182" y="281"/>
                    <a:pt x="221" y="266"/>
                    <a:pt x="251" y="236"/>
                  </a:cubicBezTo>
                  <a:cubicBezTo>
                    <a:pt x="310" y="189"/>
                    <a:pt x="310" y="105"/>
                    <a:pt x="251" y="46"/>
                  </a:cubicBezTo>
                  <a:cubicBezTo>
                    <a:pt x="227" y="16"/>
                    <a:pt x="194" y="1"/>
                    <a:pt x="1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350" name="Google Shape;1350;p21"/>
            <p:cNvSpPr/>
            <p:nvPr/>
          </p:nvSpPr>
          <p:spPr>
            <a:xfrm>
              <a:off x="1533941" y="1964779"/>
              <a:ext cx="18169" cy="16415"/>
            </a:xfrm>
            <a:custGeom>
              <a:avLst/>
              <a:gdLst/>
              <a:ahLst/>
              <a:cxnLst/>
              <a:rect l="l" t="t" r="r" b="b"/>
              <a:pathLst>
                <a:path w="311" h="281" extrusionOk="0">
                  <a:moveTo>
                    <a:pt x="156" y="1"/>
                  </a:moveTo>
                  <a:cubicBezTo>
                    <a:pt x="123" y="1"/>
                    <a:pt x="90" y="16"/>
                    <a:pt x="61" y="45"/>
                  </a:cubicBezTo>
                  <a:cubicBezTo>
                    <a:pt x="1" y="81"/>
                    <a:pt x="1" y="176"/>
                    <a:pt x="61" y="236"/>
                  </a:cubicBezTo>
                  <a:cubicBezTo>
                    <a:pt x="84" y="266"/>
                    <a:pt x="117" y="281"/>
                    <a:pt x="151" y="281"/>
                  </a:cubicBezTo>
                  <a:cubicBezTo>
                    <a:pt x="186" y="281"/>
                    <a:pt x="221" y="266"/>
                    <a:pt x="251" y="236"/>
                  </a:cubicBezTo>
                  <a:cubicBezTo>
                    <a:pt x="311" y="188"/>
                    <a:pt x="311" y="105"/>
                    <a:pt x="251" y="45"/>
                  </a:cubicBezTo>
                  <a:cubicBezTo>
                    <a:pt x="221" y="16"/>
                    <a:pt x="188" y="1"/>
                    <a:pt x="1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351" name="Google Shape;1351;p21"/>
            <p:cNvSpPr/>
            <p:nvPr/>
          </p:nvSpPr>
          <p:spPr>
            <a:xfrm>
              <a:off x="1575710" y="1923068"/>
              <a:ext cx="18110" cy="16415"/>
            </a:xfrm>
            <a:custGeom>
              <a:avLst/>
              <a:gdLst/>
              <a:ahLst/>
              <a:cxnLst/>
              <a:rect l="l" t="t" r="r" b="b"/>
              <a:pathLst>
                <a:path w="310" h="281" extrusionOk="0">
                  <a:moveTo>
                    <a:pt x="151" y="0"/>
                  </a:moveTo>
                  <a:cubicBezTo>
                    <a:pt x="116" y="0"/>
                    <a:pt x="84" y="15"/>
                    <a:pt x="60" y="45"/>
                  </a:cubicBezTo>
                  <a:cubicBezTo>
                    <a:pt x="0" y="81"/>
                    <a:pt x="0" y="176"/>
                    <a:pt x="60" y="236"/>
                  </a:cubicBezTo>
                  <a:cubicBezTo>
                    <a:pt x="84" y="265"/>
                    <a:pt x="116" y="280"/>
                    <a:pt x="151" y="280"/>
                  </a:cubicBezTo>
                  <a:cubicBezTo>
                    <a:pt x="185" y="280"/>
                    <a:pt x="221" y="265"/>
                    <a:pt x="250" y="236"/>
                  </a:cubicBezTo>
                  <a:cubicBezTo>
                    <a:pt x="310" y="188"/>
                    <a:pt x="310" y="105"/>
                    <a:pt x="250" y="45"/>
                  </a:cubicBezTo>
                  <a:cubicBezTo>
                    <a:pt x="221" y="15"/>
                    <a:pt x="185" y="0"/>
                    <a:pt x="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352" name="Google Shape;1352;p21"/>
            <p:cNvSpPr/>
            <p:nvPr/>
          </p:nvSpPr>
          <p:spPr>
            <a:xfrm>
              <a:off x="1618122" y="1881825"/>
              <a:ext cx="15364" cy="16065"/>
            </a:xfrm>
            <a:custGeom>
              <a:avLst/>
              <a:gdLst/>
              <a:ahLst/>
              <a:cxnLst/>
              <a:rect l="l" t="t" r="r" b="b"/>
              <a:pathLst>
                <a:path w="263" h="275" extrusionOk="0">
                  <a:moveTo>
                    <a:pt x="132" y="1"/>
                  </a:moveTo>
                  <a:cubicBezTo>
                    <a:pt x="60" y="1"/>
                    <a:pt x="1" y="61"/>
                    <a:pt x="1" y="132"/>
                  </a:cubicBezTo>
                  <a:cubicBezTo>
                    <a:pt x="1" y="203"/>
                    <a:pt x="60" y="275"/>
                    <a:pt x="132" y="275"/>
                  </a:cubicBezTo>
                  <a:cubicBezTo>
                    <a:pt x="203" y="275"/>
                    <a:pt x="263" y="203"/>
                    <a:pt x="263" y="132"/>
                  </a:cubicBezTo>
                  <a:cubicBezTo>
                    <a:pt x="263" y="61"/>
                    <a:pt x="203" y="1"/>
                    <a:pt x="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353" name="Google Shape;1353;p21"/>
            <p:cNvSpPr/>
            <p:nvPr/>
          </p:nvSpPr>
          <p:spPr>
            <a:xfrm>
              <a:off x="1656385" y="1841692"/>
              <a:ext cx="18169" cy="17116"/>
            </a:xfrm>
            <a:custGeom>
              <a:avLst/>
              <a:gdLst/>
              <a:ahLst/>
              <a:cxnLst/>
              <a:rect l="l" t="t" r="r" b="b"/>
              <a:pathLst>
                <a:path w="311" h="293" extrusionOk="0">
                  <a:moveTo>
                    <a:pt x="164" y="0"/>
                  </a:moveTo>
                  <a:cubicBezTo>
                    <a:pt x="128" y="0"/>
                    <a:pt x="90" y="15"/>
                    <a:pt x="60" y="45"/>
                  </a:cubicBezTo>
                  <a:cubicBezTo>
                    <a:pt x="0" y="93"/>
                    <a:pt x="0" y="188"/>
                    <a:pt x="60" y="247"/>
                  </a:cubicBezTo>
                  <a:cubicBezTo>
                    <a:pt x="84" y="277"/>
                    <a:pt x="117" y="292"/>
                    <a:pt x="151" y="292"/>
                  </a:cubicBezTo>
                  <a:cubicBezTo>
                    <a:pt x="185" y="292"/>
                    <a:pt x="221" y="277"/>
                    <a:pt x="251" y="247"/>
                  </a:cubicBezTo>
                  <a:cubicBezTo>
                    <a:pt x="310" y="200"/>
                    <a:pt x="310" y="105"/>
                    <a:pt x="251" y="45"/>
                  </a:cubicBezTo>
                  <a:cubicBezTo>
                    <a:pt x="233" y="15"/>
                    <a:pt x="200" y="0"/>
                    <a:pt x="1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354" name="Google Shape;1354;p21"/>
            <p:cNvSpPr/>
            <p:nvPr/>
          </p:nvSpPr>
          <p:spPr>
            <a:xfrm>
              <a:off x="1698096" y="1799981"/>
              <a:ext cx="18169" cy="17058"/>
            </a:xfrm>
            <a:custGeom>
              <a:avLst/>
              <a:gdLst/>
              <a:ahLst/>
              <a:cxnLst/>
              <a:rect l="l" t="t" r="r" b="b"/>
              <a:pathLst>
                <a:path w="311" h="292" extrusionOk="0">
                  <a:moveTo>
                    <a:pt x="160" y="0"/>
                  </a:moveTo>
                  <a:cubicBezTo>
                    <a:pt x="126" y="0"/>
                    <a:pt x="90" y="15"/>
                    <a:pt x="60" y="45"/>
                  </a:cubicBezTo>
                  <a:cubicBezTo>
                    <a:pt x="1" y="92"/>
                    <a:pt x="1" y="188"/>
                    <a:pt x="60" y="247"/>
                  </a:cubicBezTo>
                  <a:cubicBezTo>
                    <a:pt x="84" y="277"/>
                    <a:pt x="117" y="292"/>
                    <a:pt x="151" y="292"/>
                  </a:cubicBezTo>
                  <a:cubicBezTo>
                    <a:pt x="185" y="292"/>
                    <a:pt x="221" y="277"/>
                    <a:pt x="251" y="247"/>
                  </a:cubicBezTo>
                  <a:cubicBezTo>
                    <a:pt x="310" y="199"/>
                    <a:pt x="310" y="104"/>
                    <a:pt x="251" y="45"/>
                  </a:cubicBezTo>
                  <a:cubicBezTo>
                    <a:pt x="227" y="15"/>
                    <a:pt x="194" y="0"/>
                    <a:pt x="1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355" name="Google Shape;1355;p21"/>
            <p:cNvSpPr/>
            <p:nvPr/>
          </p:nvSpPr>
          <p:spPr>
            <a:xfrm>
              <a:off x="1739865" y="1758213"/>
              <a:ext cx="18110" cy="17116"/>
            </a:xfrm>
            <a:custGeom>
              <a:avLst/>
              <a:gdLst/>
              <a:ahLst/>
              <a:cxnLst/>
              <a:rect l="l" t="t" r="r" b="b"/>
              <a:pathLst>
                <a:path w="310" h="293" extrusionOk="0">
                  <a:moveTo>
                    <a:pt x="164" y="1"/>
                  </a:moveTo>
                  <a:cubicBezTo>
                    <a:pt x="128" y="1"/>
                    <a:pt x="90" y="16"/>
                    <a:pt x="60" y="45"/>
                  </a:cubicBezTo>
                  <a:cubicBezTo>
                    <a:pt x="0" y="93"/>
                    <a:pt x="0" y="188"/>
                    <a:pt x="60" y="248"/>
                  </a:cubicBezTo>
                  <a:cubicBezTo>
                    <a:pt x="84" y="277"/>
                    <a:pt x="116" y="292"/>
                    <a:pt x="151" y="292"/>
                  </a:cubicBezTo>
                  <a:cubicBezTo>
                    <a:pt x="185" y="292"/>
                    <a:pt x="220" y="277"/>
                    <a:pt x="250" y="248"/>
                  </a:cubicBezTo>
                  <a:cubicBezTo>
                    <a:pt x="310" y="200"/>
                    <a:pt x="310" y="105"/>
                    <a:pt x="250" y="45"/>
                  </a:cubicBezTo>
                  <a:cubicBezTo>
                    <a:pt x="232" y="16"/>
                    <a:pt x="200" y="1"/>
                    <a:pt x="1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356" name="Google Shape;1356;p21"/>
            <p:cNvSpPr/>
            <p:nvPr/>
          </p:nvSpPr>
          <p:spPr>
            <a:xfrm>
              <a:off x="1615376" y="1962968"/>
              <a:ext cx="18811" cy="16123"/>
            </a:xfrm>
            <a:custGeom>
              <a:avLst/>
              <a:gdLst/>
              <a:ahLst/>
              <a:cxnLst/>
              <a:rect l="l" t="t" r="r" b="b"/>
              <a:pathLst>
                <a:path w="322" h="276" extrusionOk="0">
                  <a:moveTo>
                    <a:pt x="167" y="0"/>
                  </a:moveTo>
                  <a:cubicBezTo>
                    <a:pt x="129" y="0"/>
                    <a:pt x="91" y="16"/>
                    <a:pt x="60" y="41"/>
                  </a:cubicBezTo>
                  <a:cubicBezTo>
                    <a:pt x="0" y="88"/>
                    <a:pt x="0" y="172"/>
                    <a:pt x="60" y="231"/>
                  </a:cubicBezTo>
                  <a:cubicBezTo>
                    <a:pt x="83" y="261"/>
                    <a:pt x="119" y="276"/>
                    <a:pt x="156" y="276"/>
                  </a:cubicBezTo>
                  <a:cubicBezTo>
                    <a:pt x="193" y="276"/>
                    <a:pt x="232" y="261"/>
                    <a:pt x="262" y="231"/>
                  </a:cubicBezTo>
                  <a:cubicBezTo>
                    <a:pt x="321" y="196"/>
                    <a:pt x="321" y="100"/>
                    <a:pt x="262" y="41"/>
                  </a:cubicBezTo>
                  <a:cubicBezTo>
                    <a:pt x="234" y="13"/>
                    <a:pt x="200" y="0"/>
                    <a:pt x="1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357" name="Google Shape;1357;p21"/>
            <p:cNvSpPr/>
            <p:nvPr/>
          </p:nvSpPr>
          <p:spPr>
            <a:xfrm>
              <a:off x="1657086" y="1920965"/>
              <a:ext cx="18110" cy="16415"/>
            </a:xfrm>
            <a:custGeom>
              <a:avLst/>
              <a:gdLst/>
              <a:ahLst/>
              <a:cxnLst/>
              <a:rect l="l" t="t" r="r" b="b"/>
              <a:pathLst>
                <a:path w="310" h="281" extrusionOk="0">
                  <a:moveTo>
                    <a:pt x="157" y="1"/>
                  </a:moveTo>
                  <a:cubicBezTo>
                    <a:pt x="119" y="1"/>
                    <a:pt x="84" y="16"/>
                    <a:pt x="60" y="45"/>
                  </a:cubicBezTo>
                  <a:cubicBezTo>
                    <a:pt x="0" y="93"/>
                    <a:pt x="0" y="176"/>
                    <a:pt x="60" y="236"/>
                  </a:cubicBezTo>
                  <a:cubicBezTo>
                    <a:pt x="84" y="266"/>
                    <a:pt x="119" y="280"/>
                    <a:pt x="157" y="280"/>
                  </a:cubicBezTo>
                  <a:cubicBezTo>
                    <a:pt x="194" y="280"/>
                    <a:pt x="233" y="266"/>
                    <a:pt x="262" y="236"/>
                  </a:cubicBezTo>
                  <a:cubicBezTo>
                    <a:pt x="310" y="200"/>
                    <a:pt x="310" y="105"/>
                    <a:pt x="262" y="45"/>
                  </a:cubicBezTo>
                  <a:cubicBezTo>
                    <a:pt x="233" y="16"/>
                    <a:pt x="194" y="1"/>
                    <a:pt x="1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358" name="Google Shape;1358;p21"/>
            <p:cNvSpPr/>
            <p:nvPr/>
          </p:nvSpPr>
          <p:spPr>
            <a:xfrm>
              <a:off x="1696752" y="1882000"/>
              <a:ext cx="18110" cy="16415"/>
            </a:xfrm>
            <a:custGeom>
              <a:avLst/>
              <a:gdLst/>
              <a:ahLst/>
              <a:cxnLst/>
              <a:rect l="l" t="t" r="r" b="b"/>
              <a:pathLst>
                <a:path w="310" h="281" extrusionOk="0">
                  <a:moveTo>
                    <a:pt x="159" y="1"/>
                  </a:moveTo>
                  <a:cubicBezTo>
                    <a:pt x="125" y="1"/>
                    <a:pt x="89" y="16"/>
                    <a:pt x="60" y="46"/>
                  </a:cubicBezTo>
                  <a:cubicBezTo>
                    <a:pt x="0" y="93"/>
                    <a:pt x="0" y="177"/>
                    <a:pt x="60" y="236"/>
                  </a:cubicBezTo>
                  <a:cubicBezTo>
                    <a:pt x="77" y="266"/>
                    <a:pt x="110" y="281"/>
                    <a:pt x="146" y="281"/>
                  </a:cubicBezTo>
                  <a:cubicBezTo>
                    <a:pt x="182" y="281"/>
                    <a:pt x="220" y="266"/>
                    <a:pt x="250" y="236"/>
                  </a:cubicBezTo>
                  <a:cubicBezTo>
                    <a:pt x="310" y="188"/>
                    <a:pt x="310" y="105"/>
                    <a:pt x="250" y="46"/>
                  </a:cubicBezTo>
                  <a:cubicBezTo>
                    <a:pt x="226" y="16"/>
                    <a:pt x="194" y="1"/>
                    <a:pt x="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359" name="Google Shape;1359;p21"/>
            <p:cNvSpPr/>
            <p:nvPr/>
          </p:nvSpPr>
          <p:spPr>
            <a:xfrm>
              <a:off x="1739865" y="1840115"/>
              <a:ext cx="15364" cy="15364"/>
            </a:xfrm>
            <a:custGeom>
              <a:avLst/>
              <a:gdLst/>
              <a:ahLst/>
              <a:cxnLst/>
              <a:rect l="l" t="t" r="r" b="b"/>
              <a:pathLst>
                <a:path w="263" h="263" extrusionOk="0">
                  <a:moveTo>
                    <a:pt x="131" y="1"/>
                  </a:moveTo>
                  <a:cubicBezTo>
                    <a:pt x="60" y="1"/>
                    <a:pt x="0" y="60"/>
                    <a:pt x="0" y="132"/>
                  </a:cubicBezTo>
                  <a:cubicBezTo>
                    <a:pt x="0" y="203"/>
                    <a:pt x="60" y="263"/>
                    <a:pt x="131" y="263"/>
                  </a:cubicBezTo>
                  <a:cubicBezTo>
                    <a:pt x="203" y="263"/>
                    <a:pt x="262" y="203"/>
                    <a:pt x="262" y="132"/>
                  </a:cubicBezTo>
                  <a:cubicBezTo>
                    <a:pt x="262" y="60"/>
                    <a:pt x="203" y="1"/>
                    <a:pt x="1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360" name="Google Shape;1360;p21"/>
            <p:cNvSpPr/>
            <p:nvPr/>
          </p:nvSpPr>
          <p:spPr>
            <a:xfrm>
              <a:off x="1780173" y="1798579"/>
              <a:ext cx="18169" cy="16357"/>
            </a:xfrm>
            <a:custGeom>
              <a:avLst/>
              <a:gdLst/>
              <a:ahLst/>
              <a:cxnLst/>
              <a:rect l="l" t="t" r="r" b="b"/>
              <a:pathLst>
                <a:path w="311" h="280" extrusionOk="0">
                  <a:moveTo>
                    <a:pt x="156" y="0"/>
                  </a:moveTo>
                  <a:cubicBezTo>
                    <a:pt x="123" y="0"/>
                    <a:pt x="90" y="15"/>
                    <a:pt x="60" y="45"/>
                  </a:cubicBezTo>
                  <a:cubicBezTo>
                    <a:pt x="1" y="92"/>
                    <a:pt x="1" y="176"/>
                    <a:pt x="60" y="235"/>
                  </a:cubicBezTo>
                  <a:cubicBezTo>
                    <a:pt x="78" y="265"/>
                    <a:pt x="111" y="280"/>
                    <a:pt x="147" y="280"/>
                  </a:cubicBezTo>
                  <a:cubicBezTo>
                    <a:pt x="182" y="280"/>
                    <a:pt x="221" y="265"/>
                    <a:pt x="251" y="235"/>
                  </a:cubicBezTo>
                  <a:cubicBezTo>
                    <a:pt x="310" y="188"/>
                    <a:pt x="310" y="104"/>
                    <a:pt x="251" y="45"/>
                  </a:cubicBezTo>
                  <a:cubicBezTo>
                    <a:pt x="221" y="15"/>
                    <a:pt x="188" y="0"/>
                    <a:pt x="1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361" name="Google Shape;1361;p21"/>
            <p:cNvSpPr/>
            <p:nvPr/>
          </p:nvSpPr>
          <p:spPr>
            <a:xfrm>
              <a:off x="1697395" y="1961332"/>
              <a:ext cx="18169" cy="16415"/>
            </a:xfrm>
            <a:custGeom>
              <a:avLst/>
              <a:gdLst/>
              <a:ahLst/>
              <a:cxnLst/>
              <a:rect l="l" t="t" r="r" b="b"/>
              <a:pathLst>
                <a:path w="311" h="281" extrusionOk="0">
                  <a:moveTo>
                    <a:pt x="151" y="0"/>
                  </a:moveTo>
                  <a:cubicBezTo>
                    <a:pt x="117" y="0"/>
                    <a:pt x="84" y="15"/>
                    <a:pt x="60" y="45"/>
                  </a:cubicBezTo>
                  <a:cubicBezTo>
                    <a:pt x="1" y="81"/>
                    <a:pt x="13" y="176"/>
                    <a:pt x="60" y="235"/>
                  </a:cubicBezTo>
                  <a:cubicBezTo>
                    <a:pt x="84" y="265"/>
                    <a:pt x="117" y="280"/>
                    <a:pt x="151" y="280"/>
                  </a:cubicBezTo>
                  <a:cubicBezTo>
                    <a:pt x="185" y="280"/>
                    <a:pt x="221" y="265"/>
                    <a:pt x="251" y="235"/>
                  </a:cubicBezTo>
                  <a:cubicBezTo>
                    <a:pt x="311" y="188"/>
                    <a:pt x="311" y="104"/>
                    <a:pt x="251" y="45"/>
                  </a:cubicBezTo>
                  <a:cubicBezTo>
                    <a:pt x="221" y="15"/>
                    <a:pt x="185" y="0"/>
                    <a:pt x="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362" name="Google Shape;1362;p21"/>
            <p:cNvSpPr/>
            <p:nvPr/>
          </p:nvSpPr>
          <p:spPr>
            <a:xfrm>
              <a:off x="1736360" y="1921491"/>
              <a:ext cx="18169" cy="15890"/>
            </a:xfrm>
            <a:custGeom>
              <a:avLst/>
              <a:gdLst/>
              <a:ahLst/>
              <a:cxnLst/>
              <a:rect l="l" t="t" r="r" b="b"/>
              <a:pathLst>
                <a:path w="311" h="272" extrusionOk="0">
                  <a:moveTo>
                    <a:pt x="164" y="1"/>
                  </a:moveTo>
                  <a:cubicBezTo>
                    <a:pt x="129" y="1"/>
                    <a:pt x="90" y="13"/>
                    <a:pt x="60" y="36"/>
                  </a:cubicBezTo>
                  <a:cubicBezTo>
                    <a:pt x="1" y="84"/>
                    <a:pt x="1" y="167"/>
                    <a:pt x="60" y="227"/>
                  </a:cubicBezTo>
                  <a:cubicBezTo>
                    <a:pt x="84" y="257"/>
                    <a:pt x="117" y="271"/>
                    <a:pt x="151" y="271"/>
                  </a:cubicBezTo>
                  <a:cubicBezTo>
                    <a:pt x="185" y="271"/>
                    <a:pt x="221" y="257"/>
                    <a:pt x="251" y="227"/>
                  </a:cubicBezTo>
                  <a:cubicBezTo>
                    <a:pt x="310" y="191"/>
                    <a:pt x="310" y="96"/>
                    <a:pt x="251" y="36"/>
                  </a:cubicBezTo>
                  <a:cubicBezTo>
                    <a:pt x="233" y="13"/>
                    <a:pt x="200" y="1"/>
                    <a:pt x="1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363" name="Google Shape;1363;p21"/>
            <p:cNvSpPr/>
            <p:nvPr/>
          </p:nvSpPr>
          <p:spPr>
            <a:xfrm>
              <a:off x="1778129" y="1879956"/>
              <a:ext cx="18110" cy="17058"/>
            </a:xfrm>
            <a:custGeom>
              <a:avLst/>
              <a:gdLst/>
              <a:ahLst/>
              <a:cxnLst/>
              <a:rect l="l" t="t" r="r" b="b"/>
              <a:pathLst>
                <a:path w="310" h="292" extrusionOk="0">
                  <a:moveTo>
                    <a:pt x="155" y="0"/>
                  </a:moveTo>
                  <a:cubicBezTo>
                    <a:pt x="122" y="0"/>
                    <a:pt x="89" y="15"/>
                    <a:pt x="60" y="45"/>
                  </a:cubicBezTo>
                  <a:cubicBezTo>
                    <a:pt x="0" y="93"/>
                    <a:pt x="0" y="188"/>
                    <a:pt x="60" y="247"/>
                  </a:cubicBezTo>
                  <a:cubicBezTo>
                    <a:pt x="83" y="277"/>
                    <a:pt x="116" y="292"/>
                    <a:pt x="150" y="292"/>
                  </a:cubicBezTo>
                  <a:cubicBezTo>
                    <a:pt x="185" y="292"/>
                    <a:pt x="220" y="277"/>
                    <a:pt x="250" y="247"/>
                  </a:cubicBezTo>
                  <a:cubicBezTo>
                    <a:pt x="310" y="200"/>
                    <a:pt x="310" y="104"/>
                    <a:pt x="250" y="45"/>
                  </a:cubicBezTo>
                  <a:cubicBezTo>
                    <a:pt x="220" y="15"/>
                    <a:pt x="188" y="0"/>
                    <a:pt x="1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364" name="Google Shape;1364;p21"/>
            <p:cNvSpPr/>
            <p:nvPr/>
          </p:nvSpPr>
          <p:spPr>
            <a:xfrm>
              <a:off x="1819839" y="1838187"/>
              <a:ext cx="18110" cy="17116"/>
            </a:xfrm>
            <a:custGeom>
              <a:avLst/>
              <a:gdLst/>
              <a:ahLst/>
              <a:cxnLst/>
              <a:rect l="l" t="t" r="r" b="b"/>
              <a:pathLst>
                <a:path w="310" h="293" extrusionOk="0">
                  <a:moveTo>
                    <a:pt x="151" y="1"/>
                  </a:moveTo>
                  <a:cubicBezTo>
                    <a:pt x="117" y="1"/>
                    <a:pt x="84" y="16"/>
                    <a:pt x="60" y="46"/>
                  </a:cubicBezTo>
                  <a:cubicBezTo>
                    <a:pt x="0" y="93"/>
                    <a:pt x="0" y="188"/>
                    <a:pt x="60" y="248"/>
                  </a:cubicBezTo>
                  <a:cubicBezTo>
                    <a:pt x="84" y="278"/>
                    <a:pt x="117" y="293"/>
                    <a:pt x="151" y="293"/>
                  </a:cubicBezTo>
                  <a:cubicBezTo>
                    <a:pt x="185" y="293"/>
                    <a:pt x="221" y="278"/>
                    <a:pt x="250" y="248"/>
                  </a:cubicBezTo>
                  <a:cubicBezTo>
                    <a:pt x="310" y="200"/>
                    <a:pt x="310" y="105"/>
                    <a:pt x="250" y="46"/>
                  </a:cubicBezTo>
                  <a:cubicBezTo>
                    <a:pt x="221" y="16"/>
                    <a:pt x="185" y="1"/>
                    <a:pt x="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365" name="Google Shape;1365;p21"/>
            <p:cNvSpPr/>
            <p:nvPr/>
          </p:nvSpPr>
          <p:spPr>
            <a:xfrm>
              <a:off x="1776727" y="1961858"/>
              <a:ext cx="18110" cy="15890"/>
            </a:xfrm>
            <a:custGeom>
              <a:avLst/>
              <a:gdLst/>
              <a:ahLst/>
              <a:cxnLst/>
              <a:rect l="l" t="t" r="r" b="b"/>
              <a:pathLst>
                <a:path w="310" h="272" extrusionOk="0">
                  <a:moveTo>
                    <a:pt x="155" y="0"/>
                  </a:moveTo>
                  <a:cubicBezTo>
                    <a:pt x="122" y="0"/>
                    <a:pt x="90" y="12"/>
                    <a:pt x="60" y="36"/>
                  </a:cubicBezTo>
                  <a:cubicBezTo>
                    <a:pt x="0" y="72"/>
                    <a:pt x="0" y="167"/>
                    <a:pt x="60" y="226"/>
                  </a:cubicBezTo>
                  <a:cubicBezTo>
                    <a:pt x="78" y="256"/>
                    <a:pt x="110" y="271"/>
                    <a:pt x="146" y="271"/>
                  </a:cubicBezTo>
                  <a:cubicBezTo>
                    <a:pt x="182" y="271"/>
                    <a:pt x="221" y="256"/>
                    <a:pt x="250" y="226"/>
                  </a:cubicBezTo>
                  <a:cubicBezTo>
                    <a:pt x="310" y="179"/>
                    <a:pt x="310" y="95"/>
                    <a:pt x="250" y="36"/>
                  </a:cubicBezTo>
                  <a:cubicBezTo>
                    <a:pt x="221" y="12"/>
                    <a:pt x="188" y="0"/>
                    <a:pt x="1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366" name="Google Shape;1366;p21"/>
            <p:cNvSpPr/>
            <p:nvPr/>
          </p:nvSpPr>
          <p:spPr>
            <a:xfrm>
              <a:off x="1818437" y="1920089"/>
              <a:ext cx="18169" cy="15890"/>
            </a:xfrm>
            <a:custGeom>
              <a:avLst/>
              <a:gdLst/>
              <a:ahLst/>
              <a:cxnLst/>
              <a:rect l="l" t="t" r="r" b="b"/>
              <a:pathLst>
                <a:path w="311" h="272" extrusionOk="0">
                  <a:moveTo>
                    <a:pt x="146" y="1"/>
                  </a:moveTo>
                  <a:cubicBezTo>
                    <a:pt x="111" y="1"/>
                    <a:pt x="78" y="13"/>
                    <a:pt x="60" y="37"/>
                  </a:cubicBezTo>
                  <a:cubicBezTo>
                    <a:pt x="1" y="72"/>
                    <a:pt x="1" y="168"/>
                    <a:pt x="60" y="227"/>
                  </a:cubicBezTo>
                  <a:cubicBezTo>
                    <a:pt x="78" y="257"/>
                    <a:pt x="111" y="272"/>
                    <a:pt x="146" y="272"/>
                  </a:cubicBezTo>
                  <a:cubicBezTo>
                    <a:pt x="182" y="272"/>
                    <a:pt x="221" y="257"/>
                    <a:pt x="251" y="227"/>
                  </a:cubicBezTo>
                  <a:cubicBezTo>
                    <a:pt x="310" y="179"/>
                    <a:pt x="310" y="96"/>
                    <a:pt x="251" y="37"/>
                  </a:cubicBezTo>
                  <a:cubicBezTo>
                    <a:pt x="221" y="13"/>
                    <a:pt x="182" y="1"/>
                    <a:pt x="1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367" name="Google Shape;1367;p21"/>
            <p:cNvSpPr/>
            <p:nvPr/>
          </p:nvSpPr>
          <p:spPr>
            <a:xfrm>
              <a:off x="1860206" y="1878378"/>
              <a:ext cx="18110" cy="15890"/>
            </a:xfrm>
            <a:custGeom>
              <a:avLst/>
              <a:gdLst/>
              <a:ahLst/>
              <a:cxnLst/>
              <a:rect l="l" t="t" r="r" b="b"/>
              <a:pathLst>
                <a:path w="310" h="272" extrusionOk="0">
                  <a:moveTo>
                    <a:pt x="146" y="0"/>
                  </a:moveTo>
                  <a:cubicBezTo>
                    <a:pt x="110" y="0"/>
                    <a:pt x="77" y="12"/>
                    <a:pt x="60" y="36"/>
                  </a:cubicBezTo>
                  <a:cubicBezTo>
                    <a:pt x="0" y="72"/>
                    <a:pt x="0" y="167"/>
                    <a:pt x="60" y="227"/>
                  </a:cubicBezTo>
                  <a:cubicBezTo>
                    <a:pt x="77" y="256"/>
                    <a:pt x="110" y="271"/>
                    <a:pt x="146" y="271"/>
                  </a:cubicBezTo>
                  <a:cubicBezTo>
                    <a:pt x="182" y="271"/>
                    <a:pt x="220" y="256"/>
                    <a:pt x="250" y="227"/>
                  </a:cubicBezTo>
                  <a:cubicBezTo>
                    <a:pt x="310" y="179"/>
                    <a:pt x="310" y="96"/>
                    <a:pt x="250" y="36"/>
                  </a:cubicBezTo>
                  <a:cubicBezTo>
                    <a:pt x="220" y="12"/>
                    <a:pt x="182" y="0"/>
                    <a:pt x="1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368" name="Google Shape;1368;p21"/>
            <p:cNvSpPr/>
            <p:nvPr/>
          </p:nvSpPr>
          <p:spPr>
            <a:xfrm>
              <a:off x="1858103" y="1959755"/>
              <a:ext cx="18110" cy="15890"/>
            </a:xfrm>
            <a:custGeom>
              <a:avLst/>
              <a:gdLst/>
              <a:ahLst/>
              <a:cxnLst/>
              <a:rect l="l" t="t" r="r" b="b"/>
              <a:pathLst>
                <a:path w="310" h="272" extrusionOk="0">
                  <a:moveTo>
                    <a:pt x="151" y="0"/>
                  </a:moveTo>
                  <a:cubicBezTo>
                    <a:pt x="116" y="0"/>
                    <a:pt x="84" y="12"/>
                    <a:pt x="60" y="36"/>
                  </a:cubicBezTo>
                  <a:cubicBezTo>
                    <a:pt x="0" y="84"/>
                    <a:pt x="0" y="167"/>
                    <a:pt x="60" y="227"/>
                  </a:cubicBezTo>
                  <a:cubicBezTo>
                    <a:pt x="84" y="256"/>
                    <a:pt x="116" y="271"/>
                    <a:pt x="151" y="271"/>
                  </a:cubicBezTo>
                  <a:cubicBezTo>
                    <a:pt x="185" y="271"/>
                    <a:pt x="221" y="256"/>
                    <a:pt x="250" y="227"/>
                  </a:cubicBezTo>
                  <a:cubicBezTo>
                    <a:pt x="310" y="191"/>
                    <a:pt x="310" y="96"/>
                    <a:pt x="250" y="36"/>
                  </a:cubicBezTo>
                  <a:cubicBezTo>
                    <a:pt x="221" y="12"/>
                    <a:pt x="185" y="0"/>
                    <a:pt x="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369" name="Google Shape;1369;p21"/>
            <p:cNvSpPr/>
            <p:nvPr/>
          </p:nvSpPr>
          <p:spPr>
            <a:xfrm>
              <a:off x="1899814" y="1918044"/>
              <a:ext cx="18169" cy="15597"/>
            </a:xfrm>
            <a:custGeom>
              <a:avLst/>
              <a:gdLst/>
              <a:ahLst/>
              <a:cxnLst/>
              <a:rect l="l" t="t" r="r" b="b"/>
              <a:pathLst>
                <a:path w="311" h="267" extrusionOk="0">
                  <a:moveTo>
                    <a:pt x="151" y="0"/>
                  </a:moveTo>
                  <a:cubicBezTo>
                    <a:pt x="117" y="0"/>
                    <a:pt x="84" y="12"/>
                    <a:pt x="60" y="36"/>
                  </a:cubicBezTo>
                  <a:cubicBezTo>
                    <a:pt x="1" y="83"/>
                    <a:pt x="13" y="167"/>
                    <a:pt x="60" y="226"/>
                  </a:cubicBezTo>
                  <a:cubicBezTo>
                    <a:pt x="83" y="254"/>
                    <a:pt x="113" y="267"/>
                    <a:pt x="145" y="267"/>
                  </a:cubicBezTo>
                  <a:cubicBezTo>
                    <a:pt x="181" y="267"/>
                    <a:pt x="219" y="251"/>
                    <a:pt x="251" y="226"/>
                  </a:cubicBezTo>
                  <a:cubicBezTo>
                    <a:pt x="310" y="191"/>
                    <a:pt x="310" y="95"/>
                    <a:pt x="251" y="36"/>
                  </a:cubicBezTo>
                  <a:cubicBezTo>
                    <a:pt x="221" y="12"/>
                    <a:pt x="185" y="0"/>
                    <a:pt x="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370" name="Google Shape;1370;p21"/>
            <p:cNvSpPr/>
            <p:nvPr/>
          </p:nvSpPr>
          <p:spPr>
            <a:xfrm>
              <a:off x="1940180" y="1958353"/>
              <a:ext cx="18110" cy="15890"/>
            </a:xfrm>
            <a:custGeom>
              <a:avLst/>
              <a:gdLst/>
              <a:ahLst/>
              <a:cxnLst/>
              <a:rect l="l" t="t" r="r" b="b"/>
              <a:pathLst>
                <a:path w="310" h="272" extrusionOk="0">
                  <a:moveTo>
                    <a:pt x="146" y="1"/>
                  </a:moveTo>
                  <a:cubicBezTo>
                    <a:pt x="110" y="1"/>
                    <a:pt x="78" y="13"/>
                    <a:pt x="60" y="36"/>
                  </a:cubicBezTo>
                  <a:cubicBezTo>
                    <a:pt x="0" y="72"/>
                    <a:pt x="12" y="167"/>
                    <a:pt x="60" y="227"/>
                  </a:cubicBezTo>
                  <a:cubicBezTo>
                    <a:pt x="78" y="257"/>
                    <a:pt x="110" y="272"/>
                    <a:pt x="146" y="272"/>
                  </a:cubicBezTo>
                  <a:cubicBezTo>
                    <a:pt x="182" y="272"/>
                    <a:pt x="220" y="257"/>
                    <a:pt x="250" y="227"/>
                  </a:cubicBezTo>
                  <a:cubicBezTo>
                    <a:pt x="310" y="179"/>
                    <a:pt x="310" y="96"/>
                    <a:pt x="250" y="36"/>
                  </a:cubicBezTo>
                  <a:cubicBezTo>
                    <a:pt x="220" y="13"/>
                    <a:pt x="182" y="1"/>
                    <a:pt x="1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1371" name="Google Shape;1371;p21"/>
          <p:cNvGrpSpPr/>
          <p:nvPr/>
        </p:nvGrpSpPr>
        <p:grpSpPr>
          <a:xfrm>
            <a:off x="-773643" y="-162660"/>
            <a:ext cx="1836557" cy="921271"/>
            <a:chOff x="-773643" y="-162660"/>
            <a:chExt cx="1836557" cy="921271"/>
          </a:xfrm>
        </p:grpSpPr>
        <p:sp>
          <p:nvSpPr>
            <p:cNvPr id="1372" name="Google Shape;1372;p21"/>
            <p:cNvSpPr/>
            <p:nvPr/>
          </p:nvSpPr>
          <p:spPr>
            <a:xfrm>
              <a:off x="142891" y="-162660"/>
              <a:ext cx="920023" cy="921271"/>
            </a:xfrm>
            <a:custGeom>
              <a:avLst/>
              <a:gdLst/>
              <a:ahLst/>
              <a:cxnLst/>
              <a:rect l="l" t="t" r="r" b="b"/>
              <a:pathLst>
                <a:path w="8550" h="8562" extrusionOk="0">
                  <a:moveTo>
                    <a:pt x="1" y="1"/>
                  </a:moveTo>
                  <a:lnTo>
                    <a:pt x="1" y="8561"/>
                  </a:lnTo>
                  <a:lnTo>
                    <a:pt x="8550" y="1"/>
                  </a:lnTo>
                  <a:close/>
                </a:path>
              </a:pathLst>
            </a:custGeom>
            <a:gradFill>
              <a:gsLst>
                <a:gs pos="0">
                  <a:schemeClr val="accent1"/>
                </a:gs>
                <a:gs pos="100000">
                  <a:srgbClr val="D9D378">
                    <a:alpha val="52156"/>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373" name="Google Shape;1373;p21"/>
            <p:cNvSpPr/>
            <p:nvPr/>
          </p:nvSpPr>
          <p:spPr>
            <a:xfrm>
              <a:off x="-773643" y="-161299"/>
              <a:ext cx="920023" cy="896870"/>
            </a:xfrm>
            <a:custGeom>
              <a:avLst/>
              <a:gdLst/>
              <a:ahLst/>
              <a:cxnLst/>
              <a:rect l="l" t="t" r="r" b="b"/>
              <a:pathLst>
                <a:path w="8550" h="8562" extrusionOk="0">
                  <a:moveTo>
                    <a:pt x="8549" y="0"/>
                  </a:moveTo>
                  <a:lnTo>
                    <a:pt x="1" y="8561"/>
                  </a:lnTo>
                  <a:lnTo>
                    <a:pt x="8549" y="8561"/>
                  </a:lnTo>
                  <a:lnTo>
                    <a:pt x="8549" y="0"/>
                  </a:lnTo>
                  <a:close/>
                </a:path>
              </a:pathLst>
            </a:custGeom>
            <a:gradFill>
              <a:gsLst>
                <a:gs pos="0">
                  <a:schemeClr val="accent1"/>
                </a:gs>
                <a:gs pos="100000">
                  <a:srgbClr val="D9D378">
                    <a:alpha val="52156"/>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hanks">
  <p:cSld name="BLANK_1_1_1_1_1_1_2">
    <p:spTree>
      <p:nvGrpSpPr>
        <p:cNvPr id="1" name="Shape 1374"/>
        <p:cNvGrpSpPr/>
        <p:nvPr/>
      </p:nvGrpSpPr>
      <p:grpSpPr>
        <a:xfrm>
          <a:off x="0" y="0"/>
          <a:ext cx="0" cy="0"/>
          <a:chOff x="0" y="0"/>
          <a:chExt cx="0" cy="0"/>
        </a:xfrm>
      </p:grpSpPr>
      <p:sp>
        <p:nvSpPr>
          <p:cNvPr id="1375" name="Google Shape;1375;p22"/>
          <p:cNvSpPr txBox="1">
            <a:spLocks noGrp="1"/>
          </p:cNvSpPr>
          <p:nvPr>
            <p:ph type="ctrTitle"/>
          </p:nvPr>
        </p:nvSpPr>
        <p:spPr>
          <a:xfrm>
            <a:off x="791375" y="828675"/>
            <a:ext cx="4721100" cy="730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5200"/>
              <a:buNone/>
              <a:defRPr sz="50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376" name="Google Shape;1376;p22"/>
          <p:cNvSpPr txBox="1">
            <a:spLocks noGrp="1"/>
          </p:cNvSpPr>
          <p:nvPr>
            <p:ph type="subTitle" idx="1"/>
          </p:nvPr>
        </p:nvSpPr>
        <p:spPr>
          <a:xfrm>
            <a:off x="791502" y="1520400"/>
            <a:ext cx="4721100" cy="1065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400"/>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1377" name="Google Shape;1377;p22"/>
          <p:cNvSpPr txBox="1"/>
          <p:nvPr/>
        </p:nvSpPr>
        <p:spPr>
          <a:xfrm>
            <a:off x="791302" y="3388975"/>
            <a:ext cx="4721100" cy="615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000" b="1">
                <a:solidFill>
                  <a:schemeClr val="dk1"/>
                </a:solidFill>
                <a:latin typeface="Questrial"/>
                <a:ea typeface="Questrial"/>
                <a:cs typeface="Questrial"/>
                <a:sym typeface="Questrial"/>
              </a:rPr>
              <a:t>CREDITS:</a:t>
            </a:r>
            <a:r>
              <a:rPr lang="en" sz="1000">
                <a:solidFill>
                  <a:schemeClr val="dk1"/>
                </a:solidFill>
                <a:latin typeface="Questrial"/>
                <a:ea typeface="Questrial"/>
                <a:cs typeface="Questrial"/>
                <a:sym typeface="Questrial"/>
              </a:rPr>
              <a:t> This presentation template was created by </a:t>
            </a:r>
            <a:r>
              <a:rPr lang="en" sz="1000" b="1" u="sng">
                <a:solidFill>
                  <a:schemeClr val="hlink"/>
                </a:solidFill>
                <a:latin typeface="Questrial"/>
                <a:ea typeface="Questrial"/>
                <a:cs typeface="Questrial"/>
                <a:sym typeface="Questrial"/>
                <a:hlinkClick r:id="rId2"/>
              </a:rPr>
              <a:t>Slidesgo</a:t>
            </a:r>
            <a:r>
              <a:rPr lang="en" sz="1000" b="1" u="sng">
                <a:solidFill>
                  <a:schemeClr val="dk1"/>
                </a:solidFill>
                <a:latin typeface="Questrial"/>
                <a:ea typeface="Questrial"/>
                <a:cs typeface="Questrial"/>
                <a:sym typeface="Questrial"/>
              </a:rPr>
              <a:t>,</a:t>
            </a:r>
            <a:r>
              <a:rPr lang="en" sz="1000" b="1">
                <a:solidFill>
                  <a:schemeClr val="dk1"/>
                </a:solidFill>
                <a:latin typeface="Questrial"/>
                <a:ea typeface="Questrial"/>
                <a:cs typeface="Questrial"/>
                <a:sym typeface="Questrial"/>
              </a:rPr>
              <a:t> </a:t>
            </a:r>
            <a:r>
              <a:rPr lang="en" sz="1000">
                <a:solidFill>
                  <a:schemeClr val="dk1"/>
                </a:solidFill>
                <a:latin typeface="Questrial"/>
                <a:ea typeface="Questrial"/>
                <a:cs typeface="Questrial"/>
                <a:sym typeface="Questrial"/>
              </a:rPr>
              <a:t>including icons by </a:t>
            </a:r>
            <a:r>
              <a:rPr lang="en" sz="1000" b="1" u="sng">
                <a:solidFill>
                  <a:schemeClr val="dk1"/>
                </a:solidFill>
                <a:latin typeface="Questrial"/>
                <a:ea typeface="Questrial"/>
                <a:cs typeface="Questrial"/>
                <a:sym typeface="Questrial"/>
                <a:hlinkClick r:id="rId3">
                  <a:extLst>
                    <a:ext uri="{A12FA001-AC4F-418D-AE19-62706E023703}">
                      <ahyp:hlinkClr xmlns:ahyp="http://schemas.microsoft.com/office/drawing/2018/hyperlinkcolor" val="tx"/>
                    </a:ext>
                  </a:extLst>
                </a:hlinkClick>
              </a:rPr>
              <a:t>Flaticon</a:t>
            </a:r>
            <a:r>
              <a:rPr lang="en" sz="1000" b="1">
                <a:solidFill>
                  <a:schemeClr val="dk1"/>
                </a:solidFill>
                <a:latin typeface="Questrial"/>
                <a:ea typeface="Questrial"/>
                <a:cs typeface="Questrial"/>
                <a:sym typeface="Questrial"/>
              </a:rPr>
              <a:t> </a:t>
            </a:r>
            <a:r>
              <a:rPr lang="en" sz="1000">
                <a:solidFill>
                  <a:schemeClr val="dk1"/>
                </a:solidFill>
                <a:latin typeface="Questrial"/>
                <a:ea typeface="Questrial"/>
                <a:cs typeface="Questrial"/>
                <a:sym typeface="Questrial"/>
              </a:rPr>
              <a:t>and infographics &amp; images by </a:t>
            </a:r>
            <a:r>
              <a:rPr lang="en" sz="1000" b="1" u="sng">
                <a:solidFill>
                  <a:schemeClr val="dk1"/>
                </a:solidFill>
                <a:latin typeface="Questrial"/>
                <a:ea typeface="Questrial"/>
                <a:cs typeface="Questrial"/>
                <a:sym typeface="Questrial"/>
                <a:hlinkClick r:id="rId4">
                  <a:extLst>
                    <a:ext uri="{A12FA001-AC4F-418D-AE19-62706E023703}">
                      <ahyp:hlinkClr xmlns:ahyp="http://schemas.microsoft.com/office/drawing/2018/hyperlinkcolor" val="tx"/>
                    </a:ext>
                  </a:extLst>
                </a:hlinkClick>
              </a:rPr>
              <a:t>Freepik</a:t>
            </a:r>
            <a:endParaRPr sz="1000" b="1" u="sng">
              <a:solidFill>
                <a:schemeClr val="dk1"/>
              </a:solidFill>
              <a:highlight>
                <a:srgbClr val="DFDEFC"/>
              </a:highlight>
              <a:latin typeface="Questrial"/>
              <a:ea typeface="Questrial"/>
              <a:cs typeface="Questrial"/>
              <a:sym typeface="Questrial"/>
            </a:endParaRPr>
          </a:p>
        </p:txBody>
      </p:sp>
      <p:grpSp>
        <p:nvGrpSpPr>
          <p:cNvPr id="1378" name="Google Shape;1378;p22"/>
          <p:cNvGrpSpPr/>
          <p:nvPr/>
        </p:nvGrpSpPr>
        <p:grpSpPr>
          <a:xfrm>
            <a:off x="-1069571" y="4058157"/>
            <a:ext cx="2585296" cy="1291743"/>
            <a:chOff x="-1069570" y="4058153"/>
            <a:chExt cx="2585296" cy="1291743"/>
          </a:xfrm>
        </p:grpSpPr>
        <p:sp>
          <p:nvSpPr>
            <p:cNvPr id="1379" name="Google Shape;1379;p22"/>
            <p:cNvSpPr/>
            <p:nvPr/>
          </p:nvSpPr>
          <p:spPr>
            <a:xfrm>
              <a:off x="-1069570" y="4058153"/>
              <a:ext cx="1252798" cy="1252602"/>
            </a:xfrm>
            <a:custGeom>
              <a:avLst/>
              <a:gdLst/>
              <a:ahLst/>
              <a:cxnLst/>
              <a:rect l="l" t="t" r="r" b="b"/>
              <a:pathLst>
                <a:path w="8026" h="8025" extrusionOk="0">
                  <a:moveTo>
                    <a:pt x="1" y="0"/>
                  </a:moveTo>
                  <a:lnTo>
                    <a:pt x="8026" y="8025"/>
                  </a:lnTo>
                  <a:lnTo>
                    <a:pt x="8026" y="0"/>
                  </a:lnTo>
                  <a:close/>
                </a:path>
              </a:pathLst>
            </a:custGeom>
            <a:gradFill>
              <a:gsLst>
                <a:gs pos="0">
                  <a:schemeClr val="accent1"/>
                </a:gs>
                <a:gs pos="100000">
                  <a:srgbClr val="D9D378">
                    <a:alpha val="52156"/>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380" name="Google Shape;1380;p22"/>
            <p:cNvSpPr/>
            <p:nvPr/>
          </p:nvSpPr>
          <p:spPr>
            <a:xfrm>
              <a:off x="183008" y="4058185"/>
              <a:ext cx="1332718" cy="1291711"/>
            </a:xfrm>
            <a:custGeom>
              <a:avLst/>
              <a:gdLst/>
              <a:ahLst/>
              <a:cxnLst/>
              <a:rect l="l" t="t" r="r" b="b"/>
              <a:pathLst>
                <a:path w="8538" h="8549" extrusionOk="0">
                  <a:moveTo>
                    <a:pt x="1" y="0"/>
                  </a:moveTo>
                  <a:lnTo>
                    <a:pt x="1" y="8549"/>
                  </a:lnTo>
                  <a:lnTo>
                    <a:pt x="8537" y="8549"/>
                  </a:lnTo>
                  <a:lnTo>
                    <a:pt x="1" y="0"/>
                  </a:lnTo>
                  <a:close/>
                </a:path>
              </a:pathLst>
            </a:custGeom>
            <a:gradFill>
              <a:gsLst>
                <a:gs pos="0">
                  <a:schemeClr val="accent1"/>
                </a:gs>
                <a:gs pos="100000">
                  <a:srgbClr val="D9D378">
                    <a:alpha val="52156"/>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1381" name="Google Shape;1381;p22"/>
          <p:cNvGrpSpPr/>
          <p:nvPr/>
        </p:nvGrpSpPr>
        <p:grpSpPr>
          <a:xfrm>
            <a:off x="6371821" y="-1303249"/>
            <a:ext cx="2848387" cy="2573259"/>
            <a:chOff x="6295620" y="-1303249"/>
            <a:chExt cx="2848386" cy="2573259"/>
          </a:xfrm>
        </p:grpSpPr>
        <p:sp>
          <p:nvSpPr>
            <p:cNvPr id="1382" name="Google Shape;1382;p22"/>
            <p:cNvSpPr/>
            <p:nvPr/>
          </p:nvSpPr>
          <p:spPr>
            <a:xfrm>
              <a:off x="7809415" y="-62665"/>
              <a:ext cx="1334591" cy="1332675"/>
            </a:xfrm>
            <a:custGeom>
              <a:avLst/>
              <a:gdLst/>
              <a:ahLst/>
              <a:cxnLst/>
              <a:rect l="l" t="t" r="r" b="b"/>
              <a:pathLst>
                <a:path w="8550" h="8538" extrusionOk="0">
                  <a:moveTo>
                    <a:pt x="0" y="1"/>
                  </a:moveTo>
                  <a:lnTo>
                    <a:pt x="8549" y="8537"/>
                  </a:lnTo>
                  <a:lnTo>
                    <a:pt x="8549" y="1"/>
                  </a:lnTo>
                  <a:close/>
                </a:path>
              </a:pathLst>
            </a:custGeom>
            <a:gradFill>
              <a:gsLst>
                <a:gs pos="0">
                  <a:schemeClr val="dk2">
                    <a:alpha val="54750"/>
                  </a:schemeClr>
                </a:gs>
                <a:gs pos="100000">
                  <a:srgbClr val="C5585A">
                    <a:alpha val="54901"/>
                    <a:alpha val="5475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383" name="Google Shape;1383;p22"/>
            <p:cNvSpPr/>
            <p:nvPr/>
          </p:nvSpPr>
          <p:spPr>
            <a:xfrm>
              <a:off x="6295620" y="-1303249"/>
              <a:ext cx="2196846" cy="2196775"/>
            </a:xfrm>
            <a:custGeom>
              <a:avLst/>
              <a:gdLst/>
              <a:ahLst/>
              <a:cxnLst/>
              <a:rect l="l" t="t" r="r" b="b"/>
              <a:pathLst>
                <a:path w="14074" h="14074" extrusionOk="0">
                  <a:moveTo>
                    <a:pt x="107" y="0"/>
                  </a:moveTo>
                  <a:lnTo>
                    <a:pt x="0" y="107"/>
                  </a:lnTo>
                  <a:lnTo>
                    <a:pt x="13978" y="14073"/>
                  </a:lnTo>
                  <a:lnTo>
                    <a:pt x="14073" y="13978"/>
                  </a:lnTo>
                  <a:lnTo>
                    <a:pt x="10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1384" name="Google Shape;1384;p22"/>
          <p:cNvGrpSpPr/>
          <p:nvPr/>
        </p:nvGrpSpPr>
        <p:grpSpPr>
          <a:xfrm>
            <a:off x="-1961065" y="-108116"/>
            <a:ext cx="2676175" cy="3246936"/>
            <a:chOff x="-1961066" y="-108116"/>
            <a:chExt cx="2676174" cy="3246936"/>
          </a:xfrm>
        </p:grpSpPr>
        <p:sp>
          <p:nvSpPr>
            <p:cNvPr id="1385" name="Google Shape;1385;p22"/>
            <p:cNvSpPr/>
            <p:nvPr/>
          </p:nvSpPr>
          <p:spPr>
            <a:xfrm>
              <a:off x="-1040060" y="1804428"/>
              <a:ext cx="1334591" cy="1334392"/>
            </a:xfrm>
            <a:custGeom>
              <a:avLst/>
              <a:gdLst/>
              <a:ahLst/>
              <a:cxnLst/>
              <a:rect l="l" t="t" r="r" b="b"/>
              <a:pathLst>
                <a:path w="8550" h="8549" extrusionOk="0">
                  <a:moveTo>
                    <a:pt x="0" y="0"/>
                  </a:moveTo>
                  <a:lnTo>
                    <a:pt x="8549" y="8549"/>
                  </a:lnTo>
                  <a:lnTo>
                    <a:pt x="8549" y="0"/>
                  </a:lnTo>
                  <a:close/>
                </a:path>
              </a:pathLst>
            </a:custGeom>
            <a:gradFill>
              <a:gsLst>
                <a:gs pos="0">
                  <a:schemeClr val="accent2">
                    <a:alpha val="54750"/>
                  </a:schemeClr>
                </a:gs>
                <a:gs pos="100000">
                  <a:srgbClr val="3084B3">
                    <a:alpha val="46666"/>
                    <a:alpha val="5475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nvGrpSpPr>
            <p:cNvPr id="1386" name="Google Shape;1386;p22"/>
            <p:cNvGrpSpPr/>
            <p:nvPr/>
          </p:nvGrpSpPr>
          <p:grpSpPr>
            <a:xfrm>
              <a:off x="-1961066" y="-108116"/>
              <a:ext cx="2676174" cy="2604369"/>
              <a:chOff x="3756224" y="3417341"/>
              <a:chExt cx="1001637" cy="974762"/>
            </a:xfrm>
          </p:grpSpPr>
          <p:sp>
            <p:nvSpPr>
              <p:cNvPr id="1387" name="Google Shape;1387;p22"/>
              <p:cNvSpPr/>
              <p:nvPr/>
            </p:nvSpPr>
            <p:spPr>
              <a:xfrm>
                <a:off x="3756224" y="3417341"/>
                <a:ext cx="15364" cy="15597"/>
              </a:xfrm>
              <a:custGeom>
                <a:avLst/>
                <a:gdLst/>
                <a:ahLst/>
                <a:cxnLst/>
                <a:rect l="l" t="t" r="r" b="b"/>
                <a:pathLst>
                  <a:path w="263" h="267" extrusionOk="0">
                    <a:moveTo>
                      <a:pt x="156" y="1"/>
                    </a:moveTo>
                    <a:cubicBezTo>
                      <a:pt x="148" y="1"/>
                      <a:pt x="140" y="2"/>
                      <a:pt x="131" y="5"/>
                    </a:cubicBezTo>
                    <a:cubicBezTo>
                      <a:pt x="60" y="5"/>
                      <a:pt x="0" y="64"/>
                      <a:pt x="0" y="136"/>
                    </a:cubicBezTo>
                    <a:cubicBezTo>
                      <a:pt x="0" y="207"/>
                      <a:pt x="60" y="267"/>
                      <a:pt x="131" y="267"/>
                    </a:cubicBezTo>
                    <a:cubicBezTo>
                      <a:pt x="203" y="267"/>
                      <a:pt x="262" y="207"/>
                      <a:pt x="262" y="136"/>
                    </a:cubicBezTo>
                    <a:cubicBezTo>
                      <a:pt x="262" y="73"/>
                      <a:pt x="216" y="1"/>
                      <a:pt x="1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388" name="Google Shape;1388;p22"/>
              <p:cNvSpPr/>
              <p:nvPr/>
            </p:nvSpPr>
            <p:spPr>
              <a:xfrm>
                <a:off x="3814642" y="3417575"/>
                <a:ext cx="15364" cy="15364"/>
              </a:xfrm>
              <a:custGeom>
                <a:avLst/>
                <a:gdLst/>
                <a:ahLst/>
                <a:cxnLst/>
                <a:rect l="l" t="t" r="r" b="b"/>
                <a:pathLst>
                  <a:path w="263" h="263" extrusionOk="0">
                    <a:moveTo>
                      <a:pt x="132" y="1"/>
                    </a:moveTo>
                    <a:cubicBezTo>
                      <a:pt x="60" y="1"/>
                      <a:pt x="1" y="60"/>
                      <a:pt x="1" y="132"/>
                    </a:cubicBezTo>
                    <a:cubicBezTo>
                      <a:pt x="1" y="203"/>
                      <a:pt x="60" y="263"/>
                      <a:pt x="132" y="263"/>
                    </a:cubicBezTo>
                    <a:cubicBezTo>
                      <a:pt x="203" y="263"/>
                      <a:pt x="263" y="203"/>
                      <a:pt x="263" y="132"/>
                    </a:cubicBezTo>
                    <a:cubicBezTo>
                      <a:pt x="263" y="60"/>
                      <a:pt x="203" y="1"/>
                      <a:pt x="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389" name="Google Shape;1389;p22"/>
              <p:cNvSpPr/>
              <p:nvPr/>
            </p:nvSpPr>
            <p:spPr>
              <a:xfrm>
                <a:off x="3873761" y="3417341"/>
                <a:ext cx="15364" cy="15597"/>
              </a:xfrm>
              <a:custGeom>
                <a:avLst/>
                <a:gdLst/>
                <a:ahLst/>
                <a:cxnLst/>
                <a:rect l="l" t="t" r="r" b="b"/>
                <a:pathLst>
                  <a:path w="263" h="267" extrusionOk="0">
                    <a:moveTo>
                      <a:pt x="156" y="1"/>
                    </a:moveTo>
                    <a:cubicBezTo>
                      <a:pt x="148" y="1"/>
                      <a:pt x="140" y="2"/>
                      <a:pt x="132" y="5"/>
                    </a:cubicBezTo>
                    <a:cubicBezTo>
                      <a:pt x="60" y="5"/>
                      <a:pt x="1" y="64"/>
                      <a:pt x="1" y="136"/>
                    </a:cubicBezTo>
                    <a:cubicBezTo>
                      <a:pt x="1" y="207"/>
                      <a:pt x="60" y="267"/>
                      <a:pt x="132" y="267"/>
                    </a:cubicBezTo>
                    <a:cubicBezTo>
                      <a:pt x="203" y="267"/>
                      <a:pt x="263" y="207"/>
                      <a:pt x="263" y="136"/>
                    </a:cubicBezTo>
                    <a:cubicBezTo>
                      <a:pt x="263" y="73"/>
                      <a:pt x="216" y="1"/>
                      <a:pt x="1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390" name="Google Shape;1390;p22"/>
              <p:cNvSpPr/>
              <p:nvPr/>
            </p:nvSpPr>
            <p:spPr>
              <a:xfrm>
                <a:off x="3929433" y="3417341"/>
                <a:ext cx="15364" cy="15597"/>
              </a:xfrm>
              <a:custGeom>
                <a:avLst/>
                <a:gdLst/>
                <a:ahLst/>
                <a:cxnLst/>
                <a:rect l="l" t="t" r="r" b="b"/>
                <a:pathLst>
                  <a:path w="263" h="267" extrusionOk="0">
                    <a:moveTo>
                      <a:pt x="156" y="1"/>
                    </a:moveTo>
                    <a:cubicBezTo>
                      <a:pt x="148" y="1"/>
                      <a:pt x="140" y="2"/>
                      <a:pt x="131" y="5"/>
                    </a:cubicBezTo>
                    <a:cubicBezTo>
                      <a:pt x="60" y="5"/>
                      <a:pt x="0" y="64"/>
                      <a:pt x="0" y="136"/>
                    </a:cubicBezTo>
                    <a:cubicBezTo>
                      <a:pt x="0" y="207"/>
                      <a:pt x="60" y="267"/>
                      <a:pt x="131" y="267"/>
                    </a:cubicBezTo>
                    <a:cubicBezTo>
                      <a:pt x="203" y="267"/>
                      <a:pt x="262" y="207"/>
                      <a:pt x="262" y="136"/>
                    </a:cubicBezTo>
                    <a:cubicBezTo>
                      <a:pt x="262" y="73"/>
                      <a:pt x="216" y="1"/>
                      <a:pt x="1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391" name="Google Shape;1391;p22"/>
              <p:cNvSpPr/>
              <p:nvPr/>
            </p:nvSpPr>
            <p:spPr>
              <a:xfrm>
                <a:off x="3988553" y="3417341"/>
                <a:ext cx="15364" cy="15597"/>
              </a:xfrm>
              <a:custGeom>
                <a:avLst/>
                <a:gdLst/>
                <a:ahLst/>
                <a:cxnLst/>
                <a:rect l="l" t="t" r="r" b="b"/>
                <a:pathLst>
                  <a:path w="263" h="267" extrusionOk="0">
                    <a:moveTo>
                      <a:pt x="156" y="1"/>
                    </a:moveTo>
                    <a:cubicBezTo>
                      <a:pt x="148" y="1"/>
                      <a:pt x="140" y="2"/>
                      <a:pt x="131" y="5"/>
                    </a:cubicBezTo>
                    <a:cubicBezTo>
                      <a:pt x="60" y="5"/>
                      <a:pt x="0" y="64"/>
                      <a:pt x="0" y="136"/>
                    </a:cubicBezTo>
                    <a:cubicBezTo>
                      <a:pt x="0" y="207"/>
                      <a:pt x="60" y="267"/>
                      <a:pt x="131" y="267"/>
                    </a:cubicBezTo>
                    <a:cubicBezTo>
                      <a:pt x="203" y="267"/>
                      <a:pt x="262" y="207"/>
                      <a:pt x="262" y="136"/>
                    </a:cubicBezTo>
                    <a:cubicBezTo>
                      <a:pt x="262" y="73"/>
                      <a:pt x="216" y="1"/>
                      <a:pt x="1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392" name="Google Shape;1392;p22"/>
              <p:cNvSpPr/>
              <p:nvPr/>
            </p:nvSpPr>
            <p:spPr>
              <a:xfrm>
                <a:off x="4047672" y="3417575"/>
                <a:ext cx="15364" cy="15364"/>
              </a:xfrm>
              <a:custGeom>
                <a:avLst/>
                <a:gdLst/>
                <a:ahLst/>
                <a:cxnLst/>
                <a:rect l="l" t="t" r="r" b="b"/>
                <a:pathLst>
                  <a:path w="263" h="263" extrusionOk="0">
                    <a:moveTo>
                      <a:pt x="131" y="1"/>
                    </a:moveTo>
                    <a:cubicBezTo>
                      <a:pt x="60" y="1"/>
                      <a:pt x="0" y="60"/>
                      <a:pt x="0" y="132"/>
                    </a:cubicBezTo>
                    <a:cubicBezTo>
                      <a:pt x="0" y="203"/>
                      <a:pt x="60" y="263"/>
                      <a:pt x="131" y="263"/>
                    </a:cubicBezTo>
                    <a:cubicBezTo>
                      <a:pt x="203" y="263"/>
                      <a:pt x="262" y="203"/>
                      <a:pt x="262" y="132"/>
                    </a:cubicBezTo>
                    <a:cubicBezTo>
                      <a:pt x="262" y="60"/>
                      <a:pt x="203" y="1"/>
                      <a:pt x="1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393" name="Google Shape;1393;p22"/>
              <p:cNvSpPr/>
              <p:nvPr/>
            </p:nvSpPr>
            <p:spPr>
              <a:xfrm>
                <a:off x="4103286" y="3417341"/>
                <a:ext cx="15364" cy="15597"/>
              </a:xfrm>
              <a:custGeom>
                <a:avLst/>
                <a:gdLst/>
                <a:ahLst/>
                <a:cxnLst/>
                <a:rect l="l" t="t" r="r" b="b"/>
                <a:pathLst>
                  <a:path w="263" h="267" extrusionOk="0">
                    <a:moveTo>
                      <a:pt x="157" y="1"/>
                    </a:moveTo>
                    <a:cubicBezTo>
                      <a:pt x="148" y="1"/>
                      <a:pt x="140" y="2"/>
                      <a:pt x="132" y="5"/>
                    </a:cubicBezTo>
                    <a:cubicBezTo>
                      <a:pt x="60" y="5"/>
                      <a:pt x="1" y="64"/>
                      <a:pt x="1" y="136"/>
                    </a:cubicBezTo>
                    <a:cubicBezTo>
                      <a:pt x="1" y="207"/>
                      <a:pt x="60" y="267"/>
                      <a:pt x="132" y="267"/>
                    </a:cubicBezTo>
                    <a:cubicBezTo>
                      <a:pt x="203" y="267"/>
                      <a:pt x="263" y="207"/>
                      <a:pt x="263" y="136"/>
                    </a:cubicBezTo>
                    <a:cubicBezTo>
                      <a:pt x="263" y="73"/>
                      <a:pt x="216" y="1"/>
                      <a:pt x="1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394" name="Google Shape;1394;p22"/>
              <p:cNvSpPr/>
              <p:nvPr/>
            </p:nvSpPr>
            <p:spPr>
              <a:xfrm>
                <a:off x="4162405" y="3417341"/>
                <a:ext cx="15364" cy="15597"/>
              </a:xfrm>
              <a:custGeom>
                <a:avLst/>
                <a:gdLst/>
                <a:ahLst/>
                <a:cxnLst/>
                <a:rect l="l" t="t" r="r" b="b"/>
                <a:pathLst>
                  <a:path w="263" h="267" extrusionOk="0">
                    <a:moveTo>
                      <a:pt x="157" y="1"/>
                    </a:moveTo>
                    <a:cubicBezTo>
                      <a:pt x="148" y="1"/>
                      <a:pt x="140" y="2"/>
                      <a:pt x="132" y="5"/>
                    </a:cubicBezTo>
                    <a:cubicBezTo>
                      <a:pt x="60" y="5"/>
                      <a:pt x="1" y="64"/>
                      <a:pt x="1" y="136"/>
                    </a:cubicBezTo>
                    <a:cubicBezTo>
                      <a:pt x="1" y="207"/>
                      <a:pt x="60" y="267"/>
                      <a:pt x="132" y="267"/>
                    </a:cubicBezTo>
                    <a:cubicBezTo>
                      <a:pt x="203" y="267"/>
                      <a:pt x="263" y="207"/>
                      <a:pt x="263" y="136"/>
                    </a:cubicBezTo>
                    <a:cubicBezTo>
                      <a:pt x="263" y="73"/>
                      <a:pt x="216" y="1"/>
                      <a:pt x="1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395" name="Google Shape;1395;p22"/>
              <p:cNvSpPr/>
              <p:nvPr/>
            </p:nvSpPr>
            <p:spPr>
              <a:xfrm>
                <a:off x="4220122" y="3417575"/>
                <a:ext cx="16065" cy="15364"/>
              </a:xfrm>
              <a:custGeom>
                <a:avLst/>
                <a:gdLst/>
                <a:ahLst/>
                <a:cxnLst/>
                <a:rect l="l" t="t" r="r" b="b"/>
                <a:pathLst>
                  <a:path w="275" h="263" extrusionOk="0">
                    <a:moveTo>
                      <a:pt x="144" y="1"/>
                    </a:moveTo>
                    <a:cubicBezTo>
                      <a:pt x="60" y="1"/>
                      <a:pt x="1" y="60"/>
                      <a:pt x="1" y="132"/>
                    </a:cubicBezTo>
                    <a:cubicBezTo>
                      <a:pt x="1" y="203"/>
                      <a:pt x="60" y="263"/>
                      <a:pt x="144" y="263"/>
                    </a:cubicBezTo>
                    <a:cubicBezTo>
                      <a:pt x="215" y="263"/>
                      <a:pt x="275" y="203"/>
                      <a:pt x="275" y="132"/>
                    </a:cubicBezTo>
                    <a:cubicBezTo>
                      <a:pt x="275" y="60"/>
                      <a:pt x="215" y="1"/>
                      <a:pt x="1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396" name="Google Shape;1396;p22"/>
              <p:cNvSpPr/>
              <p:nvPr/>
            </p:nvSpPr>
            <p:spPr>
              <a:xfrm>
                <a:off x="4277196" y="3417575"/>
                <a:ext cx="15364" cy="15364"/>
              </a:xfrm>
              <a:custGeom>
                <a:avLst/>
                <a:gdLst/>
                <a:ahLst/>
                <a:cxnLst/>
                <a:rect l="l" t="t" r="r" b="b"/>
                <a:pathLst>
                  <a:path w="263" h="263" extrusionOk="0">
                    <a:moveTo>
                      <a:pt x="131" y="1"/>
                    </a:moveTo>
                    <a:cubicBezTo>
                      <a:pt x="60" y="1"/>
                      <a:pt x="0" y="60"/>
                      <a:pt x="0" y="132"/>
                    </a:cubicBezTo>
                    <a:cubicBezTo>
                      <a:pt x="0" y="203"/>
                      <a:pt x="60" y="263"/>
                      <a:pt x="131" y="263"/>
                    </a:cubicBezTo>
                    <a:cubicBezTo>
                      <a:pt x="203" y="263"/>
                      <a:pt x="262" y="203"/>
                      <a:pt x="262" y="132"/>
                    </a:cubicBezTo>
                    <a:cubicBezTo>
                      <a:pt x="262" y="60"/>
                      <a:pt x="203" y="1"/>
                      <a:pt x="1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397" name="Google Shape;1397;p22"/>
              <p:cNvSpPr/>
              <p:nvPr/>
            </p:nvSpPr>
            <p:spPr>
              <a:xfrm>
                <a:off x="4336315" y="3417341"/>
                <a:ext cx="15364" cy="15597"/>
              </a:xfrm>
              <a:custGeom>
                <a:avLst/>
                <a:gdLst/>
                <a:ahLst/>
                <a:cxnLst/>
                <a:rect l="l" t="t" r="r" b="b"/>
                <a:pathLst>
                  <a:path w="263" h="267" extrusionOk="0">
                    <a:moveTo>
                      <a:pt x="156" y="1"/>
                    </a:moveTo>
                    <a:cubicBezTo>
                      <a:pt x="148" y="1"/>
                      <a:pt x="140" y="2"/>
                      <a:pt x="131" y="5"/>
                    </a:cubicBezTo>
                    <a:cubicBezTo>
                      <a:pt x="60" y="5"/>
                      <a:pt x="0" y="64"/>
                      <a:pt x="0" y="136"/>
                    </a:cubicBezTo>
                    <a:cubicBezTo>
                      <a:pt x="0" y="207"/>
                      <a:pt x="60" y="267"/>
                      <a:pt x="131" y="267"/>
                    </a:cubicBezTo>
                    <a:cubicBezTo>
                      <a:pt x="203" y="267"/>
                      <a:pt x="262" y="207"/>
                      <a:pt x="262" y="136"/>
                    </a:cubicBezTo>
                    <a:cubicBezTo>
                      <a:pt x="262" y="73"/>
                      <a:pt x="216" y="1"/>
                      <a:pt x="1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398" name="Google Shape;1398;p22"/>
              <p:cNvSpPr/>
              <p:nvPr/>
            </p:nvSpPr>
            <p:spPr>
              <a:xfrm>
                <a:off x="4394033" y="3417575"/>
                <a:ext cx="16065" cy="15364"/>
              </a:xfrm>
              <a:custGeom>
                <a:avLst/>
                <a:gdLst/>
                <a:ahLst/>
                <a:cxnLst/>
                <a:rect l="l" t="t" r="r" b="b"/>
                <a:pathLst>
                  <a:path w="275" h="263" extrusionOk="0">
                    <a:moveTo>
                      <a:pt x="143" y="1"/>
                    </a:moveTo>
                    <a:cubicBezTo>
                      <a:pt x="60" y="1"/>
                      <a:pt x="0" y="60"/>
                      <a:pt x="0" y="132"/>
                    </a:cubicBezTo>
                    <a:cubicBezTo>
                      <a:pt x="0" y="203"/>
                      <a:pt x="60" y="263"/>
                      <a:pt x="143" y="263"/>
                    </a:cubicBezTo>
                    <a:cubicBezTo>
                      <a:pt x="215" y="263"/>
                      <a:pt x="274" y="203"/>
                      <a:pt x="274" y="132"/>
                    </a:cubicBezTo>
                    <a:cubicBezTo>
                      <a:pt x="274" y="60"/>
                      <a:pt x="215" y="1"/>
                      <a:pt x="1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399" name="Google Shape;1399;p22"/>
              <p:cNvSpPr/>
              <p:nvPr/>
            </p:nvSpPr>
            <p:spPr>
              <a:xfrm>
                <a:off x="4451049" y="3417575"/>
                <a:ext cx="15364" cy="15364"/>
              </a:xfrm>
              <a:custGeom>
                <a:avLst/>
                <a:gdLst/>
                <a:ahLst/>
                <a:cxnLst/>
                <a:rect l="l" t="t" r="r" b="b"/>
                <a:pathLst>
                  <a:path w="263" h="263" extrusionOk="0">
                    <a:moveTo>
                      <a:pt x="132" y="1"/>
                    </a:moveTo>
                    <a:cubicBezTo>
                      <a:pt x="60" y="1"/>
                      <a:pt x="1" y="60"/>
                      <a:pt x="1" y="132"/>
                    </a:cubicBezTo>
                    <a:cubicBezTo>
                      <a:pt x="1" y="203"/>
                      <a:pt x="60" y="263"/>
                      <a:pt x="132" y="263"/>
                    </a:cubicBezTo>
                    <a:cubicBezTo>
                      <a:pt x="203" y="263"/>
                      <a:pt x="263" y="203"/>
                      <a:pt x="263" y="132"/>
                    </a:cubicBezTo>
                    <a:cubicBezTo>
                      <a:pt x="263" y="60"/>
                      <a:pt x="203" y="1"/>
                      <a:pt x="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00" name="Google Shape;1400;p22"/>
              <p:cNvSpPr/>
              <p:nvPr/>
            </p:nvSpPr>
            <p:spPr>
              <a:xfrm>
                <a:off x="4510168" y="3417575"/>
                <a:ext cx="15364" cy="15364"/>
              </a:xfrm>
              <a:custGeom>
                <a:avLst/>
                <a:gdLst/>
                <a:ahLst/>
                <a:cxnLst/>
                <a:rect l="l" t="t" r="r" b="b"/>
                <a:pathLst>
                  <a:path w="263" h="263" extrusionOk="0">
                    <a:moveTo>
                      <a:pt x="132" y="1"/>
                    </a:moveTo>
                    <a:cubicBezTo>
                      <a:pt x="60" y="1"/>
                      <a:pt x="1" y="60"/>
                      <a:pt x="1" y="132"/>
                    </a:cubicBezTo>
                    <a:cubicBezTo>
                      <a:pt x="1" y="203"/>
                      <a:pt x="60" y="263"/>
                      <a:pt x="132" y="263"/>
                    </a:cubicBezTo>
                    <a:cubicBezTo>
                      <a:pt x="203" y="263"/>
                      <a:pt x="263" y="203"/>
                      <a:pt x="263" y="132"/>
                    </a:cubicBezTo>
                    <a:cubicBezTo>
                      <a:pt x="263" y="60"/>
                      <a:pt x="203" y="1"/>
                      <a:pt x="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01" name="Google Shape;1401;p22"/>
              <p:cNvSpPr/>
              <p:nvPr/>
            </p:nvSpPr>
            <p:spPr>
              <a:xfrm>
                <a:off x="4567943" y="3417341"/>
                <a:ext cx="16007" cy="15597"/>
              </a:xfrm>
              <a:custGeom>
                <a:avLst/>
                <a:gdLst/>
                <a:ahLst/>
                <a:cxnLst/>
                <a:rect l="l" t="t" r="r" b="b"/>
                <a:pathLst>
                  <a:path w="274" h="267" extrusionOk="0">
                    <a:moveTo>
                      <a:pt x="168" y="1"/>
                    </a:moveTo>
                    <a:cubicBezTo>
                      <a:pt x="160" y="1"/>
                      <a:pt x="151" y="2"/>
                      <a:pt x="143" y="5"/>
                    </a:cubicBezTo>
                    <a:cubicBezTo>
                      <a:pt x="60" y="5"/>
                      <a:pt x="0" y="64"/>
                      <a:pt x="0" y="136"/>
                    </a:cubicBezTo>
                    <a:cubicBezTo>
                      <a:pt x="0" y="207"/>
                      <a:pt x="60" y="267"/>
                      <a:pt x="143" y="267"/>
                    </a:cubicBezTo>
                    <a:cubicBezTo>
                      <a:pt x="214" y="267"/>
                      <a:pt x="274" y="207"/>
                      <a:pt x="274" y="136"/>
                    </a:cubicBezTo>
                    <a:cubicBezTo>
                      <a:pt x="274" y="73"/>
                      <a:pt x="228" y="1"/>
                      <a:pt x="1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02" name="Google Shape;1402;p22"/>
              <p:cNvSpPr/>
              <p:nvPr/>
            </p:nvSpPr>
            <p:spPr>
              <a:xfrm>
                <a:off x="4623557" y="3417575"/>
                <a:ext cx="16065" cy="15364"/>
              </a:xfrm>
              <a:custGeom>
                <a:avLst/>
                <a:gdLst/>
                <a:ahLst/>
                <a:cxnLst/>
                <a:rect l="l" t="t" r="r" b="b"/>
                <a:pathLst>
                  <a:path w="275" h="263" extrusionOk="0">
                    <a:moveTo>
                      <a:pt x="132" y="1"/>
                    </a:moveTo>
                    <a:cubicBezTo>
                      <a:pt x="60" y="1"/>
                      <a:pt x="1" y="60"/>
                      <a:pt x="1" y="132"/>
                    </a:cubicBezTo>
                    <a:cubicBezTo>
                      <a:pt x="1" y="203"/>
                      <a:pt x="60" y="263"/>
                      <a:pt x="132" y="263"/>
                    </a:cubicBezTo>
                    <a:cubicBezTo>
                      <a:pt x="215" y="263"/>
                      <a:pt x="274" y="203"/>
                      <a:pt x="274" y="132"/>
                    </a:cubicBezTo>
                    <a:cubicBezTo>
                      <a:pt x="274" y="60"/>
                      <a:pt x="215" y="1"/>
                      <a:pt x="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03" name="Google Shape;1403;p22"/>
              <p:cNvSpPr/>
              <p:nvPr/>
            </p:nvSpPr>
            <p:spPr>
              <a:xfrm>
                <a:off x="4682676" y="3417575"/>
                <a:ext cx="16065" cy="15364"/>
              </a:xfrm>
              <a:custGeom>
                <a:avLst/>
                <a:gdLst/>
                <a:ahLst/>
                <a:cxnLst/>
                <a:rect l="l" t="t" r="r" b="b"/>
                <a:pathLst>
                  <a:path w="275" h="263" extrusionOk="0">
                    <a:moveTo>
                      <a:pt x="143" y="1"/>
                    </a:moveTo>
                    <a:cubicBezTo>
                      <a:pt x="60" y="1"/>
                      <a:pt x="1" y="60"/>
                      <a:pt x="1" y="132"/>
                    </a:cubicBezTo>
                    <a:cubicBezTo>
                      <a:pt x="1" y="203"/>
                      <a:pt x="60" y="263"/>
                      <a:pt x="143" y="263"/>
                    </a:cubicBezTo>
                    <a:cubicBezTo>
                      <a:pt x="215" y="263"/>
                      <a:pt x="274" y="203"/>
                      <a:pt x="274" y="132"/>
                    </a:cubicBezTo>
                    <a:cubicBezTo>
                      <a:pt x="274" y="60"/>
                      <a:pt x="215" y="1"/>
                      <a:pt x="1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04" name="Google Shape;1404;p22"/>
              <p:cNvSpPr/>
              <p:nvPr/>
            </p:nvSpPr>
            <p:spPr>
              <a:xfrm>
                <a:off x="4741795" y="3417341"/>
                <a:ext cx="16065" cy="15597"/>
              </a:xfrm>
              <a:custGeom>
                <a:avLst/>
                <a:gdLst/>
                <a:ahLst/>
                <a:cxnLst/>
                <a:rect l="l" t="t" r="r" b="b"/>
                <a:pathLst>
                  <a:path w="275" h="267" extrusionOk="0">
                    <a:moveTo>
                      <a:pt x="168" y="1"/>
                    </a:moveTo>
                    <a:cubicBezTo>
                      <a:pt x="160" y="1"/>
                      <a:pt x="152" y="2"/>
                      <a:pt x="143" y="5"/>
                    </a:cubicBezTo>
                    <a:cubicBezTo>
                      <a:pt x="60" y="5"/>
                      <a:pt x="1" y="64"/>
                      <a:pt x="1" y="136"/>
                    </a:cubicBezTo>
                    <a:cubicBezTo>
                      <a:pt x="1" y="207"/>
                      <a:pt x="60" y="267"/>
                      <a:pt x="143" y="267"/>
                    </a:cubicBezTo>
                    <a:cubicBezTo>
                      <a:pt x="215" y="267"/>
                      <a:pt x="274" y="207"/>
                      <a:pt x="274" y="136"/>
                    </a:cubicBezTo>
                    <a:cubicBezTo>
                      <a:pt x="274" y="73"/>
                      <a:pt x="228" y="1"/>
                      <a:pt x="1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05" name="Google Shape;1405;p22"/>
              <p:cNvSpPr/>
              <p:nvPr/>
            </p:nvSpPr>
            <p:spPr>
              <a:xfrm>
                <a:off x="3814642" y="3473948"/>
                <a:ext cx="15364" cy="15364"/>
              </a:xfrm>
              <a:custGeom>
                <a:avLst/>
                <a:gdLst/>
                <a:ahLst/>
                <a:cxnLst/>
                <a:rect l="l" t="t" r="r" b="b"/>
                <a:pathLst>
                  <a:path w="263" h="263" extrusionOk="0">
                    <a:moveTo>
                      <a:pt x="132" y="0"/>
                    </a:moveTo>
                    <a:cubicBezTo>
                      <a:pt x="60" y="0"/>
                      <a:pt x="1" y="60"/>
                      <a:pt x="1" y="131"/>
                    </a:cubicBezTo>
                    <a:cubicBezTo>
                      <a:pt x="1" y="203"/>
                      <a:pt x="60" y="262"/>
                      <a:pt x="132" y="262"/>
                    </a:cubicBezTo>
                    <a:cubicBezTo>
                      <a:pt x="203" y="262"/>
                      <a:pt x="263" y="203"/>
                      <a:pt x="263" y="131"/>
                    </a:cubicBezTo>
                    <a:cubicBezTo>
                      <a:pt x="263" y="48"/>
                      <a:pt x="203" y="0"/>
                      <a:pt x="1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06" name="Google Shape;1406;p22"/>
              <p:cNvSpPr/>
              <p:nvPr/>
            </p:nvSpPr>
            <p:spPr>
              <a:xfrm>
                <a:off x="3873761" y="3473831"/>
                <a:ext cx="15364" cy="15481"/>
              </a:xfrm>
              <a:custGeom>
                <a:avLst/>
                <a:gdLst/>
                <a:ahLst/>
                <a:cxnLst/>
                <a:rect l="l" t="t" r="r" b="b"/>
                <a:pathLst>
                  <a:path w="263" h="265" extrusionOk="0">
                    <a:moveTo>
                      <a:pt x="150" y="1"/>
                    </a:moveTo>
                    <a:cubicBezTo>
                      <a:pt x="144" y="1"/>
                      <a:pt x="138" y="1"/>
                      <a:pt x="132" y="2"/>
                    </a:cubicBezTo>
                    <a:cubicBezTo>
                      <a:pt x="60" y="2"/>
                      <a:pt x="1" y="62"/>
                      <a:pt x="1" y="133"/>
                    </a:cubicBezTo>
                    <a:cubicBezTo>
                      <a:pt x="1" y="205"/>
                      <a:pt x="60" y="264"/>
                      <a:pt x="132" y="264"/>
                    </a:cubicBezTo>
                    <a:cubicBezTo>
                      <a:pt x="203" y="264"/>
                      <a:pt x="263" y="205"/>
                      <a:pt x="263" y="133"/>
                    </a:cubicBezTo>
                    <a:cubicBezTo>
                      <a:pt x="263" y="57"/>
                      <a:pt x="213" y="1"/>
                      <a:pt x="1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07" name="Google Shape;1407;p22"/>
              <p:cNvSpPr/>
              <p:nvPr/>
            </p:nvSpPr>
            <p:spPr>
              <a:xfrm>
                <a:off x="3929433" y="3473831"/>
                <a:ext cx="15364" cy="15481"/>
              </a:xfrm>
              <a:custGeom>
                <a:avLst/>
                <a:gdLst/>
                <a:ahLst/>
                <a:cxnLst/>
                <a:rect l="l" t="t" r="r" b="b"/>
                <a:pathLst>
                  <a:path w="263" h="265" extrusionOk="0">
                    <a:moveTo>
                      <a:pt x="149" y="1"/>
                    </a:moveTo>
                    <a:cubicBezTo>
                      <a:pt x="143" y="1"/>
                      <a:pt x="137" y="1"/>
                      <a:pt x="131" y="2"/>
                    </a:cubicBezTo>
                    <a:cubicBezTo>
                      <a:pt x="60" y="2"/>
                      <a:pt x="0" y="62"/>
                      <a:pt x="0" y="133"/>
                    </a:cubicBezTo>
                    <a:cubicBezTo>
                      <a:pt x="0" y="205"/>
                      <a:pt x="60" y="264"/>
                      <a:pt x="131" y="264"/>
                    </a:cubicBezTo>
                    <a:cubicBezTo>
                      <a:pt x="203" y="264"/>
                      <a:pt x="262" y="205"/>
                      <a:pt x="262" y="133"/>
                    </a:cubicBezTo>
                    <a:cubicBezTo>
                      <a:pt x="262" y="57"/>
                      <a:pt x="212" y="1"/>
                      <a:pt x="1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08" name="Google Shape;1408;p22"/>
              <p:cNvSpPr/>
              <p:nvPr/>
            </p:nvSpPr>
            <p:spPr>
              <a:xfrm>
                <a:off x="3988553" y="3473831"/>
                <a:ext cx="15364" cy="15481"/>
              </a:xfrm>
              <a:custGeom>
                <a:avLst/>
                <a:gdLst/>
                <a:ahLst/>
                <a:cxnLst/>
                <a:rect l="l" t="t" r="r" b="b"/>
                <a:pathLst>
                  <a:path w="263" h="265" extrusionOk="0">
                    <a:moveTo>
                      <a:pt x="149" y="1"/>
                    </a:moveTo>
                    <a:cubicBezTo>
                      <a:pt x="143" y="1"/>
                      <a:pt x="137" y="1"/>
                      <a:pt x="131" y="2"/>
                    </a:cubicBezTo>
                    <a:cubicBezTo>
                      <a:pt x="60" y="2"/>
                      <a:pt x="0" y="62"/>
                      <a:pt x="0" y="133"/>
                    </a:cubicBezTo>
                    <a:cubicBezTo>
                      <a:pt x="0" y="205"/>
                      <a:pt x="60" y="264"/>
                      <a:pt x="131" y="264"/>
                    </a:cubicBezTo>
                    <a:cubicBezTo>
                      <a:pt x="203" y="264"/>
                      <a:pt x="262" y="205"/>
                      <a:pt x="262" y="133"/>
                    </a:cubicBezTo>
                    <a:cubicBezTo>
                      <a:pt x="262" y="57"/>
                      <a:pt x="212" y="1"/>
                      <a:pt x="1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09" name="Google Shape;1409;p22"/>
              <p:cNvSpPr/>
              <p:nvPr/>
            </p:nvSpPr>
            <p:spPr>
              <a:xfrm>
                <a:off x="4047672" y="3473831"/>
                <a:ext cx="15364" cy="15481"/>
              </a:xfrm>
              <a:custGeom>
                <a:avLst/>
                <a:gdLst/>
                <a:ahLst/>
                <a:cxnLst/>
                <a:rect l="l" t="t" r="r" b="b"/>
                <a:pathLst>
                  <a:path w="263" h="265" extrusionOk="0">
                    <a:moveTo>
                      <a:pt x="149" y="1"/>
                    </a:moveTo>
                    <a:cubicBezTo>
                      <a:pt x="143" y="1"/>
                      <a:pt x="137" y="1"/>
                      <a:pt x="131" y="2"/>
                    </a:cubicBezTo>
                    <a:cubicBezTo>
                      <a:pt x="60" y="2"/>
                      <a:pt x="0" y="62"/>
                      <a:pt x="0" y="133"/>
                    </a:cubicBezTo>
                    <a:cubicBezTo>
                      <a:pt x="0" y="205"/>
                      <a:pt x="60" y="264"/>
                      <a:pt x="131" y="264"/>
                    </a:cubicBezTo>
                    <a:cubicBezTo>
                      <a:pt x="203" y="264"/>
                      <a:pt x="262" y="205"/>
                      <a:pt x="262" y="133"/>
                    </a:cubicBezTo>
                    <a:cubicBezTo>
                      <a:pt x="262" y="57"/>
                      <a:pt x="212" y="1"/>
                      <a:pt x="1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10" name="Google Shape;1410;p22"/>
              <p:cNvSpPr/>
              <p:nvPr/>
            </p:nvSpPr>
            <p:spPr>
              <a:xfrm>
                <a:off x="4103286" y="3473831"/>
                <a:ext cx="15364" cy="15481"/>
              </a:xfrm>
              <a:custGeom>
                <a:avLst/>
                <a:gdLst/>
                <a:ahLst/>
                <a:cxnLst/>
                <a:rect l="l" t="t" r="r" b="b"/>
                <a:pathLst>
                  <a:path w="263" h="265" extrusionOk="0">
                    <a:moveTo>
                      <a:pt x="150" y="1"/>
                    </a:moveTo>
                    <a:cubicBezTo>
                      <a:pt x="144" y="1"/>
                      <a:pt x="138" y="1"/>
                      <a:pt x="132" y="2"/>
                    </a:cubicBezTo>
                    <a:cubicBezTo>
                      <a:pt x="60" y="2"/>
                      <a:pt x="1" y="62"/>
                      <a:pt x="1" y="133"/>
                    </a:cubicBezTo>
                    <a:cubicBezTo>
                      <a:pt x="1" y="205"/>
                      <a:pt x="60" y="264"/>
                      <a:pt x="132" y="264"/>
                    </a:cubicBezTo>
                    <a:cubicBezTo>
                      <a:pt x="203" y="264"/>
                      <a:pt x="263" y="205"/>
                      <a:pt x="263" y="133"/>
                    </a:cubicBezTo>
                    <a:cubicBezTo>
                      <a:pt x="263" y="57"/>
                      <a:pt x="213" y="1"/>
                      <a:pt x="1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11" name="Google Shape;1411;p22"/>
              <p:cNvSpPr/>
              <p:nvPr/>
            </p:nvSpPr>
            <p:spPr>
              <a:xfrm>
                <a:off x="4162405" y="3473831"/>
                <a:ext cx="15364" cy="15481"/>
              </a:xfrm>
              <a:custGeom>
                <a:avLst/>
                <a:gdLst/>
                <a:ahLst/>
                <a:cxnLst/>
                <a:rect l="l" t="t" r="r" b="b"/>
                <a:pathLst>
                  <a:path w="263" h="265" extrusionOk="0">
                    <a:moveTo>
                      <a:pt x="150" y="1"/>
                    </a:moveTo>
                    <a:cubicBezTo>
                      <a:pt x="144" y="1"/>
                      <a:pt x="138" y="1"/>
                      <a:pt x="132" y="2"/>
                    </a:cubicBezTo>
                    <a:cubicBezTo>
                      <a:pt x="60" y="2"/>
                      <a:pt x="1" y="62"/>
                      <a:pt x="1" y="133"/>
                    </a:cubicBezTo>
                    <a:cubicBezTo>
                      <a:pt x="1" y="205"/>
                      <a:pt x="60" y="264"/>
                      <a:pt x="132" y="264"/>
                    </a:cubicBezTo>
                    <a:cubicBezTo>
                      <a:pt x="203" y="264"/>
                      <a:pt x="263" y="205"/>
                      <a:pt x="263" y="133"/>
                    </a:cubicBezTo>
                    <a:cubicBezTo>
                      <a:pt x="263" y="57"/>
                      <a:pt x="213" y="1"/>
                      <a:pt x="1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12" name="Google Shape;1412;p22"/>
              <p:cNvSpPr/>
              <p:nvPr/>
            </p:nvSpPr>
            <p:spPr>
              <a:xfrm>
                <a:off x="4221524" y="3473948"/>
                <a:ext cx="15364" cy="15364"/>
              </a:xfrm>
              <a:custGeom>
                <a:avLst/>
                <a:gdLst/>
                <a:ahLst/>
                <a:cxnLst/>
                <a:rect l="l" t="t" r="r" b="b"/>
                <a:pathLst>
                  <a:path w="263" h="263" extrusionOk="0">
                    <a:moveTo>
                      <a:pt x="132" y="0"/>
                    </a:moveTo>
                    <a:cubicBezTo>
                      <a:pt x="60" y="0"/>
                      <a:pt x="1" y="60"/>
                      <a:pt x="1" y="131"/>
                    </a:cubicBezTo>
                    <a:cubicBezTo>
                      <a:pt x="1" y="203"/>
                      <a:pt x="60" y="262"/>
                      <a:pt x="132" y="262"/>
                    </a:cubicBezTo>
                    <a:cubicBezTo>
                      <a:pt x="203" y="262"/>
                      <a:pt x="263" y="203"/>
                      <a:pt x="263" y="131"/>
                    </a:cubicBezTo>
                    <a:cubicBezTo>
                      <a:pt x="263" y="48"/>
                      <a:pt x="203" y="0"/>
                      <a:pt x="1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13" name="Google Shape;1413;p22"/>
              <p:cNvSpPr/>
              <p:nvPr/>
            </p:nvSpPr>
            <p:spPr>
              <a:xfrm>
                <a:off x="4277196" y="3473831"/>
                <a:ext cx="15364" cy="15481"/>
              </a:xfrm>
              <a:custGeom>
                <a:avLst/>
                <a:gdLst/>
                <a:ahLst/>
                <a:cxnLst/>
                <a:rect l="l" t="t" r="r" b="b"/>
                <a:pathLst>
                  <a:path w="263" h="265" extrusionOk="0">
                    <a:moveTo>
                      <a:pt x="149" y="1"/>
                    </a:moveTo>
                    <a:cubicBezTo>
                      <a:pt x="143" y="1"/>
                      <a:pt x="137" y="1"/>
                      <a:pt x="131" y="2"/>
                    </a:cubicBezTo>
                    <a:cubicBezTo>
                      <a:pt x="60" y="2"/>
                      <a:pt x="0" y="62"/>
                      <a:pt x="0" y="133"/>
                    </a:cubicBezTo>
                    <a:cubicBezTo>
                      <a:pt x="0" y="205"/>
                      <a:pt x="60" y="264"/>
                      <a:pt x="131" y="264"/>
                    </a:cubicBezTo>
                    <a:cubicBezTo>
                      <a:pt x="203" y="264"/>
                      <a:pt x="262" y="205"/>
                      <a:pt x="262" y="133"/>
                    </a:cubicBezTo>
                    <a:cubicBezTo>
                      <a:pt x="262" y="57"/>
                      <a:pt x="212" y="1"/>
                      <a:pt x="1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14" name="Google Shape;1414;p22"/>
              <p:cNvSpPr/>
              <p:nvPr/>
            </p:nvSpPr>
            <p:spPr>
              <a:xfrm>
                <a:off x="4336315" y="3473831"/>
                <a:ext cx="15364" cy="15481"/>
              </a:xfrm>
              <a:custGeom>
                <a:avLst/>
                <a:gdLst/>
                <a:ahLst/>
                <a:cxnLst/>
                <a:rect l="l" t="t" r="r" b="b"/>
                <a:pathLst>
                  <a:path w="263" h="265" extrusionOk="0">
                    <a:moveTo>
                      <a:pt x="149" y="1"/>
                    </a:moveTo>
                    <a:cubicBezTo>
                      <a:pt x="143" y="1"/>
                      <a:pt x="137" y="1"/>
                      <a:pt x="131" y="2"/>
                    </a:cubicBezTo>
                    <a:cubicBezTo>
                      <a:pt x="60" y="2"/>
                      <a:pt x="0" y="62"/>
                      <a:pt x="0" y="133"/>
                    </a:cubicBezTo>
                    <a:cubicBezTo>
                      <a:pt x="0" y="205"/>
                      <a:pt x="60" y="264"/>
                      <a:pt x="131" y="264"/>
                    </a:cubicBezTo>
                    <a:cubicBezTo>
                      <a:pt x="203" y="264"/>
                      <a:pt x="262" y="205"/>
                      <a:pt x="262" y="133"/>
                    </a:cubicBezTo>
                    <a:cubicBezTo>
                      <a:pt x="262" y="57"/>
                      <a:pt x="212" y="1"/>
                      <a:pt x="1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15" name="Google Shape;1415;p22"/>
              <p:cNvSpPr/>
              <p:nvPr/>
            </p:nvSpPr>
            <p:spPr>
              <a:xfrm>
                <a:off x="4395435" y="3473831"/>
                <a:ext cx="15364" cy="15481"/>
              </a:xfrm>
              <a:custGeom>
                <a:avLst/>
                <a:gdLst/>
                <a:ahLst/>
                <a:cxnLst/>
                <a:rect l="l" t="t" r="r" b="b"/>
                <a:pathLst>
                  <a:path w="263" h="265" extrusionOk="0">
                    <a:moveTo>
                      <a:pt x="147" y="1"/>
                    </a:moveTo>
                    <a:cubicBezTo>
                      <a:pt x="142" y="1"/>
                      <a:pt x="136" y="1"/>
                      <a:pt x="131" y="2"/>
                    </a:cubicBezTo>
                    <a:cubicBezTo>
                      <a:pt x="60" y="2"/>
                      <a:pt x="0" y="62"/>
                      <a:pt x="0" y="133"/>
                    </a:cubicBezTo>
                    <a:cubicBezTo>
                      <a:pt x="0" y="205"/>
                      <a:pt x="60" y="264"/>
                      <a:pt x="131" y="264"/>
                    </a:cubicBezTo>
                    <a:cubicBezTo>
                      <a:pt x="203" y="264"/>
                      <a:pt x="262" y="205"/>
                      <a:pt x="262" y="133"/>
                    </a:cubicBezTo>
                    <a:cubicBezTo>
                      <a:pt x="262" y="57"/>
                      <a:pt x="203" y="1"/>
                      <a:pt x="1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16" name="Google Shape;1416;p22"/>
              <p:cNvSpPr/>
              <p:nvPr/>
            </p:nvSpPr>
            <p:spPr>
              <a:xfrm>
                <a:off x="4451049" y="3473948"/>
                <a:ext cx="15364" cy="15364"/>
              </a:xfrm>
              <a:custGeom>
                <a:avLst/>
                <a:gdLst/>
                <a:ahLst/>
                <a:cxnLst/>
                <a:rect l="l" t="t" r="r" b="b"/>
                <a:pathLst>
                  <a:path w="263" h="263" extrusionOk="0">
                    <a:moveTo>
                      <a:pt x="132" y="0"/>
                    </a:moveTo>
                    <a:cubicBezTo>
                      <a:pt x="60" y="0"/>
                      <a:pt x="1" y="60"/>
                      <a:pt x="1" y="131"/>
                    </a:cubicBezTo>
                    <a:cubicBezTo>
                      <a:pt x="1" y="203"/>
                      <a:pt x="60" y="262"/>
                      <a:pt x="132" y="262"/>
                    </a:cubicBezTo>
                    <a:cubicBezTo>
                      <a:pt x="203" y="262"/>
                      <a:pt x="263" y="203"/>
                      <a:pt x="263" y="131"/>
                    </a:cubicBezTo>
                    <a:cubicBezTo>
                      <a:pt x="263" y="48"/>
                      <a:pt x="203" y="0"/>
                      <a:pt x="1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17" name="Google Shape;1417;p22"/>
              <p:cNvSpPr/>
              <p:nvPr/>
            </p:nvSpPr>
            <p:spPr>
              <a:xfrm>
                <a:off x="4510168" y="3473948"/>
                <a:ext cx="15364" cy="15364"/>
              </a:xfrm>
              <a:custGeom>
                <a:avLst/>
                <a:gdLst/>
                <a:ahLst/>
                <a:cxnLst/>
                <a:rect l="l" t="t" r="r" b="b"/>
                <a:pathLst>
                  <a:path w="263" h="263" extrusionOk="0">
                    <a:moveTo>
                      <a:pt x="132" y="0"/>
                    </a:moveTo>
                    <a:cubicBezTo>
                      <a:pt x="60" y="0"/>
                      <a:pt x="1" y="60"/>
                      <a:pt x="1" y="131"/>
                    </a:cubicBezTo>
                    <a:cubicBezTo>
                      <a:pt x="1" y="203"/>
                      <a:pt x="60" y="262"/>
                      <a:pt x="132" y="262"/>
                    </a:cubicBezTo>
                    <a:cubicBezTo>
                      <a:pt x="203" y="262"/>
                      <a:pt x="263" y="203"/>
                      <a:pt x="263" y="131"/>
                    </a:cubicBezTo>
                    <a:cubicBezTo>
                      <a:pt x="263" y="48"/>
                      <a:pt x="203" y="0"/>
                      <a:pt x="1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18" name="Google Shape;1418;p22"/>
              <p:cNvSpPr/>
              <p:nvPr/>
            </p:nvSpPr>
            <p:spPr>
              <a:xfrm>
                <a:off x="4567943" y="3473831"/>
                <a:ext cx="16007" cy="15481"/>
              </a:xfrm>
              <a:custGeom>
                <a:avLst/>
                <a:gdLst/>
                <a:ahLst/>
                <a:cxnLst/>
                <a:rect l="l" t="t" r="r" b="b"/>
                <a:pathLst>
                  <a:path w="274" h="265" extrusionOk="0">
                    <a:moveTo>
                      <a:pt x="161" y="1"/>
                    </a:moveTo>
                    <a:cubicBezTo>
                      <a:pt x="155" y="1"/>
                      <a:pt x="149" y="1"/>
                      <a:pt x="143" y="2"/>
                    </a:cubicBezTo>
                    <a:cubicBezTo>
                      <a:pt x="60" y="2"/>
                      <a:pt x="0" y="62"/>
                      <a:pt x="0" y="133"/>
                    </a:cubicBezTo>
                    <a:cubicBezTo>
                      <a:pt x="0" y="205"/>
                      <a:pt x="60" y="264"/>
                      <a:pt x="143" y="264"/>
                    </a:cubicBezTo>
                    <a:cubicBezTo>
                      <a:pt x="214" y="264"/>
                      <a:pt x="274" y="205"/>
                      <a:pt x="274" y="133"/>
                    </a:cubicBezTo>
                    <a:cubicBezTo>
                      <a:pt x="274" y="57"/>
                      <a:pt x="224" y="1"/>
                      <a:pt x="1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19" name="Google Shape;1419;p22"/>
              <p:cNvSpPr/>
              <p:nvPr/>
            </p:nvSpPr>
            <p:spPr>
              <a:xfrm>
                <a:off x="4624959" y="3473831"/>
                <a:ext cx="15364" cy="15481"/>
              </a:xfrm>
              <a:custGeom>
                <a:avLst/>
                <a:gdLst/>
                <a:ahLst/>
                <a:cxnLst/>
                <a:rect l="l" t="t" r="r" b="b"/>
                <a:pathLst>
                  <a:path w="263" h="265" extrusionOk="0">
                    <a:moveTo>
                      <a:pt x="147" y="1"/>
                    </a:moveTo>
                    <a:cubicBezTo>
                      <a:pt x="142" y="1"/>
                      <a:pt x="136" y="1"/>
                      <a:pt x="131" y="2"/>
                    </a:cubicBezTo>
                    <a:cubicBezTo>
                      <a:pt x="60" y="2"/>
                      <a:pt x="0" y="62"/>
                      <a:pt x="0" y="133"/>
                    </a:cubicBezTo>
                    <a:cubicBezTo>
                      <a:pt x="0" y="205"/>
                      <a:pt x="60" y="264"/>
                      <a:pt x="131" y="264"/>
                    </a:cubicBezTo>
                    <a:cubicBezTo>
                      <a:pt x="203" y="264"/>
                      <a:pt x="262" y="205"/>
                      <a:pt x="262" y="133"/>
                    </a:cubicBezTo>
                    <a:cubicBezTo>
                      <a:pt x="262" y="57"/>
                      <a:pt x="203" y="1"/>
                      <a:pt x="1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20" name="Google Shape;1420;p22"/>
              <p:cNvSpPr/>
              <p:nvPr/>
            </p:nvSpPr>
            <p:spPr>
              <a:xfrm>
                <a:off x="4682676" y="3473948"/>
                <a:ext cx="16065" cy="15364"/>
              </a:xfrm>
              <a:custGeom>
                <a:avLst/>
                <a:gdLst/>
                <a:ahLst/>
                <a:cxnLst/>
                <a:rect l="l" t="t" r="r" b="b"/>
                <a:pathLst>
                  <a:path w="275" h="263" extrusionOk="0">
                    <a:moveTo>
                      <a:pt x="143" y="0"/>
                    </a:moveTo>
                    <a:cubicBezTo>
                      <a:pt x="60" y="0"/>
                      <a:pt x="1" y="60"/>
                      <a:pt x="1" y="131"/>
                    </a:cubicBezTo>
                    <a:cubicBezTo>
                      <a:pt x="1" y="203"/>
                      <a:pt x="60" y="262"/>
                      <a:pt x="143" y="262"/>
                    </a:cubicBezTo>
                    <a:cubicBezTo>
                      <a:pt x="215" y="262"/>
                      <a:pt x="274" y="203"/>
                      <a:pt x="274" y="131"/>
                    </a:cubicBezTo>
                    <a:cubicBezTo>
                      <a:pt x="274" y="48"/>
                      <a:pt x="215" y="0"/>
                      <a:pt x="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21" name="Google Shape;1421;p22"/>
              <p:cNvSpPr/>
              <p:nvPr/>
            </p:nvSpPr>
            <p:spPr>
              <a:xfrm>
                <a:off x="4741795" y="3473831"/>
                <a:ext cx="16065" cy="15481"/>
              </a:xfrm>
              <a:custGeom>
                <a:avLst/>
                <a:gdLst/>
                <a:ahLst/>
                <a:cxnLst/>
                <a:rect l="l" t="t" r="r" b="b"/>
                <a:pathLst>
                  <a:path w="275" h="265" extrusionOk="0">
                    <a:moveTo>
                      <a:pt x="162" y="1"/>
                    </a:moveTo>
                    <a:cubicBezTo>
                      <a:pt x="156" y="1"/>
                      <a:pt x="150" y="1"/>
                      <a:pt x="143" y="2"/>
                    </a:cubicBezTo>
                    <a:cubicBezTo>
                      <a:pt x="60" y="2"/>
                      <a:pt x="1" y="62"/>
                      <a:pt x="1" y="133"/>
                    </a:cubicBezTo>
                    <a:cubicBezTo>
                      <a:pt x="1" y="205"/>
                      <a:pt x="60" y="264"/>
                      <a:pt x="143" y="264"/>
                    </a:cubicBezTo>
                    <a:cubicBezTo>
                      <a:pt x="215" y="264"/>
                      <a:pt x="274" y="205"/>
                      <a:pt x="274" y="133"/>
                    </a:cubicBezTo>
                    <a:cubicBezTo>
                      <a:pt x="274" y="57"/>
                      <a:pt x="225" y="1"/>
                      <a:pt x="1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22" name="Google Shape;1422;p22"/>
              <p:cNvSpPr/>
              <p:nvPr/>
            </p:nvSpPr>
            <p:spPr>
              <a:xfrm>
                <a:off x="3873761" y="3529562"/>
                <a:ext cx="15364" cy="15364"/>
              </a:xfrm>
              <a:custGeom>
                <a:avLst/>
                <a:gdLst/>
                <a:ahLst/>
                <a:cxnLst/>
                <a:rect l="l" t="t" r="r" b="b"/>
                <a:pathLst>
                  <a:path w="263" h="263" extrusionOk="0">
                    <a:moveTo>
                      <a:pt x="132" y="1"/>
                    </a:moveTo>
                    <a:cubicBezTo>
                      <a:pt x="60" y="1"/>
                      <a:pt x="1" y="60"/>
                      <a:pt x="1" y="132"/>
                    </a:cubicBezTo>
                    <a:cubicBezTo>
                      <a:pt x="1" y="203"/>
                      <a:pt x="60" y="263"/>
                      <a:pt x="132" y="263"/>
                    </a:cubicBezTo>
                    <a:cubicBezTo>
                      <a:pt x="203" y="263"/>
                      <a:pt x="263" y="203"/>
                      <a:pt x="263" y="132"/>
                    </a:cubicBezTo>
                    <a:cubicBezTo>
                      <a:pt x="263" y="60"/>
                      <a:pt x="203" y="1"/>
                      <a:pt x="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23" name="Google Shape;1423;p22"/>
              <p:cNvSpPr/>
              <p:nvPr/>
            </p:nvSpPr>
            <p:spPr>
              <a:xfrm>
                <a:off x="3929433" y="3529562"/>
                <a:ext cx="15364" cy="15364"/>
              </a:xfrm>
              <a:custGeom>
                <a:avLst/>
                <a:gdLst/>
                <a:ahLst/>
                <a:cxnLst/>
                <a:rect l="l" t="t" r="r" b="b"/>
                <a:pathLst>
                  <a:path w="263" h="263" extrusionOk="0">
                    <a:moveTo>
                      <a:pt x="131" y="1"/>
                    </a:moveTo>
                    <a:cubicBezTo>
                      <a:pt x="60" y="1"/>
                      <a:pt x="0" y="60"/>
                      <a:pt x="0" y="132"/>
                    </a:cubicBezTo>
                    <a:cubicBezTo>
                      <a:pt x="0" y="203"/>
                      <a:pt x="60" y="263"/>
                      <a:pt x="131" y="263"/>
                    </a:cubicBezTo>
                    <a:cubicBezTo>
                      <a:pt x="203" y="263"/>
                      <a:pt x="262" y="203"/>
                      <a:pt x="262" y="132"/>
                    </a:cubicBezTo>
                    <a:cubicBezTo>
                      <a:pt x="262" y="60"/>
                      <a:pt x="203" y="1"/>
                      <a:pt x="1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24" name="Google Shape;1424;p22"/>
              <p:cNvSpPr/>
              <p:nvPr/>
            </p:nvSpPr>
            <p:spPr>
              <a:xfrm>
                <a:off x="3988553" y="3529562"/>
                <a:ext cx="15364" cy="15364"/>
              </a:xfrm>
              <a:custGeom>
                <a:avLst/>
                <a:gdLst/>
                <a:ahLst/>
                <a:cxnLst/>
                <a:rect l="l" t="t" r="r" b="b"/>
                <a:pathLst>
                  <a:path w="263" h="263" extrusionOk="0">
                    <a:moveTo>
                      <a:pt x="131" y="1"/>
                    </a:moveTo>
                    <a:cubicBezTo>
                      <a:pt x="60" y="1"/>
                      <a:pt x="0" y="60"/>
                      <a:pt x="0" y="132"/>
                    </a:cubicBezTo>
                    <a:cubicBezTo>
                      <a:pt x="0" y="203"/>
                      <a:pt x="60" y="263"/>
                      <a:pt x="131" y="263"/>
                    </a:cubicBezTo>
                    <a:cubicBezTo>
                      <a:pt x="203" y="263"/>
                      <a:pt x="262" y="203"/>
                      <a:pt x="262" y="132"/>
                    </a:cubicBezTo>
                    <a:cubicBezTo>
                      <a:pt x="262" y="60"/>
                      <a:pt x="203" y="1"/>
                      <a:pt x="1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25" name="Google Shape;1425;p22"/>
              <p:cNvSpPr/>
              <p:nvPr/>
            </p:nvSpPr>
            <p:spPr>
              <a:xfrm>
                <a:off x="4047672" y="3529562"/>
                <a:ext cx="15364" cy="15364"/>
              </a:xfrm>
              <a:custGeom>
                <a:avLst/>
                <a:gdLst/>
                <a:ahLst/>
                <a:cxnLst/>
                <a:rect l="l" t="t" r="r" b="b"/>
                <a:pathLst>
                  <a:path w="263" h="263" extrusionOk="0">
                    <a:moveTo>
                      <a:pt x="131" y="1"/>
                    </a:moveTo>
                    <a:cubicBezTo>
                      <a:pt x="60" y="1"/>
                      <a:pt x="0" y="60"/>
                      <a:pt x="0" y="132"/>
                    </a:cubicBezTo>
                    <a:cubicBezTo>
                      <a:pt x="0" y="203"/>
                      <a:pt x="60" y="263"/>
                      <a:pt x="131" y="263"/>
                    </a:cubicBezTo>
                    <a:cubicBezTo>
                      <a:pt x="203" y="263"/>
                      <a:pt x="262" y="203"/>
                      <a:pt x="262" y="132"/>
                    </a:cubicBezTo>
                    <a:cubicBezTo>
                      <a:pt x="262" y="60"/>
                      <a:pt x="203" y="1"/>
                      <a:pt x="1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26" name="Google Shape;1426;p22"/>
              <p:cNvSpPr/>
              <p:nvPr/>
            </p:nvSpPr>
            <p:spPr>
              <a:xfrm>
                <a:off x="4103286" y="3529562"/>
                <a:ext cx="15364" cy="15364"/>
              </a:xfrm>
              <a:custGeom>
                <a:avLst/>
                <a:gdLst/>
                <a:ahLst/>
                <a:cxnLst/>
                <a:rect l="l" t="t" r="r" b="b"/>
                <a:pathLst>
                  <a:path w="263" h="263" extrusionOk="0">
                    <a:moveTo>
                      <a:pt x="132" y="1"/>
                    </a:moveTo>
                    <a:cubicBezTo>
                      <a:pt x="60" y="1"/>
                      <a:pt x="1" y="60"/>
                      <a:pt x="1" y="132"/>
                    </a:cubicBezTo>
                    <a:cubicBezTo>
                      <a:pt x="1" y="203"/>
                      <a:pt x="60" y="263"/>
                      <a:pt x="132" y="263"/>
                    </a:cubicBezTo>
                    <a:cubicBezTo>
                      <a:pt x="203" y="263"/>
                      <a:pt x="263" y="203"/>
                      <a:pt x="263" y="132"/>
                    </a:cubicBezTo>
                    <a:cubicBezTo>
                      <a:pt x="263" y="60"/>
                      <a:pt x="203" y="1"/>
                      <a:pt x="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27" name="Google Shape;1427;p22"/>
              <p:cNvSpPr/>
              <p:nvPr/>
            </p:nvSpPr>
            <p:spPr>
              <a:xfrm>
                <a:off x="4162405" y="3529562"/>
                <a:ext cx="15364" cy="15364"/>
              </a:xfrm>
              <a:custGeom>
                <a:avLst/>
                <a:gdLst/>
                <a:ahLst/>
                <a:cxnLst/>
                <a:rect l="l" t="t" r="r" b="b"/>
                <a:pathLst>
                  <a:path w="263" h="263" extrusionOk="0">
                    <a:moveTo>
                      <a:pt x="132" y="1"/>
                    </a:moveTo>
                    <a:cubicBezTo>
                      <a:pt x="60" y="1"/>
                      <a:pt x="1" y="60"/>
                      <a:pt x="1" y="132"/>
                    </a:cubicBezTo>
                    <a:cubicBezTo>
                      <a:pt x="1" y="203"/>
                      <a:pt x="60" y="263"/>
                      <a:pt x="132" y="263"/>
                    </a:cubicBezTo>
                    <a:cubicBezTo>
                      <a:pt x="203" y="263"/>
                      <a:pt x="263" y="203"/>
                      <a:pt x="263" y="132"/>
                    </a:cubicBezTo>
                    <a:cubicBezTo>
                      <a:pt x="263" y="60"/>
                      <a:pt x="203" y="1"/>
                      <a:pt x="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28" name="Google Shape;1428;p22"/>
              <p:cNvSpPr/>
              <p:nvPr/>
            </p:nvSpPr>
            <p:spPr>
              <a:xfrm>
                <a:off x="4221524" y="3529562"/>
                <a:ext cx="15364" cy="15364"/>
              </a:xfrm>
              <a:custGeom>
                <a:avLst/>
                <a:gdLst/>
                <a:ahLst/>
                <a:cxnLst/>
                <a:rect l="l" t="t" r="r" b="b"/>
                <a:pathLst>
                  <a:path w="263" h="263" extrusionOk="0">
                    <a:moveTo>
                      <a:pt x="132" y="1"/>
                    </a:moveTo>
                    <a:cubicBezTo>
                      <a:pt x="60" y="1"/>
                      <a:pt x="1" y="60"/>
                      <a:pt x="1" y="132"/>
                    </a:cubicBezTo>
                    <a:cubicBezTo>
                      <a:pt x="1" y="203"/>
                      <a:pt x="60" y="263"/>
                      <a:pt x="132" y="263"/>
                    </a:cubicBezTo>
                    <a:cubicBezTo>
                      <a:pt x="203" y="263"/>
                      <a:pt x="263" y="203"/>
                      <a:pt x="263" y="132"/>
                    </a:cubicBezTo>
                    <a:cubicBezTo>
                      <a:pt x="263" y="60"/>
                      <a:pt x="203" y="1"/>
                      <a:pt x="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29" name="Google Shape;1429;p22"/>
              <p:cNvSpPr/>
              <p:nvPr/>
            </p:nvSpPr>
            <p:spPr>
              <a:xfrm>
                <a:off x="4277196" y="3529562"/>
                <a:ext cx="15364" cy="15364"/>
              </a:xfrm>
              <a:custGeom>
                <a:avLst/>
                <a:gdLst/>
                <a:ahLst/>
                <a:cxnLst/>
                <a:rect l="l" t="t" r="r" b="b"/>
                <a:pathLst>
                  <a:path w="263" h="263" extrusionOk="0">
                    <a:moveTo>
                      <a:pt x="131" y="1"/>
                    </a:moveTo>
                    <a:cubicBezTo>
                      <a:pt x="60" y="1"/>
                      <a:pt x="0" y="60"/>
                      <a:pt x="0" y="132"/>
                    </a:cubicBezTo>
                    <a:cubicBezTo>
                      <a:pt x="0" y="203"/>
                      <a:pt x="60" y="263"/>
                      <a:pt x="131" y="263"/>
                    </a:cubicBezTo>
                    <a:cubicBezTo>
                      <a:pt x="203" y="263"/>
                      <a:pt x="262" y="203"/>
                      <a:pt x="262" y="132"/>
                    </a:cubicBezTo>
                    <a:cubicBezTo>
                      <a:pt x="262" y="60"/>
                      <a:pt x="203" y="1"/>
                      <a:pt x="1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30" name="Google Shape;1430;p22"/>
              <p:cNvSpPr/>
              <p:nvPr/>
            </p:nvSpPr>
            <p:spPr>
              <a:xfrm>
                <a:off x="4336315" y="3529562"/>
                <a:ext cx="15364" cy="15364"/>
              </a:xfrm>
              <a:custGeom>
                <a:avLst/>
                <a:gdLst/>
                <a:ahLst/>
                <a:cxnLst/>
                <a:rect l="l" t="t" r="r" b="b"/>
                <a:pathLst>
                  <a:path w="263" h="263" extrusionOk="0">
                    <a:moveTo>
                      <a:pt x="131" y="1"/>
                    </a:moveTo>
                    <a:cubicBezTo>
                      <a:pt x="60" y="1"/>
                      <a:pt x="0" y="60"/>
                      <a:pt x="0" y="132"/>
                    </a:cubicBezTo>
                    <a:cubicBezTo>
                      <a:pt x="0" y="203"/>
                      <a:pt x="60" y="263"/>
                      <a:pt x="131" y="263"/>
                    </a:cubicBezTo>
                    <a:cubicBezTo>
                      <a:pt x="203" y="263"/>
                      <a:pt x="262" y="203"/>
                      <a:pt x="262" y="132"/>
                    </a:cubicBezTo>
                    <a:cubicBezTo>
                      <a:pt x="262" y="60"/>
                      <a:pt x="203" y="1"/>
                      <a:pt x="1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31" name="Google Shape;1431;p22"/>
              <p:cNvSpPr/>
              <p:nvPr/>
            </p:nvSpPr>
            <p:spPr>
              <a:xfrm>
                <a:off x="4395435" y="3529562"/>
                <a:ext cx="15364" cy="15364"/>
              </a:xfrm>
              <a:custGeom>
                <a:avLst/>
                <a:gdLst/>
                <a:ahLst/>
                <a:cxnLst/>
                <a:rect l="l" t="t" r="r" b="b"/>
                <a:pathLst>
                  <a:path w="263" h="263" extrusionOk="0">
                    <a:moveTo>
                      <a:pt x="131" y="1"/>
                    </a:moveTo>
                    <a:cubicBezTo>
                      <a:pt x="60" y="1"/>
                      <a:pt x="0" y="60"/>
                      <a:pt x="0" y="132"/>
                    </a:cubicBezTo>
                    <a:cubicBezTo>
                      <a:pt x="0" y="203"/>
                      <a:pt x="60" y="263"/>
                      <a:pt x="131" y="263"/>
                    </a:cubicBezTo>
                    <a:cubicBezTo>
                      <a:pt x="203" y="263"/>
                      <a:pt x="262" y="203"/>
                      <a:pt x="262" y="132"/>
                    </a:cubicBezTo>
                    <a:cubicBezTo>
                      <a:pt x="262" y="60"/>
                      <a:pt x="191" y="1"/>
                      <a:pt x="1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32" name="Google Shape;1432;p22"/>
              <p:cNvSpPr/>
              <p:nvPr/>
            </p:nvSpPr>
            <p:spPr>
              <a:xfrm>
                <a:off x="4451049" y="3529562"/>
                <a:ext cx="15364" cy="15364"/>
              </a:xfrm>
              <a:custGeom>
                <a:avLst/>
                <a:gdLst/>
                <a:ahLst/>
                <a:cxnLst/>
                <a:rect l="l" t="t" r="r" b="b"/>
                <a:pathLst>
                  <a:path w="263" h="263" extrusionOk="0">
                    <a:moveTo>
                      <a:pt x="132" y="1"/>
                    </a:moveTo>
                    <a:cubicBezTo>
                      <a:pt x="60" y="1"/>
                      <a:pt x="1" y="60"/>
                      <a:pt x="1" y="132"/>
                    </a:cubicBezTo>
                    <a:cubicBezTo>
                      <a:pt x="1" y="203"/>
                      <a:pt x="60" y="263"/>
                      <a:pt x="132" y="263"/>
                    </a:cubicBezTo>
                    <a:cubicBezTo>
                      <a:pt x="203" y="263"/>
                      <a:pt x="263" y="203"/>
                      <a:pt x="263" y="132"/>
                    </a:cubicBezTo>
                    <a:cubicBezTo>
                      <a:pt x="263" y="60"/>
                      <a:pt x="203" y="1"/>
                      <a:pt x="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33" name="Google Shape;1433;p22"/>
              <p:cNvSpPr/>
              <p:nvPr/>
            </p:nvSpPr>
            <p:spPr>
              <a:xfrm>
                <a:off x="4510168" y="3529562"/>
                <a:ext cx="15364" cy="15364"/>
              </a:xfrm>
              <a:custGeom>
                <a:avLst/>
                <a:gdLst/>
                <a:ahLst/>
                <a:cxnLst/>
                <a:rect l="l" t="t" r="r" b="b"/>
                <a:pathLst>
                  <a:path w="263" h="263" extrusionOk="0">
                    <a:moveTo>
                      <a:pt x="132" y="1"/>
                    </a:moveTo>
                    <a:cubicBezTo>
                      <a:pt x="60" y="1"/>
                      <a:pt x="1" y="60"/>
                      <a:pt x="1" y="132"/>
                    </a:cubicBezTo>
                    <a:cubicBezTo>
                      <a:pt x="1" y="203"/>
                      <a:pt x="60" y="263"/>
                      <a:pt x="132" y="263"/>
                    </a:cubicBezTo>
                    <a:cubicBezTo>
                      <a:pt x="203" y="263"/>
                      <a:pt x="263" y="203"/>
                      <a:pt x="263" y="132"/>
                    </a:cubicBezTo>
                    <a:cubicBezTo>
                      <a:pt x="263" y="60"/>
                      <a:pt x="203" y="1"/>
                      <a:pt x="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34" name="Google Shape;1434;p22"/>
              <p:cNvSpPr/>
              <p:nvPr/>
            </p:nvSpPr>
            <p:spPr>
              <a:xfrm>
                <a:off x="4567943" y="3529562"/>
                <a:ext cx="16007" cy="15364"/>
              </a:xfrm>
              <a:custGeom>
                <a:avLst/>
                <a:gdLst/>
                <a:ahLst/>
                <a:cxnLst/>
                <a:rect l="l" t="t" r="r" b="b"/>
                <a:pathLst>
                  <a:path w="274" h="263" extrusionOk="0">
                    <a:moveTo>
                      <a:pt x="143" y="1"/>
                    </a:moveTo>
                    <a:cubicBezTo>
                      <a:pt x="60" y="1"/>
                      <a:pt x="0" y="60"/>
                      <a:pt x="0" y="132"/>
                    </a:cubicBezTo>
                    <a:cubicBezTo>
                      <a:pt x="0" y="203"/>
                      <a:pt x="60" y="263"/>
                      <a:pt x="143" y="263"/>
                    </a:cubicBezTo>
                    <a:cubicBezTo>
                      <a:pt x="214" y="263"/>
                      <a:pt x="274" y="203"/>
                      <a:pt x="274" y="132"/>
                    </a:cubicBezTo>
                    <a:cubicBezTo>
                      <a:pt x="274" y="60"/>
                      <a:pt x="214" y="1"/>
                      <a:pt x="1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35" name="Google Shape;1435;p22"/>
              <p:cNvSpPr/>
              <p:nvPr/>
            </p:nvSpPr>
            <p:spPr>
              <a:xfrm>
                <a:off x="4624959" y="3529562"/>
                <a:ext cx="15364" cy="15364"/>
              </a:xfrm>
              <a:custGeom>
                <a:avLst/>
                <a:gdLst/>
                <a:ahLst/>
                <a:cxnLst/>
                <a:rect l="l" t="t" r="r" b="b"/>
                <a:pathLst>
                  <a:path w="263" h="263" extrusionOk="0">
                    <a:moveTo>
                      <a:pt x="131" y="1"/>
                    </a:moveTo>
                    <a:cubicBezTo>
                      <a:pt x="60" y="1"/>
                      <a:pt x="0" y="60"/>
                      <a:pt x="0" y="132"/>
                    </a:cubicBezTo>
                    <a:cubicBezTo>
                      <a:pt x="0" y="203"/>
                      <a:pt x="60" y="263"/>
                      <a:pt x="131" y="263"/>
                    </a:cubicBezTo>
                    <a:cubicBezTo>
                      <a:pt x="203" y="263"/>
                      <a:pt x="262" y="203"/>
                      <a:pt x="262" y="132"/>
                    </a:cubicBezTo>
                    <a:cubicBezTo>
                      <a:pt x="262" y="60"/>
                      <a:pt x="191" y="1"/>
                      <a:pt x="1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36" name="Google Shape;1436;p22"/>
              <p:cNvSpPr/>
              <p:nvPr/>
            </p:nvSpPr>
            <p:spPr>
              <a:xfrm>
                <a:off x="4682676" y="3529562"/>
                <a:ext cx="16065" cy="15364"/>
              </a:xfrm>
              <a:custGeom>
                <a:avLst/>
                <a:gdLst/>
                <a:ahLst/>
                <a:cxnLst/>
                <a:rect l="l" t="t" r="r" b="b"/>
                <a:pathLst>
                  <a:path w="275" h="263" extrusionOk="0">
                    <a:moveTo>
                      <a:pt x="143" y="1"/>
                    </a:moveTo>
                    <a:cubicBezTo>
                      <a:pt x="60" y="1"/>
                      <a:pt x="1" y="60"/>
                      <a:pt x="1" y="132"/>
                    </a:cubicBezTo>
                    <a:cubicBezTo>
                      <a:pt x="1" y="203"/>
                      <a:pt x="60" y="263"/>
                      <a:pt x="143" y="263"/>
                    </a:cubicBezTo>
                    <a:cubicBezTo>
                      <a:pt x="215" y="263"/>
                      <a:pt x="274" y="203"/>
                      <a:pt x="274" y="132"/>
                    </a:cubicBezTo>
                    <a:cubicBezTo>
                      <a:pt x="274" y="60"/>
                      <a:pt x="215" y="1"/>
                      <a:pt x="1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37" name="Google Shape;1437;p22"/>
              <p:cNvSpPr/>
              <p:nvPr/>
            </p:nvSpPr>
            <p:spPr>
              <a:xfrm>
                <a:off x="4741795" y="3529562"/>
                <a:ext cx="16065" cy="15364"/>
              </a:xfrm>
              <a:custGeom>
                <a:avLst/>
                <a:gdLst/>
                <a:ahLst/>
                <a:cxnLst/>
                <a:rect l="l" t="t" r="r" b="b"/>
                <a:pathLst>
                  <a:path w="275" h="263" extrusionOk="0">
                    <a:moveTo>
                      <a:pt x="143" y="1"/>
                    </a:moveTo>
                    <a:cubicBezTo>
                      <a:pt x="60" y="1"/>
                      <a:pt x="1" y="60"/>
                      <a:pt x="1" y="132"/>
                    </a:cubicBezTo>
                    <a:cubicBezTo>
                      <a:pt x="1" y="203"/>
                      <a:pt x="60" y="263"/>
                      <a:pt x="143" y="263"/>
                    </a:cubicBezTo>
                    <a:cubicBezTo>
                      <a:pt x="215" y="263"/>
                      <a:pt x="274" y="203"/>
                      <a:pt x="274" y="132"/>
                    </a:cubicBezTo>
                    <a:cubicBezTo>
                      <a:pt x="274" y="60"/>
                      <a:pt x="215" y="1"/>
                      <a:pt x="1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38" name="Google Shape;1438;p22"/>
              <p:cNvSpPr/>
              <p:nvPr/>
            </p:nvSpPr>
            <p:spPr>
              <a:xfrm>
                <a:off x="3929433" y="3585936"/>
                <a:ext cx="15364" cy="16065"/>
              </a:xfrm>
              <a:custGeom>
                <a:avLst/>
                <a:gdLst/>
                <a:ahLst/>
                <a:cxnLst/>
                <a:rect l="l" t="t" r="r" b="b"/>
                <a:pathLst>
                  <a:path w="263" h="275" extrusionOk="0">
                    <a:moveTo>
                      <a:pt x="131" y="0"/>
                    </a:moveTo>
                    <a:cubicBezTo>
                      <a:pt x="60" y="0"/>
                      <a:pt x="0" y="60"/>
                      <a:pt x="0" y="131"/>
                    </a:cubicBezTo>
                    <a:cubicBezTo>
                      <a:pt x="0" y="215"/>
                      <a:pt x="60" y="274"/>
                      <a:pt x="131" y="274"/>
                    </a:cubicBezTo>
                    <a:cubicBezTo>
                      <a:pt x="203" y="274"/>
                      <a:pt x="262" y="215"/>
                      <a:pt x="262" y="131"/>
                    </a:cubicBezTo>
                    <a:cubicBezTo>
                      <a:pt x="262" y="60"/>
                      <a:pt x="203" y="0"/>
                      <a:pt x="1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39" name="Google Shape;1439;p22"/>
              <p:cNvSpPr/>
              <p:nvPr/>
            </p:nvSpPr>
            <p:spPr>
              <a:xfrm>
                <a:off x="3988553" y="3585936"/>
                <a:ext cx="15364" cy="16065"/>
              </a:xfrm>
              <a:custGeom>
                <a:avLst/>
                <a:gdLst/>
                <a:ahLst/>
                <a:cxnLst/>
                <a:rect l="l" t="t" r="r" b="b"/>
                <a:pathLst>
                  <a:path w="263" h="275" extrusionOk="0">
                    <a:moveTo>
                      <a:pt x="131" y="0"/>
                    </a:moveTo>
                    <a:cubicBezTo>
                      <a:pt x="60" y="0"/>
                      <a:pt x="0" y="60"/>
                      <a:pt x="0" y="131"/>
                    </a:cubicBezTo>
                    <a:cubicBezTo>
                      <a:pt x="0" y="215"/>
                      <a:pt x="60" y="274"/>
                      <a:pt x="131" y="274"/>
                    </a:cubicBezTo>
                    <a:cubicBezTo>
                      <a:pt x="203" y="274"/>
                      <a:pt x="262" y="215"/>
                      <a:pt x="262" y="131"/>
                    </a:cubicBezTo>
                    <a:cubicBezTo>
                      <a:pt x="262" y="60"/>
                      <a:pt x="203" y="0"/>
                      <a:pt x="1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40" name="Google Shape;1440;p22"/>
              <p:cNvSpPr/>
              <p:nvPr/>
            </p:nvSpPr>
            <p:spPr>
              <a:xfrm>
                <a:off x="4047672" y="3585936"/>
                <a:ext cx="15364" cy="15364"/>
              </a:xfrm>
              <a:custGeom>
                <a:avLst/>
                <a:gdLst/>
                <a:ahLst/>
                <a:cxnLst/>
                <a:rect l="l" t="t" r="r" b="b"/>
                <a:pathLst>
                  <a:path w="263" h="263" extrusionOk="0">
                    <a:moveTo>
                      <a:pt x="131" y="0"/>
                    </a:moveTo>
                    <a:cubicBezTo>
                      <a:pt x="60" y="0"/>
                      <a:pt x="0" y="60"/>
                      <a:pt x="0" y="131"/>
                    </a:cubicBezTo>
                    <a:cubicBezTo>
                      <a:pt x="0" y="203"/>
                      <a:pt x="60" y="262"/>
                      <a:pt x="131" y="262"/>
                    </a:cubicBezTo>
                    <a:cubicBezTo>
                      <a:pt x="203" y="262"/>
                      <a:pt x="262" y="203"/>
                      <a:pt x="262" y="131"/>
                    </a:cubicBezTo>
                    <a:cubicBezTo>
                      <a:pt x="262" y="60"/>
                      <a:pt x="203" y="0"/>
                      <a:pt x="1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41" name="Google Shape;1441;p22"/>
              <p:cNvSpPr/>
              <p:nvPr/>
            </p:nvSpPr>
            <p:spPr>
              <a:xfrm>
                <a:off x="4103286" y="3585936"/>
                <a:ext cx="15364" cy="16065"/>
              </a:xfrm>
              <a:custGeom>
                <a:avLst/>
                <a:gdLst/>
                <a:ahLst/>
                <a:cxnLst/>
                <a:rect l="l" t="t" r="r" b="b"/>
                <a:pathLst>
                  <a:path w="263" h="275" extrusionOk="0">
                    <a:moveTo>
                      <a:pt x="132" y="0"/>
                    </a:moveTo>
                    <a:cubicBezTo>
                      <a:pt x="60" y="0"/>
                      <a:pt x="1" y="60"/>
                      <a:pt x="1" y="131"/>
                    </a:cubicBezTo>
                    <a:cubicBezTo>
                      <a:pt x="1" y="215"/>
                      <a:pt x="60" y="274"/>
                      <a:pt x="132" y="274"/>
                    </a:cubicBezTo>
                    <a:cubicBezTo>
                      <a:pt x="203" y="274"/>
                      <a:pt x="263" y="215"/>
                      <a:pt x="263" y="131"/>
                    </a:cubicBezTo>
                    <a:cubicBezTo>
                      <a:pt x="263" y="60"/>
                      <a:pt x="203" y="0"/>
                      <a:pt x="1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42" name="Google Shape;1442;p22"/>
              <p:cNvSpPr/>
              <p:nvPr/>
            </p:nvSpPr>
            <p:spPr>
              <a:xfrm>
                <a:off x="4162405" y="3585936"/>
                <a:ext cx="15364" cy="16065"/>
              </a:xfrm>
              <a:custGeom>
                <a:avLst/>
                <a:gdLst/>
                <a:ahLst/>
                <a:cxnLst/>
                <a:rect l="l" t="t" r="r" b="b"/>
                <a:pathLst>
                  <a:path w="263" h="275" extrusionOk="0">
                    <a:moveTo>
                      <a:pt x="132" y="0"/>
                    </a:moveTo>
                    <a:cubicBezTo>
                      <a:pt x="60" y="0"/>
                      <a:pt x="1" y="60"/>
                      <a:pt x="1" y="131"/>
                    </a:cubicBezTo>
                    <a:cubicBezTo>
                      <a:pt x="1" y="215"/>
                      <a:pt x="60" y="274"/>
                      <a:pt x="132" y="274"/>
                    </a:cubicBezTo>
                    <a:cubicBezTo>
                      <a:pt x="203" y="274"/>
                      <a:pt x="263" y="215"/>
                      <a:pt x="263" y="131"/>
                    </a:cubicBezTo>
                    <a:cubicBezTo>
                      <a:pt x="263" y="60"/>
                      <a:pt x="203" y="0"/>
                      <a:pt x="1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43" name="Google Shape;1443;p22"/>
              <p:cNvSpPr/>
              <p:nvPr/>
            </p:nvSpPr>
            <p:spPr>
              <a:xfrm>
                <a:off x="4220122" y="3585936"/>
                <a:ext cx="16065" cy="15364"/>
              </a:xfrm>
              <a:custGeom>
                <a:avLst/>
                <a:gdLst/>
                <a:ahLst/>
                <a:cxnLst/>
                <a:rect l="l" t="t" r="r" b="b"/>
                <a:pathLst>
                  <a:path w="275" h="263" extrusionOk="0">
                    <a:moveTo>
                      <a:pt x="144" y="0"/>
                    </a:moveTo>
                    <a:cubicBezTo>
                      <a:pt x="60" y="0"/>
                      <a:pt x="1" y="60"/>
                      <a:pt x="1" y="131"/>
                    </a:cubicBezTo>
                    <a:cubicBezTo>
                      <a:pt x="1" y="203"/>
                      <a:pt x="60" y="262"/>
                      <a:pt x="144" y="262"/>
                    </a:cubicBezTo>
                    <a:cubicBezTo>
                      <a:pt x="215" y="262"/>
                      <a:pt x="275" y="203"/>
                      <a:pt x="275" y="131"/>
                    </a:cubicBezTo>
                    <a:cubicBezTo>
                      <a:pt x="275" y="60"/>
                      <a:pt x="215" y="0"/>
                      <a:pt x="1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44" name="Google Shape;1444;p22"/>
              <p:cNvSpPr/>
              <p:nvPr/>
            </p:nvSpPr>
            <p:spPr>
              <a:xfrm>
                <a:off x="4277196" y="3585936"/>
                <a:ext cx="15364" cy="15364"/>
              </a:xfrm>
              <a:custGeom>
                <a:avLst/>
                <a:gdLst/>
                <a:ahLst/>
                <a:cxnLst/>
                <a:rect l="l" t="t" r="r" b="b"/>
                <a:pathLst>
                  <a:path w="263" h="263" extrusionOk="0">
                    <a:moveTo>
                      <a:pt x="131" y="0"/>
                    </a:moveTo>
                    <a:cubicBezTo>
                      <a:pt x="60" y="0"/>
                      <a:pt x="0" y="60"/>
                      <a:pt x="0" y="131"/>
                    </a:cubicBezTo>
                    <a:cubicBezTo>
                      <a:pt x="0" y="203"/>
                      <a:pt x="60" y="262"/>
                      <a:pt x="131" y="262"/>
                    </a:cubicBezTo>
                    <a:cubicBezTo>
                      <a:pt x="203" y="262"/>
                      <a:pt x="262" y="203"/>
                      <a:pt x="262" y="131"/>
                    </a:cubicBezTo>
                    <a:cubicBezTo>
                      <a:pt x="262" y="60"/>
                      <a:pt x="203" y="0"/>
                      <a:pt x="1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45" name="Google Shape;1445;p22"/>
              <p:cNvSpPr/>
              <p:nvPr/>
            </p:nvSpPr>
            <p:spPr>
              <a:xfrm>
                <a:off x="4336315" y="3585936"/>
                <a:ext cx="15364" cy="16065"/>
              </a:xfrm>
              <a:custGeom>
                <a:avLst/>
                <a:gdLst/>
                <a:ahLst/>
                <a:cxnLst/>
                <a:rect l="l" t="t" r="r" b="b"/>
                <a:pathLst>
                  <a:path w="263" h="275" extrusionOk="0">
                    <a:moveTo>
                      <a:pt x="131" y="0"/>
                    </a:moveTo>
                    <a:cubicBezTo>
                      <a:pt x="60" y="0"/>
                      <a:pt x="0" y="60"/>
                      <a:pt x="0" y="131"/>
                    </a:cubicBezTo>
                    <a:cubicBezTo>
                      <a:pt x="0" y="215"/>
                      <a:pt x="60" y="274"/>
                      <a:pt x="131" y="274"/>
                    </a:cubicBezTo>
                    <a:cubicBezTo>
                      <a:pt x="203" y="274"/>
                      <a:pt x="262" y="215"/>
                      <a:pt x="262" y="131"/>
                    </a:cubicBezTo>
                    <a:cubicBezTo>
                      <a:pt x="262" y="60"/>
                      <a:pt x="203" y="0"/>
                      <a:pt x="1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46" name="Google Shape;1446;p22"/>
              <p:cNvSpPr/>
              <p:nvPr/>
            </p:nvSpPr>
            <p:spPr>
              <a:xfrm>
                <a:off x="4394033" y="3585936"/>
                <a:ext cx="16065" cy="15364"/>
              </a:xfrm>
              <a:custGeom>
                <a:avLst/>
                <a:gdLst/>
                <a:ahLst/>
                <a:cxnLst/>
                <a:rect l="l" t="t" r="r" b="b"/>
                <a:pathLst>
                  <a:path w="275" h="263" extrusionOk="0">
                    <a:moveTo>
                      <a:pt x="143" y="0"/>
                    </a:moveTo>
                    <a:cubicBezTo>
                      <a:pt x="60" y="0"/>
                      <a:pt x="0" y="60"/>
                      <a:pt x="0" y="131"/>
                    </a:cubicBezTo>
                    <a:cubicBezTo>
                      <a:pt x="0" y="203"/>
                      <a:pt x="60" y="262"/>
                      <a:pt x="143" y="262"/>
                    </a:cubicBezTo>
                    <a:cubicBezTo>
                      <a:pt x="215" y="262"/>
                      <a:pt x="274" y="203"/>
                      <a:pt x="274" y="131"/>
                    </a:cubicBezTo>
                    <a:cubicBezTo>
                      <a:pt x="274" y="60"/>
                      <a:pt x="215" y="0"/>
                      <a:pt x="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47" name="Google Shape;1447;p22"/>
              <p:cNvSpPr/>
              <p:nvPr/>
            </p:nvSpPr>
            <p:spPr>
              <a:xfrm>
                <a:off x="4451049" y="3585936"/>
                <a:ext cx="15364" cy="16065"/>
              </a:xfrm>
              <a:custGeom>
                <a:avLst/>
                <a:gdLst/>
                <a:ahLst/>
                <a:cxnLst/>
                <a:rect l="l" t="t" r="r" b="b"/>
                <a:pathLst>
                  <a:path w="263" h="275" extrusionOk="0">
                    <a:moveTo>
                      <a:pt x="132" y="0"/>
                    </a:moveTo>
                    <a:cubicBezTo>
                      <a:pt x="60" y="0"/>
                      <a:pt x="1" y="60"/>
                      <a:pt x="1" y="131"/>
                    </a:cubicBezTo>
                    <a:cubicBezTo>
                      <a:pt x="1" y="215"/>
                      <a:pt x="60" y="274"/>
                      <a:pt x="132" y="274"/>
                    </a:cubicBezTo>
                    <a:cubicBezTo>
                      <a:pt x="203" y="274"/>
                      <a:pt x="263" y="215"/>
                      <a:pt x="263" y="131"/>
                    </a:cubicBezTo>
                    <a:cubicBezTo>
                      <a:pt x="263" y="60"/>
                      <a:pt x="203" y="0"/>
                      <a:pt x="1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48" name="Google Shape;1448;p22"/>
              <p:cNvSpPr/>
              <p:nvPr/>
            </p:nvSpPr>
            <p:spPr>
              <a:xfrm>
                <a:off x="4510168" y="3585936"/>
                <a:ext cx="15364" cy="16065"/>
              </a:xfrm>
              <a:custGeom>
                <a:avLst/>
                <a:gdLst/>
                <a:ahLst/>
                <a:cxnLst/>
                <a:rect l="l" t="t" r="r" b="b"/>
                <a:pathLst>
                  <a:path w="263" h="275" extrusionOk="0">
                    <a:moveTo>
                      <a:pt x="132" y="0"/>
                    </a:moveTo>
                    <a:cubicBezTo>
                      <a:pt x="60" y="0"/>
                      <a:pt x="1" y="60"/>
                      <a:pt x="1" y="131"/>
                    </a:cubicBezTo>
                    <a:cubicBezTo>
                      <a:pt x="1" y="215"/>
                      <a:pt x="60" y="274"/>
                      <a:pt x="132" y="274"/>
                    </a:cubicBezTo>
                    <a:cubicBezTo>
                      <a:pt x="203" y="274"/>
                      <a:pt x="263" y="215"/>
                      <a:pt x="263" y="131"/>
                    </a:cubicBezTo>
                    <a:cubicBezTo>
                      <a:pt x="263" y="60"/>
                      <a:pt x="203" y="0"/>
                      <a:pt x="1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49" name="Google Shape;1449;p22"/>
              <p:cNvSpPr/>
              <p:nvPr/>
            </p:nvSpPr>
            <p:spPr>
              <a:xfrm>
                <a:off x="4567943" y="3585936"/>
                <a:ext cx="16007" cy="16065"/>
              </a:xfrm>
              <a:custGeom>
                <a:avLst/>
                <a:gdLst/>
                <a:ahLst/>
                <a:cxnLst/>
                <a:rect l="l" t="t" r="r" b="b"/>
                <a:pathLst>
                  <a:path w="274" h="275" extrusionOk="0">
                    <a:moveTo>
                      <a:pt x="143" y="0"/>
                    </a:moveTo>
                    <a:cubicBezTo>
                      <a:pt x="60" y="0"/>
                      <a:pt x="0" y="60"/>
                      <a:pt x="0" y="131"/>
                    </a:cubicBezTo>
                    <a:cubicBezTo>
                      <a:pt x="0" y="215"/>
                      <a:pt x="60" y="274"/>
                      <a:pt x="143" y="274"/>
                    </a:cubicBezTo>
                    <a:cubicBezTo>
                      <a:pt x="214" y="274"/>
                      <a:pt x="274" y="215"/>
                      <a:pt x="274" y="131"/>
                    </a:cubicBezTo>
                    <a:cubicBezTo>
                      <a:pt x="274" y="60"/>
                      <a:pt x="214" y="0"/>
                      <a:pt x="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50" name="Google Shape;1450;p22"/>
              <p:cNvSpPr/>
              <p:nvPr/>
            </p:nvSpPr>
            <p:spPr>
              <a:xfrm>
                <a:off x="4623557" y="3585936"/>
                <a:ext cx="16065" cy="15364"/>
              </a:xfrm>
              <a:custGeom>
                <a:avLst/>
                <a:gdLst/>
                <a:ahLst/>
                <a:cxnLst/>
                <a:rect l="l" t="t" r="r" b="b"/>
                <a:pathLst>
                  <a:path w="275" h="263" extrusionOk="0">
                    <a:moveTo>
                      <a:pt x="132" y="0"/>
                    </a:moveTo>
                    <a:cubicBezTo>
                      <a:pt x="60" y="0"/>
                      <a:pt x="1" y="60"/>
                      <a:pt x="1" y="131"/>
                    </a:cubicBezTo>
                    <a:cubicBezTo>
                      <a:pt x="1" y="203"/>
                      <a:pt x="60" y="262"/>
                      <a:pt x="132" y="262"/>
                    </a:cubicBezTo>
                    <a:cubicBezTo>
                      <a:pt x="215" y="262"/>
                      <a:pt x="274" y="203"/>
                      <a:pt x="274" y="131"/>
                    </a:cubicBezTo>
                    <a:cubicBezTo>
                      <a:pt x="274" y="60"/>
                      <a:pt x="215" y="0"/>
                      <a:pt x="1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51" name="Google Shape;1451;p22"/>
              <p:cNvSpPr/>
              <p:nvPr/>
            </p:nvSpPr>
            <p:spPr>
              <a:xfrm>
                <a:off x="4682676" y="3585936"/>
                <a:ext cx="16065" cy="16065"/>
              </a:xfrm>
              <a:custGeom>
                <a:avLst/>
                <a:gdLst/>
                <a:ahLst/>
                <a:cxnLst/>
                <a:rect l="l" t="t" r="r" b="b"/>
                <a:pathLst>
                  <a:path w="275" h="275" extrusionOk="0">
                    <a:moveTo>
                      <a:pt x="143" y="0"/>
                    </a:moveTo>
                    <a:cubicBezTo>
                      <a:pt x="60" y="0"/>
                      <a:pt x="1" y="60"/>
                      <a:pt x="1" y="131"/>
                    </a:cubicBezTo>
                    <a:cubicBezTo>
                      <a:pt x="1" y="215"/>
                      <a:pt x="60" y="274"/>
                      <a:pt x="143" y="274"/>
                    </a:cubicBezTo>
                    <a:cubicBezTo>
                      <a:pt x="215" y="274"/>
                      <a:pt x="274" y="215"/>
                      <a:pt x="274" y="131"/>
                    </a:cubicBezTo>
                    <a:cubicBezTo>
                      <a:pt x="274" y="60"/>
                      <a:pt x="215" y="0"/>
                      <a:pt x="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52" name="Google Shape;1452;p22"/>
              <p:cNvSpPr/>
              <p:nvPr/>
            </p:nvSpPr>
            <p:spPr>
              <a:xfrm>
                <a:off x="4741795" y="3585936"/>
                <a:ext cx="16065" cy="16065"/>
              </a:xfrm>
              <a:custGeom>
                <a:avLst/>
                <a:gdLst/>
                <a:ahLst/>
                <a:cxnLst/>
                <a:rect l="l" t="t" r="r" b="b"/>
                <a:pathLst>
                  <a:path w="275" h="275" extrusionOk="0">
                    <a:moveTo>
                      <a:pt x="143" y="0"/>
                    </a:moveTo>
                    <a:cubicBezTo>
                      <a:pt x="60" y="0"/>
                      <a:pt x="1" y="60"/>
                      <a:pt x="1" y="131"/>
                    </a:cubicBezTo>
                    <a:cubicBezTo>
                      <a:pt x="1" y="215"/>
                      <a:pt x="60" y="274"/>
                      <a:pt x="143" y="274"/>
                    </a:cubicBezTo>
                    <a:cubicBezTo>
                      <a:pt x="215" y="274"/>
                      <a:pt x="274" y="215"/>
                      <a:pt x="274" y="131"/>
                    </a:cubicBezTo>
                    <a:cubicBezTo>
                      <a:pt x="274" y="60"/>
                      <a:pt x="215" y="0"/>
                      <a:pt x="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53" name="Google Shape;1453;p22"/>
              <p:cNvSpPr/>
              <p:nvPr/>
            </p:nvSpPr>
            <p:spPr>
              <a:xfrm>
                <a:off x="3988553" y="3642250"/>
                <a:ext cx="15364" cy="16065"/>
              </a:xfrm>
              <a:custGeom>
                <a:avLst/>
                <a:gdLst/>
                <a:ahLst/>
                <a:cxnLst/>
                <a:rect l="l" t="t" r="r" b="b"/>
                <a:pathLst>
                  <a:path w="263" h="275" extrusionOk="0">
                    <a:moveTo>
                      <a:pt x="131" y="1"/>
                    </a:moveTo>
                    <a:cubicBezTo>
                      <a:pt x="60" y="1"/>
                      <a:pt x="0" y="60"/>
                      <a:pt x="0" y="144"/>
                    </a:cubicBezTo>
                    <a:cubicBezTo>
                      <a:pt x="0" y="215"/>
                      <a:pt x="60" y="274"/>
                      <a:pt x="131" y="274"/>
                    </a:cubicBezTo>
                    <a:cubicBezTo>
                      <a:pt x="203" y="274"/>
                      <a:pt x="262" y="215"/>
                      <a:pt x="262" y="144"/>
                    </a:cubicBezTo>
                    <a:cubicBezTo>
                      <a:pt x="262" y="60"/>
                      <a:pt x="203" y="1"/>
                      <a:pt x="1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54" name="Google Shape;1454;p22"/>
              <p:cNvSpPr/>
              <p:nvPr/>
            </p:nvSpPr>
            <p:spPr>
              <a:xfrm>
                <a:off x="4047672" y="3642250"/>
                <a:ext cx="15364" cy="16065"/>
              </a:xfrm>
              <a:custGeom>
                <a:avLst/>
                <a:gdLst/>
                <a:ahLst/>
                <a:cxnLst/>
                <a:rect l="l" t="t" r="r" b="b"/>
                <a:pathLst>
                  <a:path w="263" h="275" extrusionOk="0">
                    <a:moveTo>
                      <a:pt x="131" y="1"/>
                    </a:moveTo>
                    <a:cubicBezTo>
                      <a:pt x="60" y="1"/>
                      <a:pt x="0" y="60"/>
                      <a:pt x="0" y="144"/>
                    </a:cubicBezTo>
                    <a:cubicBezTo>
                      <a:pt x="0" y="215"/>
                      <a:pt x="60" y="274"/>
                      <a:pt x="131" y="274"/>
                    </a:cubicBezTo>
                    <a:cubicBezTo>
                      <a:pt x="203" y="274"/>
                      <a:pt x="262" y="215"/>
                      <a:pt x="262" y="144"/>
                    </a:cubicBezTo>
                    <a:cubicBezTo>
                      <a:pt x="262" y="60"/>
                      <a:pt x="203" y="1"/>
                      <a:pt x="1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55" name="Google Shape;1455;p22"/>
              <p:cNvSpPr/>
              <p:nvPr/>
            </p:nvSpPr>
            <p:spPr>
              <a:xfrm>
                <a:off x="4103286" y="3642250"/>
                <a:ext cx="15364" cy="16065"/>
              </a:xfrm>
              <a:custGeom>
                <a:avLst/>
                <a:gdLst/>
                <a:ahLst/>
                <a:cxnLst/>
                <a:rect l="l" t="t" r="r" b="b"/>
                <a:pathLst>
                  <a:path w="263" h="275" extrusionOk="0">
                    <a:moveTo>
                      <a:pt x="132" y="1"/>
                    </a:moveTo>
                    <a:cubicBezTo>
                      <a:pt x="60" y="1"/>
                      <a:pt x="1" y="60"/>
                      <a:pt x="1" y="144"/>
                    </a:cubicBezTo>
                    <a:cubicBezTo>
                      <a:pt x="1" y="215"/>
                      <a:pt x="60" y="274"/>
                      <a:pt x="132" y="274"/>
                    </a:cubicBezTo>
                    <a:cubicBezTo>
                      <a:pt x="203" y="274"/>
                      <a:pt x="263" y="215"/>
                      <a:pt x="263" y="144"/>
                    </a:cubicBezTo>
                    <a:cubicBezTo>
                      <a:pt x="263" y="60"/>
                      <a:pt x="203" y="1"/>
                      <a:pt x="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56" name="Google Shape;1456;p22"/>
              <p:cNvSpPr/>
              <p:nvPr/>
            </p:nvSpPr>
            <p:spPr>
              <a:xfrm>
                <a:off x="4162405" y="3642250"/>
                <a:ext cx="15364" cy="16065"/>
              </a:xfrm>
              <a:custGeom>
                <a:avLst/>
                <a:gdLst/>
                <a:ahLst/>
                <a:cxnLst/>
                <a:rect l="l" t="t" r="r" b="b"/>
                <a:pathLst>
                  <a:path w="263" h="275" extrusionOk="0">
                    <a:moveTo>
                      <a:pt x="132" y="1"/>
                    </a:moveTo>
                    <a:cubicBezTo>
                      <a:pt x="60" y="1"/>
                      <a:pt x="1" y="60"/>
                      <a:pt x="1" y="144"/>
                    </a:cubicBezTo>
                    <a:cubicBezTo>
                      <a:pt x="1" y="215"/>
                      <a:pt x="60" y="274"/>
                      <a:pt x="132" y="274"/>
                    </a:cubicBezTo>
                    <a:cubicBezTo>
                      <a:pt x="203" y="274"/>
                      <a:pt x="263" y="215"/>
                      <a:pt x="263" y="144"/>
                    </a:cubicBezTo>
                    <a:cubicBezTo>
                      <a:pt x="263" y="60"/>
                      <a:pt x="203" y="1"/>
                      <a:pt x="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57" name="Google Shape;1457;p22"/>
              <p:cNvSpPr/>
              <p:nvPr/>
            </p:nvSpPr>
            <p:spPr>
              <a:xfrm>
                <a:off x="4221524" y="3642250"/>
                <a:ext cx="15364" cy="16065"/>
              </a:xfrm>
              <a:custGeom>
                <a:avLst/>
                <a:gdLst/>
                <a:ahLst/>
                <a:cxnLst/>
                <a:rect l="l" t="t" r="r" b="b"/>
                <a:pathLst>
                  <a:path w="263" h="275" extrusionOk="0">
                    <a:moveTo>
                      <a:pt x="132" y="1"/>
                    </a:moveTo>
                    <a:cubicBezTo>
                      <a:pt x="60" y="1"/>
                      <a:pt x="1" y="60"/>
                      <a:pt x="1" y="144"/>
                    </a:cubicBezTo>
                    <a:cubicBezTo>
                      <a:pt x="1" y="215"/>
                      <a:pt x="60" y="274"/>
                      <a:pt x="132" y="274"/>
                    </a:cubicBezTo>
                    <a:cubicBezTo>
                      <a:pt x="203" y="274"/>
                      <a:pt x="263" y="215"/>
                      <a:pt x="263" y="144"/>
                    </a:cubicBezTo>
                    <a:cubicBezTo>
                      <a:pt x="263" y="60"/>
                      <a:pt x="203" y="1"/>
                      <a:pt x="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58" name="Google Shape;1458;p22"/>
              <p:cNvSpPr/>
              <p:nvPr/>
            </p:nvSpPr>
            <p:spPr>
              <a:xfrm>
                <a:off x="4277196" y="3642250"/>
                <a:ext cx="15364" cy="16065"/>
              </a:xfrm>
              <a:custGeom>
                <a:avLst/>
                <a:gdLst/>
                <a:ahLst/>
                <a:cxnLst/>
                <a:rect l="l" t="t" r="r" b="b"/>
                <a:pathLst>
                  <a:path w="263" h="275" extrusionOk="0">
                    <a:moveTo>
                      <a:pt x="131" y="1"/>
                    </a:moveTo>
                    <a:cubicBezTo>
                      <a:pt x="60" y="1"/>
                      <a:pt x="0" y="60"/>
                      <a:pt x="0" y="144"/>
                    </a:cubicBezTo>
                    <a:cubicBezTo>
                      <a:pt x="0" y="215"/>
                      <a:pt x="60" y="274"/>
                      <a:pt x="131" y="274"/>
                    </a:cubicBezTo>
                    <a:cubicBezTo>
                      <a:pt x="203" y="274"/>
                      <a:pt x="262" y="215"/>
                      <a:pt x="262" y="144"/>
                    </a:cubicBezTo>
                    <a:cubicBezTo>
                      <a:pt x="262" y="60"/>
                      <a:pt x="203" y="1"/>
                      <a:pt x="1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59" name="Google Shape;1459;p22"/>
              <p:cNvSpPr/>
              <p:nvPr/>
            </p:nvSpPr>
            <p:spPr>
              <a:xfrm>
                <a:off x="4336315" y="3642250"/>
                <a:ext cx="15364" cy="16065"/>
              </a:xfrm>
              <a:custGeom>
                <a:avLst/>
                <a:gdLst/>
                <a:ahLst/>
                <a:cxnLst/>
                <a:rect l="l" t="t" r="r" b="b"/>
                <a:pathLst>
                  <a:path w="263" h="275" extrusionOk="0">
                    <a:moveTo>
                      <a:pt x="131" y="1"/>
                    </a:moveTo>
                    <a:cubicBezTo>
                      <a:pt x="60" y="1"/>
                      <a:pt x="0" y="60"/>
                      <a:pt x="0" y="144"/>
                    </a:cubicBezTo>
                    <a:cubicBezTo>
                      <a:pt x="0" y="215"/>
                      <a:pt x="60" y="274"/>
                      <a:pt x="131" y="274"/>
                    </a:cubicBezTo>
                    <a:cubicBezTo>
                      <a:pt x="203" y="274"/>
                      <a:pt x="262" y="215"/>
                      <a:pt x="262" y="144"/>
                    </a:cubicBezTo>
                    <a:cubicBezTo>
                      <a:pt x="262" y="60"/>
                      <a:pt x="203" y="1"/>
                      <a:pt x="1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60" name="Google Shape;1460;p22"/>
              <p:cNvSpPr/>
              <p:nvPr/>
            </p:nvSpPr>
            <p:spPr>
              <a:xfrm>
                <a:off x="4395435" y="3642250"/>
                <a:ext cx="15364" cy="16065"/>
              </a:xfrm>
              <a:custGeom>
                <a:avLst/>
                <a:gdLst/>
                <a:ahLst/>
                <a:cxnLst/>
                <a:rect l="l" t="t" r="r" b="b"/>
                <a:pathLst>
                  <a:path w="263" h="275" extrusionOk="0">
                    <a:moveTo>
                      <a:pt x="131" y="1"/>
                    </a:moveTo>
                    <a:cubicBezTo>
                      <a:pt x="60" y="1"/>
                      <a:pt x="0" y="60"/>
                      <a:pt x="0" y="144"/>
                    </a:cubicBezTo>
                    <a:cubicBezTo>
                      <a:pt x="0" y="215"/>
                      <a:pt x="60" y="274"/>
                      <a:pt x="131" y="274"/>
                    </a:cubicBezTo>
                    <a:cubicBezTo>
                      <a:pt x="203" y="274"/>
                      <a:pt x="262" y="215"/>
                      <a:pt x="262" y="144"/>
                    </a:cubicBezTo>
                    <a:cubicBezTo>
                      <a:pt x="262" y="60"/>
                      <a:pt x="191" y="1"/>
                      <a:pt x="1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61" name="Google Shape;1461;p22"/>
              <p:cNvSpPr/>
              <p:nvPr/>
            </p:nvSpPr>
            <p:spPr>
              <a:xfrm>
                <a:off x="4451049" y="3642250"/>
                <a:ext cx="15364" cy="16065"/>
              </a:xfrm>
              <a:custGeom>
                <a:avLst/>
                <a:gdLst/>
                <a:ahLst/>
                <a:cxnLst/>
                <a:rect l="l" t="t" r="r" b="b"/>
                <a:pathLst>
                  <a:path w="263" h="275" extrusionOk="0">
                    <a:moveTo>
                      <a:pt x="132" y="1"/>
                    </a:moveTo>
                    <a:cubicBezTo>
                      <a:pt x="60" y="1"/>
                      <a:pt x="1" y="60"/>
                      <a:pt x="1" y="144"/>
                    </a:cubicBezTo>
                    <a:cubicBezTo>
                      <a:pt x="1" y="215"/>
                      <a:pt x="60" y="274"/>
                      <a:pt x="132" y="274"/>
                    </a:cubicBezTo>
                    <a:cubicBezTo>
                      <a:pt x="203" y="274"/>
                      <a:pt x="263" y="215"/>
                      <a:pt x="263" y="144"/>
                    </a:cubicBezTo>
                    <a:cubicBezTo>
                      <a:pt x="263" y="60"/>
                      <a:pt x="203" y="1"/>
                      <a:pt x="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62" name="Google Shape;1462;p22"/>
              <p:cNvSpPr/>
              <p:nvPr/>
            </p:nvSpPr>
            <p:spPr>
              <a:xfrm>
                <a:off x="4510168" y="3642250"/>
                <a:ext cx="15364" cy="16065"/>
              </a:xfrm>
              <a:custGeom>
                <a:avLst/>
                <a:gdLst/>
                <a:ahLst/>
                <a:cxnLst/>
                <a:rect l="l" t="t" r="r" b="b"/>
                <a:pathLst>
                  <a:path w="263" h="275" extrusionOk="0">
                    <a:moveTo>
                      <a:pt x="132" y="1"/>
                    </a:moveTo>
                    <a:cubicBezTo>
                      <a:pt x="60" y="1"/>
                      <a:pt x="1" y="60"/>
                      <a:pt x="1" y="144"/>
                    </a:cubicBezTo>
                    <a:cubicBezTo>
                      <a:pt x="1" y="215"/>
                      <a:pt x="60" y="274"/>
                      <a:pt x="132" y="274"/>
                    </a:cubicBezTo>
                    <a:cubicBezTo>
                      <a:pt x="203" y="274"/>
                      <a:pt x="263" y="215"/>
                      <a:pt x="263" y="144"/>
                    </a:cubicBezTo>
                    <a:cubicBezTo>
                      <a:pt x="263" y="60"/>
                      <a:pt x="203" y="1"/>
                      <a:pt x="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63" name="Google Shape;1463;p22"/>
              <p:cNvSpPr/>
              <p:nvPr/>
            </p:nvSpPr>
            <p:spPr>
              <a:xfrm>
                <a:off x="4567943" y="3642250"/>
                <a:ext cx="16007" cy="16065"/>
              </a:xfrm>
              <a:custGeom>
                <a:avLst/>
                <a:gdLst/>
                <a:ahLst/>
                <a:cxnLst/>
                <a:rect l="l" t="t" r="r" b="b"/>
                <a:pathLst>
                  <a:path w="274" h="275" extrusionOk="0">
                    <a:moveTo>
                      <a:pt x="143" y="1"/>
                    </a:moveTo>
                    <a:cubicBezTo>
                      <a:pt x="60" y="1"/>
                      <a:pt x="0" y="60"/>
                      <a:pt x="0" y="144"/>
                    </a:cubicBezTo>
                    <a:cubicBezTo>
                      <a:pt x="0" y="215"/>
                      <a:pt x="60" y="274"/>
                      <a:pt x="143" y="274"/>
                    </a:cubicBezTo>
                    <a:cubicBezTo>
                      <a:pt x="214" y="274"/>
                      <a:pt x="274" y="215"/>
                      <a:pt x="274" y="144"/>
                    </a:cubicBezTo>
                    <a:cubicBezTo>
                      <a:pt x="274" y="60"/>
                      <a:pt x="214" y="1"/>
                      <a:pt x="1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64" name="Google Shape;1464;p22"/>
              <p:cNvSpPr/>
              <p:nvPr/>
            </p:nvSpPr>
            <p:spPr>
              <a:xfrm>
                <a:off x="4624959" y="3642250"/>
                <a:ext cx="15364" cy="16065"/>
              </a:xfrm>
              <a:custGeom>
                <a:avLst/>
                <a:gdLst/>
                <a:ahLst/>
                <a:cxnLst/>
                <a:rect l="l" t="t" r="r" b="b"/>
                <a:pathLst>
                  <a:path w="263" h="275" extrusionOk="0">
                    <a:moveTo>
                      <a:pt x="131" y="1"/>
                    </a:moveTo>
                    <a:cubicBezTo>
                      <a:pt x="60" y="1"/>
                      <a:pt x="0" y="60"/>
                      <a:pt x="0" y="144"/>
                    </a:cubicBezTo>
                    <a:cubicBezTo>
                      <a:pt x="0" y="215"/>
                      <a:pt x="60" y="274"/>
                      <a:pt x="131" y="274"/>
                    </a:cubicBezTo>
                    <a:cubicBezTo>
                      <a:pt x="203" y="274"/>
                      <a:pt x="262" y="215"/>
                      <a:pt x="262" y="144"/>
                    </a:cubicBezTo>
                    <a:cubicBezTo>
                      <a:pt x="262" y="60"/>
                      <a:pt x="191" y="1"/>
                      <a:pt x="1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65" name="Google Shape;1465;p22"/>
              <p:cNvSpPr/>
              <p:nvPr/>
            </p:nvSpPr>
            <p:spPr>
              <a:xfrm>
                <a:off x="4682676" y="3642250"/>
                <a:ext cx="16065" cy="16065"/>
              </a:xfrm>
              <a:custGeom>
                <a:avLst/>
                <a:gdLst/>
                <a:ahLst/>
                <a:cxnLst/>
                <a:rect l="l" t="t" r="r" b="b"/>
                <a:pathLst>
                  <a:path w="275" h="275" extrusionOk="0">
                    <a:moveTo>
                      <a:pt x="143" y="1"/>
                    </a:moveTo>
                    <a:cubicBezTo>
                      <a:pt x="60" y="1"/>
                      <a:pt x="1" y="60"/>
                      <a:pt x="1" y="144"/>
                    </a:cubicBezTo>
                    <a:cubicBezTo>
                      <a:pt x="1" y="215"/>
                      <a:pt x="60" y="274"/>
                      <a:pt x="143" y="274"/>
                    </a:cubicBezTo>
                    <a:cubicBezTo>
                      <a:pt x="215" y="274"/>
                      <a:pt x="274" y="215"/>
                      <a:pt x="274" y="144"/>
                    </a:cubicBezTo>
                    <a:cubicBezTo>
                      <a:pt x="274" y="60"/>
                      <a:pt x="215" y="1"/>
                      <a:pt x="1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66" name="Google Shape;1466;p22"/>
              <p:cNvSpPr/>
              <p:nvPr/>
            </p:nvSpPr>
            <p:spPr>
              <a:xfrm>
                <a:off x="4741795" y="3642250"/>
                <a:ext cx="16065" cy="16065"/>
              </a:xfrm>
              <a:custGeom>
                <a:avLst/>
                <a:gdLst/>
                <a:ahLst/>
                <a:cxnLst/>
                <a:rect l="l" t="t" r="r" b="b"/>
                <a:pathLst>
                  <a:path w="275" h="275" extrusionOk="0">
                    <a:moveTo>
                      <a:pt x="143" y="1"/>
                    </a:moveTo>
                    <a:cubicBezTo>
                      <a:pt x="60" y="1"/>
                      <a:pt x="1" y="60"/>
                      <a:pt x="1" y="144"/>
                    </a:cubicBezTo>
                    <a:cubicBezTo>
                      <a:pt x="1" y="215"/>
                      <a:pt x="60" y="274"/>
                      <a:pt x="143" y="274"/>
                    </a:cubicBezTo>
                    <a:cubicBezTo>
                      <a:pt x="215" y="274"/>
                      <a:pt x="274" y="215"/>
                      <a:pt x="274" y="144"/>
                    </a:cubicBezTo>
                    <a:cubicBezTo>
                      <a:pt x="274" y="60"/>
                      <a:pt x="215" y="1"/>
                      <a:pt x="1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67" name="Google Shape;1467;p22"/>
              <p:cNvSpPr/>
              <p:nvPr/>
            </p:nvSpPr>
            <p:spPr>
              <a:xfrm>
                <a:off x="4047672" y="3699266"/>
                <a:ext cx="15364" cy="15364"/>
              </a:xfrm>
              <a:custGeom>
                <a:avLst/>
                <a:gdLst/>
                <a:ahLst/>
                <a:cxnLst/>
                <a:rect l="l" t="t" r="r" b="b"/>
                <a:pathLst>
                  <a:path w="263" h="263" extrusionOk="0">
                    <a:moveTo>
                      <a:pt x="131" y="1"/>
                    </a:moveTo>
                    <a:cubicBezTo>
                      <a:pt x="60" y="1"/>
                      <a:pt x="0" y="60"/>
                      <a:pt x="0" y="132"/>
                    </a:cubicBezTo>
                    <a:cubicBezTo>
                      <a:pt x="0" y="203"/>
                      <a:pt x="60" y="263"/>
                      <a:pt x="131" y="263"/>
                    </a:cubicBezTo>
                    <a:cubicBezTo>
                      <a:pt x="203" y="263"/>
                      <a:pt x="262" y="203"/>
                      <a:pt x="262" y="132"/>
                    </a:cubicBezTo>
                    <a:cubicBezTo>
                      <a:pt x="262" y="60"/>
                      <a:pt x="203" y="1"/>
                      <a:pt x="1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68" name="Google Shape;1468;p22"/>
              <p:cNvSpPr/>
              <p:nvPr/>
            </p:nvSpPr>
            <p:spPr>
              <a:xfrm>
                <a:off x="4103286" y="3699266"/>
                <a:ext cx="15364" cy="15364"/>
              </a:xfrm>
              <a:custGeom>
                <a:avLst/>
                <a:gdLst/>
                <a:ahLst/>
                <a:cxnLst/>
                <a:rect l="l" t="t" r="r" b="b"/>
                <a:pathLst>
                  <a:path w="263" h="263" extrusionOk="0">
                    <a:moveTo>
                      <a:pt x="132" y="1"/>
                    </a:moveTo>
                    <a:cubicBezTo>
                      <a:pt x="60" y="1"/>
                      <a:pt x="1" y="60"/>
                      <a:pt x="1" y="132"/>
                    </a:cubicBezTo>
                    <a:cubicBezTo>
                      <a:pt x="1" y="203"/>
                      <a:pt x="60" y="263"/>
                      <a:pt x="132" y="263"/>
                    </a:cubicBezTo>
                    <a:cubicBezTo>
                      <a:pt x="203" y="263"/>
                      <a:pt x="263" y="203"/>
                      <a:pt x="263" y="132"/>
                    </a:cubicBezTo>
                    <a:cubicBezTo>
                      <a:pt x="263" y="60"/>
                      <a:pt x="203" y="1"/>
                      <a:pt x="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69" name="Google Shape;1469;p22"/>
              <p:cNvSpPr/>
              <p:nvPr/>
            </p:nvSpPr>
            <p:spPr>
              <a:xfrm>
                <a:off x="4162405" y="3699266"/>
                <a:ext cx="15364" cy="15364"/>
              </a:xfrm>
              <a:custGeom>
                <a:avLst/>
                <a:gdLst/>
                <a:ahLst/>
                <a:cxnLst/>
                <a:rect l="l" t="t" r="r" b="b"/>
                <a:pathLst>
                  <a:path w="263" h="263" extrusionOk="0">
                    <a:moveTo>
                      <a:pt x="132" y="1"/>
                    </a:moveTo>
                    <a:cubicBezTo>
                      <a:pt x="60" y="1"/>
                      <a:pt x="1" y="60"/>
                      <a:pt x="1" y="132"/>
                    </a:cubicBezTo>
                    <a:cubicBezTo>
                      <a:pt x="1" y="203"/>
                      <a:pt x="60" y="263"/>
                      <a:pt x="132" y="263"/>
                    </a:cubicBezTo>
                    <a:cubicBezTo>
                      <a:pt x="203" y="263"/>
                      <a:pt x="263" y="203"/>
                      <a:pt x="263" y="132"/>
                    </a:cubicBezTo>
                    <a:cubicBezTo>
                      <a:pt x="263" y="60"/>
                      <a:pt x="203" y="1"/>
                      <a:pt x="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70" name="Google Shape;1470;p22"/>
              <p:cNvSpPr/>
              <p:nvPr/>
            </p:nvSpPr>
            <p:spPr>
              <a:xfrm>
                <a:off x="4221524" y="3699266"/>
                <a:ext cx="15364" cy="15364"/>
              </a:xfrm>
              <a:custGeom>
                <a:avLst/>
                <a:gdLst/>
                <a:ahLst/>
                <a:cxnLst/>
                <a:rect l="l" t="t" r="r" b="b"/>
                <a:pathLst>
                  <a:path w="263" h="263" extrusionOk="0">
                    <a:moveTo>
                      <a:pt x="132" y="1"/>
                    </a:moveTo>
                    <a:cubicBezTo>
                      <a:pt x="60" y="1"/>
                      <a:pt x="1" y="60"/>
                      <a:pt x="1" y="132"/>
                    </a:cubicBezTo>
                    <a:cubicBezTo>
                      <a:pt x="1" y="203"/>
                      <a:pt x="60" y="263"/>
                      <a:pt x="132" y="263"/>
                    </a:cubicBezTo>
                    <a:cubicBezTo>
                      <a:pt x="203" y="263"/>
                      <a:pt x="263" y="203"/>
                      <a:pt x="263" y="132"/>
                    </a:cubicBezTo>
                    <a:cubicBezTo>
                      <a:pt x="263" y="60"/>
                      <a:pt x="203" y="1"/>
                      <a:pt x="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71" name="Google Shape;1471;p22"/>
              <p:cNvSpPr/>
              <p:nvPr/>
            </p:nvSpPr>
            <p:spPr>
              <a:xfrm>
                <a:off x="4277196" y="3699266"/>
                <a:ext cx="15364" cy="15364"/>
              </a:xfrm>
              <a:custGeom>
                <a:avLst/>
                <a:gdLst/>
                <a:ahLst/>
                <a:cxnLst/>
                <a:rect l="l" t="t" r="r" b="b"/>
                <a:pathLst>
                  <a:path w="263" h="263" extrusionOk="0">
                    <a:moveTo>
                      <a:pt x="131" y="1"/>
                    </a:moveTo>
                    <a:cubicBezTo>
                      <a:pt x="60" y="1"/>
                      <a:pt x="0" y="60"/>
                      <a:pt x="0" y="132"/>
                    </a:cubicBezTo>
                    <a:cubicBezTo>
                      <a:pt x="0" y="203"/>
                      <a:pt x="60" y="263"/>
                      <a:pt x="131" y="263"/>
                    </a:cubicBezTo>
                    <a:cubicBezTo>
                      <a:pt x="203" y="263"/>
                      <a:pt x="262" y="203"/>
                      <a:pt x="262" y="132"/>
                    </a:cubicBezTo>
                    <a:cubicBezTo>
                      <a:pt x="262" y="60"/>
                      <a:pt x="203" y="1"/>
                      <a:pt x="1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72" name="Google Shape;1472;p22"/>
              <p:cNvSpPr/>
              <p:nvPr/>
            </p:nvSpPr>
            <p:spPr>
              <a:xfrm>
                <a:off x="4336315" y="3699266"/>
                <a:ext cx="15364" cy="15364"/>
              </a:xfrm>
              <a:custGeom>
                <a:avLst/>
                <a:gdLst/>
                <a:ahLst/>
                <a:cxnLst/>
                <a:rect l="l" t="t" r="r" b="b"/>
                <a:pathLst>
                  <a:path w="263" h="263" extrusionOk="0">
                    <a:moveTo>
                      <a:pt x="131" y="1"/>
                    </a:moveTo>
                    <a:cubicBezTo>
                      <a:pt x="60" y="1"/>
                      <a:pt x="0" y="60"/>
                      <a:pt x="0" y="132"/>
                    </a:cubicBezTo>
                    <a:cubicBezTo>
                      <a:pt x="0" y="203"/>
                      <a:pt x="60" y="263"/>
                      <a:pt x="131" y="263"/>
                    </a:cubicBezTo>
                    <a:cubicBezTo>
                      <a:pt x="203" y="263"/>
                      <a:pt x="262" y="203"/>
                      <a:pt x="262" y="132"/>
                    </a:cubicBezTo>
                    <a:cubicBezTo>
                      <a:pt x="262" y="60"/>
                      <a:pt x="203" y="1"/>
                      <a:pt x="1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73" name="Google Shape;1473;p22"/>
              <p:cNvSpPr/>
              <p:nvPr/>
            </p:nvSpPr>
            <p:spPr>
              <a:xfrm>
                <a:off x="4395435" y="3699266"/>
                <a:ext cx="15364" cy="15364"/>
              </a:xfrm>
              <a:custGeom>
                <a:avLst/>
                <a:gdLst/>
                <a:ahLst/>
                <a:cxnLst/>
                <a:rect l="l" t="t" r="r" b="b"/>
                <a:pathLst>
                  <a:path w="263" h="263" extrusionOk="0">
                    <a:moveTo>
                      <a:pt x="131" y="1"/>
                    </a:moveTo>
                    <a:cubicBezTo>
                      <a:pt x="60" y="1"/>
                      <a:pt x="0" y="60"/>
                      <a:pt x="0" y="132"/>
                    </a:cubicBezTo>
                    <a:cubicBezTo>
                      <a:pt x="0" y="203"/>
                      <a:pt x="60" y="263"/>
                      <a:pt x="131" y="263"/>
                    </a:cubicBezTo>
                    <a:cubicBezTo>
                      <a:pt x="203" y="263"/>
                      <a:pt x="262" y="203"/>
                      <a:pt x="262" y="132"/>
                    </a:cubicBezTo>
                    <a:cubicBezTo>
                      <a:pt x="262" y="60"/>
                      <a:pt x="191" y="1"/>
                      <a:pt x="1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74" name="Google Shape;1474;p22"/>
              <p:cNvSpPr/>
              <p:nvPr/>
            </p:nvSpPr>
            <p:spPr>
              <a:xfrm>
                <a:off x="4451049" y="3699266"/>
                <a:ext cx="15364" cy="15364"/>
              </a:xfrm>
              <a:custGeom>
                <a:avLst/>
                <a:gdLst/>
                <a:ahLst/>
                <a:cxnLst/>
                <a:rect l="l" t="t" r="r" b="b"/>
                <a:pathLst>
                  <a:path w="263" h="263" extrusionOk="0">
                    <a:moveTo>
                      <a:pt x="132" y="1"/>
                    </a:moveTo>
                    <a:cubicBezTo>
                      <a:pt x="60" y="1"/>
                      <a:pt x="1" y="60"/>
                      <a:pt x="1" y="132"/>
                    </a:cubicBezTo>
                    <a:cubicBezTo>
                      <a:pt x="1" y="203"/>
                      <a:pt x="60" y="263"/>
                      <a:pt x="132" y="263"/>
                    </a:cubicBezTo>
                    <a:cubicBezTo>
                      <a:pt x="203" y="263"/>
                      <a:pt x="263" y="203"/>
                      <a:pt x="263" y="132"/>
                    </a:cubicBezTo>
                    <a:cubicBezTo>
                      <a:pt x="263" y="60"/>
                      <a:pt x="203" y="1"/>
                      <a:pt x="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75" name="Google Shape;1475;p22"/>
              <p:cNvSpPr/>
              <p:nvPr/>
            </p:nvSpPr>
            <p:spPr>
              <a:xfrm>
                <a:off x="4510168" y="3699266"/>
                <a:ext cx="15364" cy="15364"/>
              </a:xfrm>
              <a:custGeom>
                <a:avLst/>
                <a:gdLst/>
                <a:ahLst/>
                <a:cxnLst/>
                <a:rect l="l" t="t" r="r" b="b"/>
                <a:pathLst>
                  <a:path w="263" h="263" extrusionOk="0">
                    <a:moveTo>
                      <a:pt x="132" y="1"/>
                    </a:moveTo>
                    <a:cubicBezTo>
                      <a:pt x="60" y="1"/>
                      <a:pt x="1" y="60"/>
                      <a:pt x="1" y="132"/>
                    </a:cubicBezTo>
                    <a:cubicBezTo>
                      <a:pt x="1" y="203"/>
                      <a:pt x="60" y="263"/>
                      <a:pt x="132" y="263"/>
                    </a:cubicBezTo>
                    <a:cubicBezTo>
                      <a:pt x="203" y="263"/>
                      <a:pt x="263" y="203"/>
                      <a:pt x="263" y="132"/>
                    </a:cubicBezTo>
                    <a:cubicBezTo>
                      <a:pt x="263" y="60"/>
                      <a:pt x="203" y="1"/>
                      <a:pt x="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76" name="Google Shape;1476;p22"/>
              <p:cNvSpPr/>
              <p:nvPr/>
            </p:nvSpPr>
            <p:spPr>
              <a:xfrm>
                <a:off x="4567943" y="3699266"/>
                <a:ext cx="16007" cy="15364"/>
              </a:xfrm>
              <a:custGeom>
                <a:avLst/>
                <a:gdLst/>
                <a:ahLst/>
                <a:cxnLst/>
                <a:rect l="l" t="t" r="r" b="b"/>
                <a:pathLst>
                  <a:path w="274" h="263" extrusionOk="0">
                    <a:moveTo>
                      <a:pt x="143" y="1"/>
                    </a:moveTo>
                    <a:cubicBezTo>
                      <a:pt x="60" y="1"/>
                      <a:pt x="0" y="60"/>
                      <a:pt x="0" y="132"/>
                    </a:cubicBezTo>
                    <a:cubicBezTo>
                      <a:pt x="0" y="203"/>
                      <a:pt x="60" y="263"/>
                      <a:pt x="143" y="263"/>
                    </a:cubicBezTo>
                    <a:cubicBezTo>
                      <a:pt x="214" y="263"/>
                      <a:pt x="274" y="203"/>
                      <a:pt x="274" y="132"/>
                    </a:cubicBezTo>
                    <a:cubicBezTo>
                      <a:pt x="274" y="60"/>
                      <a:pt x="214" y="1"/>
                      <a:pt x="1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77" name="Google Shape;1477;p22"/>
              <p:cNvSpPr/>
              <p:nvPr/>
            </p:nvSpPr>
            <p:spPr>
              <a:xfrm>
                <a:off x="4624959" y="3699266"/>
                <a:ext cx="15364" cy="15364"/>
              </a:xfrm>
              <a:custGeom>
                <a:avLst/>
                <a:gdLst/>
                <a:ahLst/>
                <a:cxnLst/>
                <a:rect l="l" t="t" r="r" b="b"/>
                <a:pathLst>
                  <a:path w="263" h="263" extrusionOk="0">
                    <a:moveTo>
                      <a:pt x="131" y="1"/>
                    </a:moveTo>
                    <a:cubicBezTo>
                      <a:pt x="60" y="1"/>
                      <a:pt x="0" y="60"/>
                      <a:pt x="0" y="132"/>
                    </a:cubicBezTo>
                    <a:cubicBezTo>
                      <a:pt x="0" y="203"/>
                      <a:pt x="60" y="263"/>
                      <a:pt x="131" y="263"/>
                    </a:cubicBezTo>
                    <a:cubicBezTo>
                      <a:pt x="203" y="263"/>
                      <a:pt x="262" y="203"/>
                      <a:pt x="262" y="132"/>
                    </a:cubicBezTo>
                    <a:cubicBezTo>
                      <a:pt x="262" y="60"/>
                      <a:pt x="191" y="1"/>
                      <a:pt x="1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78" name="Google Shape;1478;p22"/>
              <p:cNvSpPr/>
              <p:nvPr/>
            </p:nvSpPr>
            <p:spPr>
              <a:xfrm>
                <a:off x="4682676" y="3699266"/>
                <a:ext cx="16065" cy="15364"/>
              </a:xfrm>
              <a:custGeom>
                <a:avLst/>
                <a:gdLst/>
                <a:ahLst/>
                <a:cxnLst/>
                <a:rect l="l" t="t" r="r" b="b"/>
                <a:pathLst>
                  <a:path w="275" h="263" extrusionOk="0">
                    <a:moveTo>
                      <a:pt x="143" y="1"/>
                    </a:moveTo>
                    <a:cubicBezTo>
                      <a:pt x="60" y="1"/>
                      <a:pt x="1" y="60"/>
                      <a:pt x="1" y="132"/>
                    </a:cubicBezTo>
                    <a:cubicBezTo>
                      <a:pt x="1" y="203"/>
                      <a:pt x="60" y="263"/>
                      <a:pt x="143" y="263"/>
                    </a:cubicBezTo>
                    <a:cubicBezTo>
                      <a:pt x="215" y="263"/>
                      <a:pt x="274" y="203"/>
                      <a:pt x="274" y="132"/>
                    </a:cubicBezTo>
                    <a:cubicBezTo>
                      <a:pt x="274" y="60"/>
                      <a:pt x="215" y="1"/>
                      <a:pt x="1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79" name="Google Shape;1479;p22"/>
              <p:cNvSpPr/>
              <p:nvPr/>
            </p:nvSpPr>
            <p:spPr>
              <a:xfrm>
                <a:off x="4741795" y="3699266"/>
                <a:ext cx="16065" cy="15364"/>
              </a:xfrm>
              <a:custGeom>
                <a:avLst/>
                <a:gdLst/>
                <a:ahLst/>
                <a:cxnLst/>
                <a:rect l="l" t="t" r="r" b="b"/>
                <a:pathLst>
                  <a:path w="275" h="263" extrusionOk="0">
                    <a:moveTo>
                      <a:pt x="143" y="1"/>
                    </a:moveTo>
                    <a:cubicBezTo>
                      <a:pt x="60" y="1"/>
                      <a:pt x="1" y="60"/>
                      <a:pt x="1" y="132"/>
                    </a:cubicBezTo>
                    <a:cubicBezTo>
                      <a:pt x="1" y="203"/>
                      <a:pt x="60" y="263"/>
                      <a:pt x="143" y="263"/>
                    </a:cubicBezTo>
                    <a:cubicBezTo>
                      <a:pt x="215" y="263"/>
                      <a:pt x="274" y="203"/>
                      <a:pt x="274" y="132"/>
                    </a:cubicBezTo>
                    <a:cubicBezTo>
                      <a:pt x="274" y="60"/>
                      <a:pt x="215" y="1"/>
                      <a:pt x="1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80" name="Google Shape;1480;p22"/>
              <p:cNvSpPr/>
              <p:nvPr/>
            </p:nvSpPr>
            <p:spPr>
              <a:xfrm>
                <a:off x="4103286" y="3755640"/>
                <a:ext cx="15364" cy="15364"/>
              </a:xfrm>
              <a:custGeom>
                <a:avLst/>
                <a:gdLst/>
                <a:ahLst/>
                <a:cxnLst/>
                <a:rect l="l" t="t" r="r" b="b"/>
                <a:pathLst>
                  <a:path w="263" h="263" extrusionOk="0">
                    <a:moveTo>
                      <a:pt x="132" y="0"/>
                    </a:moveTo>
                    <a:cubicBezTo>
                      <a:pt x="60" y="0"/>
                      <a:pt x="1" y="60"/>
                      <a:pt x="1" y="131"/>
                    </a:cubicBezTo>
                    <a:cubicBezTo>
                      <a:pt x="1" y="203"/>
                      <a:pt x="60" y="262"/>
                      <a:pt x="132" y="262"/>
                    </a:cubicBezTo>
                    <a:cubicBezTo>
                      <a:pt x="203" y="262"/>
                      <a:pt x="263" y="203"/>
                      <a:pt x="263" y="131"/>
                    </a:cubicBezTo>
                    <a:cubicBezTo>
                      <a:pt x="263" y="60"/>
                      <a:pt x="203" y="0"/>
                      <a:pt x="1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81" name="Google Shape;1481;p22"/>
              <p:cNvSpPr/>
              <p:nvPr/>
            </p:nvSpPr>
            <p:spPr>
              <a:xfrm>
                <a:off x="4162405" y="3755640"/>
                <a:ext cx="15364" cy="15364"/>
              </a:xfrm>
              <a:custGeom>
                <a:avLst/>
                <a:gdLst/>
                <a:ahLst/>
                <a:cxnLst/>
                <a:rect l="l" t="t" r="r" b="b"/>
                <a:pathLst>
                  <a:path w="263" h="263" extrusionOk="0">
                    <a:moveTo>
                      <a:pt x="132" y="0"/>
                    </a:moveTo>
                    <a:cubicBezTo>
                      <a:pt x="60" y="0"/>
                      <a:pt x="1" y="60"/>
                      <a:pt x="1" y="131"/>
                    </a:cubicBezTo>
                    <a:cubicBezTo>
                      <a:pt x="1" y="203"/>
                      <a:pt x="60" y="262"/>
                      <a:pt x="132" y="262"/>
                    </a:cubicBezTo>
                    <a:cubicBezTo>
                      <a:pt x="203" y="262"/>
                      <a:pt x="263" y="203"/>
                      <a:pt x="263" y="131"/>
                    </a:cubicBezTo>
                    <a:cubicBezTo>
                      <a:pt x="263" y="60"/>
                      <a:pt x="203" y="0"/>
                      <a:pt x="1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82" name="Google Shape;1482;p22"/>
              <p:cNvSpPr/>
              <p:nvPr/>
            </p:nvSpPr>
            <p:spPr>
              <a:xfrm>
                <a:off x="4220122" y="3755640"/>
                <a:ext cx="16065" cy="15364"/>
              </a:xfrm>
              <a:custGeom>
                <a:avLst/>
                <a:gdLst/>
                <a:ahLst/>
                <a:cxnLst/>
                <a:rect l="l" t="t" r="r" b="b"/>
                <a:pathLst>
                  <a:path w="275" h="263" extrusionOk="0">
                    <a:moveTo>
                      <a:pt x="144" y="0"/>
                    </a:moveTo>
                    <a:cubicBezTo>
                      <a:pt x="60" y="0"/>
                      <a:pt x="1" y="60"/>
                      <a:pt x="1" y="131"/>
                    </a:cubicBezTo>
                    <a:cubicBezTo>
                      <a:pt x="1" y="203"/>
                      <a:pt x="60" y="262"/>
                      <a:pt x="144" y="262"/>
                    </a:cubicBezTo>
                    <a:cubicBezTo>
                      <a:pt x="215" y="262"/>
                      <a:pt x="275" y="203"/>
                      <a:pt x="275" y="131"/>
                    </a:cubicBezTo>
                    <a:cubicBezTo>
                      <a:pt x="275" y="60"/>
                      <a:pt x="215" y="0"/>
                      <a:pt x="1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83" name="Google Shape;1483;p22"/>
              <p:cNvSpPr/>
              <p:nvPr/>
            </p:nvSpPr>
            <p:spPr>
              <a:xfrm>
                <a:off x="4277196" y="3755640"/>
                <a:ext cx="15364" cy="15364"/>
              </a:xfrm>
              <a:custGeom>
                <a:avLst/>
                <a:gdLst/>
                <a:ahLst/>
                <a:cxnLst/>
                <a:rect l="l" t="t" r="r" b="b"/>
                <a:pathLst>
                  <a:path w="263" h="263" extrusionOk="0">
                    <a:moveTo>
                      <a:pt x="131" y="0"/>
                    </a:moveTo>
                    <a:cubicBezTo>
                      <a:pt x="60" y="0"/>
                      <a:pt x="0" y="60"/>
                      <a:pt x="0" y="131"/>
                    </a:cubicBezTo>
                    <a:cubicBezTo>
                      <a:pt x="0" y="203"/>
                      <a:pt x="60" y="262"/>
                      <a:pt x="131" y="262"/>
                    </a:cubicBezTo>
                    <a:cubicBezTo>
                      <a:pt x="203" y="262"/>
                      <a:pt x="262" y="203"/>
                      <a:pt x="262" y="131"/>
                    </a:cubicBezTo>
                    <a:cubicBezTo>
                      <a:pt x="262" y="60"/>
                      <a:pt x="203" y="0"/>
                      <a:pt x="1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84" name="Google Shape;1484;p22"/>
              <p:cNvSpPr/>
              <p:nvPr/>
            </p:nvSpPr>
            <p:spPr>
              <a:xfrm>
                <a:off x="4336315" y="3755640"/>
                <a:ext cx="15364" cy="15364"/>
              </a:xfrm>
              <a:custGeom>
                <a:avLst/>
                <a:gdLst/>
                <a:ahLst/>
                <a:cxnLst/>
                <a:rect l="l" t="t" r="r" b="b"/>
                <a:pathLst>
                  <a:path w="263" h="263" extrusionOk="0">
                    <a:moveTo>
                      <a:pt x="131" y="0"/>
                    </a:moveTo>
                    <a:cubicBezTo>
                      <a:pt x="60" y="0"/>
                      <a:pt x="0" y="60"/>
                      <a:pt x="0" y="131"/>
                    </a:cubicBezTo>
                    <a:cubicBezTo>
                      <a:pt x="0" y="203"/>
                      <a:pt x="60" y="262"/>
                      <a:pt x="131" y="262"/>
                    </a:cubicBezTo>
                    <a:cubicBezTo>
                      <a:pt x="203" y="262"/>
                      <a:pt x="262" y="203"/>
                      <a:pt x="262" y="131"/>
                    </a:cubicBezTo>
                    <a:cubicBezTo>
                      <a:pt x="262" y="60"/>
                      <a:pt x="203" y="0"/>
                      <a:pt x="1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85" name="Google Shape;1485;p22"/>
              <p:cNvSpPr/>
              <p:nvPr/>
            </p:nvSpPr>
            <p:spPr>
              <a:xfrm>
                <a:off x="4394033" y="3755640"/>
                <a:ext cx="16065" cy="15364"/>
              </a:xfrm>
              <a:custGeom>
                <a:avLst/>
                <a:gdLst/>
                <a:ahLst/>
                <a:cxnLst/>
                <a:rect l="l" t="t" r="r" b="b"/>
                <a:pathLst>
                  <a:path w="275" h="263" extrusionOk="0">
                    <a:moveTo>
                      <a:pt x="143" y="0"/>
                    </a:moveTo>
                    <a:cubicBezTo>
                      <a:pt x="60" y="0"/>
                      <a:pt x="0" y="60"/>
                      <a:pt x="0" y="131"/>
                    </a:cubicBezTo>
                    <a:cubicBezTo>
                      <a:pt x="0" y="203"/>
                      <a:pt x="60" y="262"/>
                      <a:pt x="143" y="262"/>
                    </a:cubicBezTo>
                    <a:cubicBezTo>
                      <a:pt x="215" y="262"/>
                      <a:pt x="274" y="203"/>
                      <a:pt x="274" y="131"/>
                    </a:cubicBezTo>
                    <a:cubicBezTo>
                      <a:pt x="274" y="60"/>
                      <a:pt x="215" y="0"/>
                      <a:pt x="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86" name="Google Shape;1486;p22"/>
              <p:cNvSpPr/>
              <p:nvPr/>
            </p:nvSpPr>
            <p:spPr>
              <a:xfrm>
                <a:off x="4451049" y="3755640"/>
                <a:ext cx="15364" cy="15364"/>
              </a:xfrm>
              <a:custGeom>
                <a:avLst/>
                <a:gdLst/>
                <a:ahLst/>
                <a:cxnLst/>
                <a:rect l="l" t="t" r="r" b="b"/>
                <a:pathLst>
                  <a:path w="263" h="263" extrusionOk="0">
                    <a:moveTo>
                      <a:pt x="132" y="0"/>
                    </a:moveTo>
                    <a:cubicBezTo>
                      <a:pt x="60" y="0"/>
                      <a:pt x="1" y="60"/>
                      <a:pt x="1" y="131"/>
                    </a:cubicBezTo>
                    <a:cubicBezTo>
                      <a:pt x="1" y="203"/>
                      <a:pt x="60" y="262"/>
                      <a:pt x="132" y="262"/>
                    </a:cubicBezTo>
                    <a:cubicBezTo>
                      <a:pt x="203" y="262"/>
                      <a:pt x="263" y="203"/>
                      <a:pt x="263" y="131"/>
                    </a:cubicBezTo>
                    <a:cubicBezTo>
                      <a:pt x="263" y="60"/>
                      <a:pt x="203" y="0"/>
                      <a:pt x="1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87" name="Google Shape;1487;p22"/>
              <p:cNvSpPr/>
              <p:nvPr/>
            </p:nvSpPr>
            <p:spPr>
              <a:xfrm>
                <a:off x="4510168" y="3755640"/>
                <a:ext cx="15364" cy="15364"/>
              </a:xfrm>
              <a:custGeom>
                <a:avLst/>
                <a:gdLst/>
                <a:ahLst/>
                <a:cxnLst/>
                <a:rect l="l" t="t" r="r" b="b"/>
                <a:pathLst>
                  <a:path w="263" h="263" extrusionOk="0">
                    <a:moveTo>
                      <a:pt x="132" y="0"/>
                    </a:moveTo>
                    <a:cubicBezTo>
                      <a:pt x="60" y="0"/>
                      <a:pt x="1" y="60"/>
                      <a:pt x="1" y="131"/>
                    </a:cubicBezTo>
                    <a:cubicBezTo>
                      <a:pt x="1" y="203"/>
                      <a:pt x="60" y="262"/>
                      <a:pt x="132" y="262"/>
                    </a:cubicBezTo>
                    <a:cubicBezTo>
                      <a:pt x="203" y="262"/>
                      <a:pt x="263" y="203"/>
                      <a:pt x="263" y="131"/>
                    </a:cubicBezTo>
                    <a:cubicBezTo>
                      <a:pt x="263" y="60"/>
                      <a:pt x="203" y="0"/>
                      <a:pt x="1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88" name="Google Shape;1488;p22"/>
              <p:cNvSpPr/>
              <p:nvPr/>
            </p:nvSpPr>
            <p:spPr>
              <a:xfrm>
                <a:off x="4567943" y="3755640"/>
                <a:ext cx="16007" cy="15364"/>
              </a:xfrm>
              <a:custGeom>
                <a:avLst/>
                <a:gdLst/>
                <a:ahLst/>
                <a:cxnLst/>
                <a:rect l="l" t="t" r="r" b="b"/>
                <a:pathLst>
                  <a:path w="274" h="263" extrusionOk="0">
                    <a:moveTo>
                      <a:pt x="143" y="0"/>
                    </a:moveTo>
                    <a:cubicBezTo>
                      <a:pt x="60" y="0"/>
                      <a:pt x="0" y="60"/>
                      <a:pt x="0" y="131"/>
                    </a:cubicBezTo>
                    <a:cubicBezTo>
                      <a:pt x="0" y="203"/>
                      <a:pt x="60" y="262"/>
                      <a:pt x="143" y="262"/>
                    </a:cubicBezTo>
                    <a:cubicBezTo>
                      <a:pt x="214" y="262"/>
                      <a:pt x="274" y="203"/>
                      <a:pt x="274" y="131"/>
                    </a:cubicBezTo>
                    <a:cubicBezTo>
                      <a:pt x="274" y="60"/>
                      <a:pt x="214" y="0"/>
                      <a:pt x="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89" name="Google Shape;1489;p22"/>
              <p:cNvSpPr/>
              <p:nvPr/>
            </p:nvSpPr>
            <p:spPr>
              <a:xfrm>
                <a:off x="4623557" y="3755640"/>
                <a:ext cx="16065" cy="15364"/>
              </a:xfrm>
              <a:custGeom>
                <a:avLst/>
                <a:gdLst/>
                <a:ahLst/>
                <a:cxnLst/>
                <a:rect l="l" t="t" r="r" b="b"/>
                <a:pathLst>
                  <a:path w="275" h="263" extrusionOk="0">
                    <a:moveTo>
                      <a:pt x="132" y="0"/>
                    </a:moveTo>
                    <a:cubicBezTo>
                      <a:pt x="60" y="0"/>
                      <a:pt x="1" y="60"/>
                      <a:pt x="1" y="131"/>
                    </a:cubicBezTo>
                    <a:cubicBezTo>
                      <a:pt x="1" y="203"/>
                      <a:pt x="60" y="262"/>
                      <a:pt x="132" y="262"/>
                    </a:cubicBezTo>
                    <a:cubicBezTo>
                      <a:pt x="215" y="262"/>
                      <a:pt x="274" y="203"/>
                      <a:pt x="274" y="131"/>
                    </a:cubicBezTo>
                    <a:cubicBezTo>
                      <a:pt x="274" y="60"/>
                      <a:pt x="215" y="0"/>
                      <a:pt x="1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90" name="Google Shape;1490;p22"/>
              <p:cNvSpPr/>
              <p:nvPr/>
            </p:nvSpPr>
            <p:spPr>
              <a:xfrm>
                <a:off x="4682676" y="3755640"/>
                <a:ext cx="16065" cy="15364"/>
              </a:xfrm>
              <a:custGeom>
                <a:avLst/>
                <a:gdLst/>
                <a:ahLst/>
                <a:cxnLst/>
                <a:rect l="l" t="t" r="r" b="b"/>
                <a:pathLst>
                  <a:path w="275" h="263" extrusionOk="0">
                    <a:moveTo>
                      <a:pt x="143" y="0"/>
                    </a:moveTo>
                    <a:cubicBezTo>
                      <a:pt x="60" y="0"/>
                      <a:pt x="1" y="60"/>
                      <a:pt x="1" y="131"/>
                    </a:cubicBezTo>
                    <a:cubicBezTo>
                      <a:pt x="1" y="203"/>
                      <a:pt x="60" y="262"/>
                      <a:pt x="143" y="262"/>
                    </a:cubicBezTo>
                    <a:cubicBezTo>
                      <a:pt x="215" y="262"/>
                      <a:pt x="274" y="203"/>
                      <a:pt x="274" y="131"/>
                    </a:cubicBezTo>
                    <a:cubicBezTo>
                      <a:pt x="274" y="60"/>
                      <a:pt x="215" y="0"/>
                      <a:pt x="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91" name="Google Shape;1491;p22"/>
              <p:cNvSpPr/>
              <p:nvPr/>
            </p:nvSpPr>
            <p:spPr>
              <a:xfrm>
                <a:off x="4741795" y="3755640"/>
                <a:ext cx="16065" cy="15364"/>
              </a:xfrm>
              <a:custGeom>
                <a:avLst/>
                <a:gdLst/>
                <a:ahLst/>
                <a:cxnLst/>
                <a:rect l="l" t="t" r="r" b="b"/>
                <a:pathLst>
                  <a:path w="275" h="263" extrusionOk="0">
                    <a:moveTo>
                      <a:pt x="143" y="0"/>
                    </a:moveTo>
                    <a:cubicBezTo>
                      <a:pt x="60" y="0"/>
                      <a:pt x="1" y="60"/>
                      <a:pt x="1" y="131"/>
                    </a:cubicBezTo>
                    <a:cubicBezTo>
                      <a:pt x="1" y="203"/>
                      <a:pt x="60" y="262"/>
                      <a:pt x="143" y="262"/>
                    </a:cubicBezTo>
                    <a:cubicBezTo>
                      <a:pt x="215" y="262"/>
                      <a:pt x="274" y="203"/>
                      <a:pt x="274" y="131"/>
                    </a:cubicBezTo>
                    <a:cubicBezTo>
                      <a:pt x="274" y="60"/>
                      <a:pt x="215" y="0"/>
                      <a:pt x="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92" name="Google Shape;1492;p22"/>
              <p:cNvSpPr/>
              <p:nvPr/>
            </p:nvSpPr>
            <p:spPr>
              <a:xfrm>
                <a:off x="4162405" y="3811955"/>
                <a:ext cx="15364" cy="16065"/>
              </a:xfrm>
              <a:custGeom>
                <a:avLst/>
                <a:gdLst/>
                <a:ahLst/>
                <a:cxnLst/>
                <a:rect l="l" t="t" r="r" b="b"/>
                <a:pathLst>
                  <a:path w="263" h="275" extrusionOk="0">
                    <a:moveTo>
                      <a:pt x="132" y="1"/>
                    </a:moveTo>
                    <a:cubicBezTo>
                      <a:pt x="60" y="1"/>
                      <a:pt x="1" y="60"/>
                      <a:pt x="1" y="132"/>
                    </a:cubicBezTo>
                    <a:cubicBezTo>
                      <a:pt x="1" y="215"/>
                      <a:pt x="60" y="275"/>
                      <a:pt x="132" y="275"/>
                    </a:cubicBezTo>
                    <a:cubicBezTo>
                      <a:pt x="203" y="275"/>
                      <a:pt x="263" y="215"/>
                      <a:pt x="263" y="132"/>
                    </a:cubicBezTo>
                    <a:cubicBezTo>
                      <a:pt x="263" y="60"/>
                      <a:pt x="203" y="1"/>
                      <a:pt x="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93" name="Google Shape;1493;p22"/>
              <p:cNvSpPr/>
              <p:nvPr/>
            </p:nvSpPr>
            <p:spPr>
              <a:xfrm>
                <a:off x="4221524" y="3811955"/>
                <a:ext cx="15364" cy="16065"/>
              </a:xfrm>
              <a:custGeom>
                <a:avLst/>
                <a:gdLst/>
                <a:ahLst/>
                <a:cxnLst/>
                <a:rect l="l" t="t" r="r" b="b"/>
                <a:pathLst>
                  <a:path w="263" h="275" extrusionOk="0">
                    <a:moveTo>
                      <a:pt x="132" y="1"/>
                    </a:moveTo>
                    <a:cubicBezTo>
                      <a:pt x="60" y="1"/>
                      <a:pt x="1" y="60"/>
                      <a:pt x="1" y="132"/>
                    </a:cubicBezTo>
                    <a:cubicBezTo>
                      <a:pt x="1" y="215"/>
                      <a:pt x="60" y="275"/>
                      <a:pt x="132" y="275"/>
                    </a:cubicBezTo>
                    <a:cubicBezTo>
                      <a:pt x="203" y="275"/>
                      <a:pt x="263" y="215"/>
                      <a:pt x="263" y="132"/>
                    </a:cubicBezTo>
                    <a:cubicBezTo>
                      <a:pt x="263" y="60"/>
                      <a:pt x="203" y="1"/>
                      <a:pt x="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94" name="Google Shape;1494;p22"/>
              <p:cNvSpPr/>
              <p:nvPr/>
            </p:nvSpPr>
            <p:spPr>
              <a:xfrm>
                <a:off x="4277196" y="3811955"/>
                <a:ext cx="15364" cy="16065"/>
              </a:xfrm>
              <a:custGeom>
                <a:avLst/>
                <a:gdLst/>
                <a:ahLst/>
                <a:cxnLst/>
                <a:rect l="l" t="t" r="r" b="b"/>
                <a:pathLst>
                  <a:path w="263" h="275" extrusionOk="0">
                    <a:moveTo>
                      <a:pt x="131" y="1"/>
                    </a:moveTo>
                    <a:cubicBezTo>
                      <a:pt x="60" y="1"/>
                      <a:pt x="0" y="60"/>
                      <a:pt x="0" y="132"/>
                    </a:cubicBezTo>
                    <a:cubicBezTo>
                      <a:pt x="0" y="215"/>
                      <a:pt x="60" y="275"/>
                      <a:pt x="131" y="275"/>
                    </a:cubicBezTo>
                    <a:cubicBezTo>
                      <a:pt x="203" y="275"/>
                      <a:pt x="262" y="215"/>
                      <a:pt x="262" y="132"/>
                    </a:cubicBezTo>
                    <a:cubicBezTo>
                      <a:pt x="262" y="60"/>
                      <a:pt x="203" y="1"/>
                      <a:pt x="1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95" name="Google Shape;1495;p22"/>
              <p:cNvSpPr/>
              <p:nvPr/>
            </p:nvSpPr>
            <p:spPr>
              <a:xfrm>
                <a:off x="4336315" y="3811955"/>
                <a:ext cx="15364" cy="16065"/>
              </a:xfrm>
              <a:custGeom>
                <a:avLst/>
                <a:gdLst/>
                <a:ahLst/>
                <a:cxnLst/>
                <a:rect l="l" t="t" r="r" b="b"/>
                <a:pathLst>
                  <a:path w="263" h="275" extrusionOk="0">
                    <a:moveTo>
                      <a:pt x="131" y="1"/>
                    </a:moveTo>
                    <a:cubicBezTo>
                      <a:pt x="60" y="1"/>
                      <a:pt x="0" y="60"/>
                      <a:pt x="0" y="132"/>
                    </a:cubicBezTo>
                    <a:cubicBezTo>
                      <a:pt x="0" y="215"/>
                      <a:pt x="60" y="275"/>
                      <a:pt x="131" y="275"/>
                    </a:cubicBezTo>
                    <a:cubicBezTo>
                      <a:pt x="203" y="275"/>
                      <a:pt x="262" y="215"/>
                      <a:pt x="262" y="132"/>
                    </a:cubicBezTo>
                    <a:cubicBezTo>
                      <a:pt x="262" y="60"/>
                      <a:pt x="203" y="1"/>
                      <a:pt x="1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96" name="Google Shape;1496;p22"/>
              <p:cNvSpPr/>
              <p:nvPr/>
            </p:nvSpPr>
            <p:spPr>
              <a:xfrm>
                <a:off x="4395435" y="3811955"/>
                <a:ext cx="15364" cy="16065"/>
              </a:xfrm>
              <a:custGeom>
                <a:avLst/>
                <a:gdLst/>
                <a:ahLst/>
                <a:cxnLst/>
                <a:rect l="l" t="t" r="r" b="b"/>
                <a:pathLst>
                  <a:path w="263" h="275" extrusionOk="0">
                    <a:moveTo>
                      <a:pt x="131" y="1"/>
                    </a:moveTo>
                    <a:cubicBezTo>
                      <a:pt x="60" y="1"/>
                      <a:pt x="0" y="60"/>
                      <a:pt x="0" y="132"/>
                    </a:cubicBezTo>
                    <a:cubicBezTo>
                      <a:pt x="0" y="215"/>
                      <a:pt x="60" y="275"/>
                      <a:pt x="131" y="275"/>
                    </a:cubicBezTo>
                    <a:cubicBezTo>
                      <a:pt x="203" y="275"/>
                      <a:pt x="262" y="215"/>
                      <a:pt x="262" y="132"/>
                    </a:cubicBezTo>
                    <a:cubicBezTo>
                      <a:pt x="262" y="60"/>
                      <a:pt x="191" y="1"/>
                      <a:pt x="1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97" name="Google Shape;1497;p22"/>
              <p:cNvSpPr/>
              <p:nvPr/>
            </p:nvSpPr>
            <p:spPr>
              <a:xfrm>
                <a:off x="4451049" y="3811955"/>
                <a:ext cx="15364" cy="16065"/>
              </a:xfrm>
              <a:custGeom>
                <a:avLst/>
                <a:gdLst/>
                <a:ahLst/>
                <a:cxnLst/>
                <a:rect l="l" t="t" r="r" b="b"/>
                <a:pathLst>
                  <a:path w="263" h="275" extrusionOk="0">
                    <a:moveTo>
                      <a:pt x="132" y="1"/>
                    </a:moveTo>
                    <a:cubicBezTo>
                      <a:pt x="60" y="1"/>
                      <a:pt x="1" y="60"/>
                      <a:pt x="1" y="132"/>
                    </a:cubicBezTo>
                    <a:cubicBezTo>
                      <a:pt x="1" y="215"/>
                      <a:pt x="60" y="275"/>
                      <a:pt x="132" y="275"/>
                    </a:cubicBezTo>
                    <a:cubicBezTo>
                      <a:pt x="203" y="275"/>
                      <a:pt x="263" y="215"/>
                      <a:pt x="263" y="132"/>
                    </a:cubicBezTo>
                    <a:cubicBezTo>
                      <a:pt x="263" y="60"/>
                      <a:pt x="203" y="1"/>
                      <a:pt x="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98" name="Google Shape;1498;p22"/>
              <p:cNvSpPr/>
              <p:nvPr/>
            </p:nvSpPr>
            <p:spPr>
              <a:xfrm>
                <a:off x="4510168" y="3811955"/>
                <a:ext cx="15364" cy="16065"/>
              </a:xfrm>
              <a:custGeom>
                <a:avLst/>
                <a:gdLst/>
                <a:ahLst/>
                <a:cxnLst/>
                <a:rect l="l" t="t" r="r" b="b"/>
                <a:pathLst>
                  <a:path w="263" h="275" extrusionOk="0">
                    <a:moveTo>
                      <a:pt x="132" y="1"/>
                    </a:moveTo>
                    <a:cubicBezTo>
                      <a:pt x="60" y="1"/>
                      <a:pt x="1" y="60"/>
                      <a:pt x="1" y="132"/>
                    </a:cubicBezTo>
                    <a:cubicBezTo>
                      <a:pt x="1" y="215"/>
                      <a:pt x="60" y="275"/>
                      <a:pt x="132" y="275"/>
                    </a:cubicBezTo>
                    <a:cubicBezTo>
                      <a:pt x="203" y="275"/>
                      <a:pt x="263" y="215"/>
                      <a:pt x="263" y="132"/>
                    </a:cubicBezTo>
                    <a:cubicBezTo>
                      <a:pt x="263" y="60"/>
                      <a:pt x="203" y="1"/>
                      <a:pt x="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99" name="Google Shape;1499;p22"/>
              <p:cNvSpPr/>
              <p:nvPr/>
            </p:nvSpPr>
            <p:spPr>
              <a:xfrm>
                <a:off x="4567943" y="3811955"/>
                <a:ext cx="16007" cy="16065"/>
              </a:xfrm>
              <a:custGeom>
                <a:avLst/>
                <a:gdLst/>
                <a:ahLst/>
                <a:cxnLst/>
                <a:rect l="l" t="t" r="r" b="b"/>
                <a:pathLst>
                  <a:path w="274" h="275" extrusionOk="0">
                    <a:moveTo>
                      <a:pt x="143" y="1"/>
                    </a:moveTo>
                    <a:cubicBezTo>
                      <a:pt x="60" y="1"/>
                      <a:pt x="0" y="60"/>
                      <a:pt x="0" y="132"/>
                    </a:cubicBezTo>
                    <a:cubicBezTo>
                      <a:pt x="0" y="215"/>
                      <a:pt x="60" y="275"/>
                      <a:pt x="143" y="275"/>
                    </a:cubicBezTo>
                    <a:cubicBezTo>
                      <a:pt x="214" y="275"/>
                      <a:pt x="274" y="215"/>
                      <a:pt x="274" y="132"/>
                    </a:cubicBezTo>
                    <a:cubicBezTo>
                      <a:pt x="274" y="60"/>
                      <a:pt x="214" y="1"/>
                      <a:pt x="1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00" name="Google Shape;1500;p22"/>
              <p:cNvSpPr/>
              <p:nvPr/>
            </p:nvSpPr>
            <p:spPr>
              <a:xfrm>
                <a:off x="4624959" y="3811955"/>
                <a:ext cx="15364" cy="16065"/>
              </a:xfrm>
              <a:custGeom>
                <a:avLst/>
                <a:gdLst/>
                <a:ahLst/>
                <a:cxnLst/>
                <a:rect l="l" t="t" r="r" b="b"/>
                <a:pathLst>
                  <a:path w="263" h="275" extrusionOk="0">
                    <a:moveTo>
                      <a:pt x="131" y="1"/>
                    </a:moveTo>
                    <a:cubicBezTo>
                      <a:pt x="60" y="1"/>
                      <a:pt x="0" y="60"/>
                      <a:pt x="0" y="132"/>
                    </a:cubicBezTo>
                    <a:cubicBezTo>
                      <a:pt x="0" y="215"/>
                      <a:pt x="60" y="275"/>
                      <a:pt x="131" y="275"/>
                    </a:cubicBezTo>
                    <a:cubicBezTo>
                      <a:pt x="203" y="275"/>
                      <a:pt x="262" y="215"/>
                      <a:pt x="262" y="132"/>
                    </a:cubicBezTo>
                    <a:cubicBezTo>
                      <a:pt x="262" y="60"/>
                      <a:pt x="191" y="1"/>
                      <a:pt x="1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01" name="Google Shape;1501;p22"/>
              <p:cNvSpPr/>
              <p:nvPr/>
            </p:nvSpPr>
            <p:spPr>
              <a:xfrm>
                <a:off x="4682676" y="3811955"/>
                <a:ext cx="16065" cy="16065"/>
              </a:xfrm>
              <a:custGeom>
                <a:avLst/>
                <a:gdLst/>
                <a:ahLst/>
                <a:cxnLst/>
                <a:rect l="l" t="t" r="r" b="b"/>
                <a:pathLst>
                  <a:path w="275" h="275" extrusionOk="0">
                    <a:moveTo>
                      <a:pt x="143" y="1"/>
                    </a:moveTo>
                    <a:cubicBezTo>
                      <a:pt x="60" y="1"/>
                      <a:pt x="1" y="60"/>
                      <a:pt x="1" y="132"/>
                    </a:cubicBezTo>
                    <a:cubicBezTo>
                      <a:pt x="1" y="215"/>
                      <a:pt x="60" y="275"/>
                      <a:pt x="143" y="275"/>
                    </a:cubicBezTo>
                    <a:cubicBezTo>
                      <a:pt x="215" y="275"/>
                      <a:pt x="274" y="215"/>
                      <a:pt x="274" y="132"/>
                    </a:cubicBezTo>
                    <a:cubicBezTo>
                      <a:pt x="274" y="60"/>
                      <a:pt x="215" y="1"/>
                      <a:pt x="1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02" name="Google Shape;1502;p22"/>
              <p:cNvSpPr/>
              <p:nvPr/>
            </p:nvSpPr>
            <p:spPr>
              <a:xfrm>
                <a:off x="4741795" y="3811955"/>
                <a:ext cx="16065" cy="16065"/>
              </a:xfrm>
              <a:custGeom>
                <a:avLst/>
                <a:gdLst/>
                <a:ahLst/>
                <a:cxnLst/>
                <a:rect l="l" t="t" r="r" b="b"/>
                <a:pathLst>
                  <a:path w="275" h="275" extrusionOk="0">
                    <a:moveTo>
                      <a:pt x="143" y="1"/>
                    </a:moveTo>
                    <a:cubicBezTo>
                      <a:pt x="60" y="1"/>
                      <a:pt x="1" y="60"/>
                      <a:pt x="1" y="132"/>
                    </a:cubicBezTo>
                    <a:cubicBezTo>
                      <a:pt x="1" y="215"/>
                      <a:pt x="60" y="275"/>
                      <a:pt x="143" y="275"/>
                    </a:cubicBezTo>
                    <a:cubicBezTo>
                      <a:pt x="215" y="275"/>
                      <a:pt x="274" y="215"/>
                      <a:pt x="274" y="132"/>
                    </a:cubicBezTo>
                    <a:cubicBezTo>
                      <a:pt x="274" y="60"/>
                      <a:pt x="215" y="1"/>
                      <a:pt x="1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03" name="Google Shape;1503;p22"/>
              <p:cNvSpPr/>
              <p:nvPr/>
            </p:nvSpPr>
            <p:spPr>
              <a:xfrm>
                <a:off x="4220122" y="3868328"/>
                <a:ext cx="16065" cy="16006"/>
              </a:xfrm>
              <a:custGeom>
                <a:avLst/>
                <a:gdLst/>
                <a:ahLst/>
                <a:cxnLst/>
                <a:rect l="l" t="t" r="r" b="b"/>
                <a:pathLst>
                  <a:path w="275" h="274" extrusionOk="0">
                    <a:moveTo>
                      <a:pt x="144" y="0"/>
                    </a:moveTo>
                    <a:cubicBezTo>
                      <a:pt x="60" y="0"/>
                      <a:pt x="1" y="60"/>
                      <a:pt x="1" y="131"/>
                    </a:cubicBezTo>
                    <a:cubicBezTo>
                      <a:pt x="1" y="214"/>
                      <a:pt x="60" y="274"/>
                      <a:pt x="144" y="274"/>
                    </a:cubicBezTo>
                    <a:cubicBezTo>
                      <a:pt x="215" y="274"/>
                      <a:pt x="275" y="214"/>
                      <a:pt x="275" y="131"/>
                    </a:cubicBezTo>
                    <a:cubicBezTo>
                      <a:pt x="275" y="60"/>
                      <a:pt x="215" y="0"/>
                      <a:pt x="1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04" name="Google Shape;1504;p22"/>
              <p:cNvSpPr/>
              <p:nvPr/>
            </p:nvSpPr>
            <p:spPr>
              <a:xfrm>
                <a:off x="4277196" y="3868328"/>
                <a:ext cx="15364" cy="16006"/>
              </a:xfrm>
              <a:custGeom>
                <a:avLst/>
                <a:gdLst/>
                <a:ahLst/>
                <a:cxnLst/>
                <a:rect l="l" t="t" r="r" b="b"/>
                <a:pathLst>
                  <a:path w="263" h="274" extrusionOk="0">
                    <a:moveTo>
                      <a:pt x="131" y="0"/>
                    </a:moveTo>
                    <a:cubicBezTo>
                      <a:pt x="60" y="0"/>
                      <a:pt x="0" y="60"/>
                      <a:pt x="0" y="131"/>
                    </a:cubicBezTo>
                    <a:cubicBezTo>
                      <a:pt x="0" y="214"/>
                      <a:pt x="60" y="274"/>
                      <a:pt x="131" y="274"/>
                    </a:cubicBezTo>
                    <a:cubicBezTo>
                      <a:pt x="203" y="274"/>
                      <a:pt x="262" y="214"/>
                      <a:pt x="262" y="131"/>
                    </a:cubicBezTo>
                    <a:cubicBezTo>
                      <a:pt x="262" y="60"/>
                      <a:pt x="203" y="0"/>
                      <a:pt x="1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05" name="Google Shape;1505;p22"/>
              <p:cNvSpPr/>
              <p:nvPr/>
            </p:nvSpPr>
            <p:spPr>
              <a:xfrm>
                <a:off x="4336315" y="3868328"/>
                <a:ext cx="15364" cy="16006"/>
              </a:xfrm>
              <a:custGeom>
                <a:avLst/>
                <a:gdLst/>
                <a:ahLst/>
                <a:cxnLst/>
                <a:rect l="l" t="t" r="r" b="b"/>
                <a:pathLst>
                  <a:path w="263" h="274" extrusionOk="0">
                    <a:moveTo>
                      <a:pt x="131" y="0"/>
                    </a:moveTo>
                    <a:cubicBezTo>
                      <a:pt x="60" y="0"/>
                      <a:pt x="0" y="60"/>
                      <a:pt x="0" y="143"/>
                    </a:cubicBezTo>
                    <a:cubicBezTo>
                      <a:pt x="0" y="214"/>
                      <a:pt x="60" y="274"/>
                      <a:pt x="131" y="274"/>
                    </a:cubicBezTo>
                    <a:cubicBezTo>
                      <a:pt x="203" y="274"/>
                      <a:pt x="262" y="214"/>
                      <a:pt x="262" y="143"/>
                    </a:cubicBezTo>
                    <a:cubicBezTo>
                      <a:pt x="262" y="60"/>
                      <a:pt x="203" y="0"/>
                      <a:pt x="1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06" name="Google Shape;1506;p22"/>
              <p:cNvSpPr/>
              <p:nvPr/>
            </p:nvSpPr>
            <p:spPr>
              <a:xfrm>
                <a:off x="4394033" y="3868328"/>
                <a:ext cx="16065" cy="16006"/>
              </a:xfrm>
              <a:custGeom>
                <a:avLst/>
                <a:gdLst/>
                <a:ahLst/>
                <a:cxnLst/>
                <a:rect l="l" t="t" r="r" b="b"/>
                <a:pathLst>
                  <a:path w="275" h="274" extrusionOk="0">
                    <a:moveTo>
                      <a:pt x="143" y="0"/>
                    </a:moveTo>
                    <a:cubicBezTo>
                      <a:pt x="60" y="0"/>
                      <a:pt x="0" y="60"/>
                      <a:pt x="0" y="131"/>
                    </a:cubicBezTo>
                    <a:cubicBezTo>
                      <a:pt x="0" y="214"/>
                      <a:pt x="60" y="274"/>
                      <a:pt x="143" y="274"/>
                    </a:cubicBezTo>
                    <a:cubicBezTo>
                      <a:pt x="215" y="274"/>
                      <a:pt x="274" y="214"/>
                      <a:pt x="274" y="131"/>
                    </a:cubicBezTo>
                    <a:cubicBezTo>
                      <a:pt x="274" y="60"/>
                      <a:pt x="215" y="0"/>
                      <a:pt x="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07" name="Google Shape;1507;p22"/>
              <p:cNvSpPr/>
              <p:nvPr/>
            </p:nvSpPr>
            <p:spPr>
              <a:xfrm>
                <a:off x="4451049" y="3868328"/>
                <a:ext cx="15364" cy="16006"/>
              </a:xfrm>
              <a:custGeom>
                <a:avLst/>
                <a:gdLst/>
                <a:ahLst/>
                <a:cxnLst/>
                <a:rect l="l" t="t" r="r" b="b"/>
                <a:pathLst>
                  <a:path w="263" h="274" extrusionOk="0">
                    <a:moveTo>
                      <a:pt x="132" y="0"/>
                    </a:moveTo>
                    <a:cubicBezTo>
                      <a:pt x="60" y="0"/>
                      <a:pt x="1" y="60"/>
                      <a:pt x="1" y="143"/>
                    </a:cubicBezTo>
                    <a:cubicBezTo>
                      <a:pt x="1" y="214"/>
                      <a:pt x="60" y="274"/>
                      <a:pt x="132" y="274"/>
                    </a:cubicBezTo>
                    <a:cubicBezTo>
                      <a:pt x="203" y="274"/>
                      <a:pt x="263" y="214"/>
                      <a:pt x="263" y="143"/>
                    </a:cubicBezTo>
                    <a:cubicBezTo>
                      <a:pt x="263" y="60"/>
                      <a:pt x="203" y="0"/>
                      <a:pt x="1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08" name="Google Shape;1508;p22"/>
              <p:cNvSpPr/>
              <p:nvPr/>
            </p:nvSpPr>
            <p:spPr>
              <a:xfrm>
                <a:off x="4510168" y="3868328"/>
                <a:ext cx="15364" cy="16006"/>
              </a:xfrm>
              <a:custGeom>
                <a:avLst/>
                <a:gdLst/>
                <a:ahLst/>
                <a:cxnLst/>
                <a:rect l="l" t="t" r="r" b="b"/>
                <a:pathLst>
                  <a:path w="263" h="274" extrusionOk="0">
                    <a:moveTo>
                      <a:pt x="132" y="0"/>
                    </a:moveTo>
                    <a:cubicBezTo>
                      <a:pt x="60" y="0"/>
                      <a:pt x="1" y="60"/>
                      <a:pt x="1" y="143"/>
                    </a:cubicBezTo>
                    <a:cubicBezTo>
                      <a:pt x="1" y="214"/>
                      <a:pt x="60" y="274"/>
                      <a:pt x="132" y="274"/>
                    </a:cubicBezTo>
                    <a:cubicBezTo>
                      <a:pt x="203" y="274"/>
                      <a:pt x="263" y="214"/>
                      <a:pt x="263" y="143"/>
                    </a:cubicBezTo>
                    <a:cubicBezTo>
                      <a:pt x="263" y="60"/>
                      <a:pt x="203" y="0"/>
                      <a:pt x="1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09" name="Google Shape;1509;p22"/>
              <p:cNvSpPr/>
              <p:nvPr/>
            </p:nvSpPr>
            <p:spPr>
              <a:xfrm>
                <a:off x="4567943" y="3868328"/>
                <a:ext cx="16007" cy="16006"/>
              </a:xfrm>
              <a:custGeom>
                <a:avLst/>
                <a:gdLst/>
                <a:ahLst/>
                <a:cxnLst/>
                <a:rect l="l" t="t" r="r" b="b"/>
                <a:pathLst>
                  <a:path w="274" h="274" extrusionOk="0">
                    <a:moveTo>
                      <a:pt x="143" y="0"/>
                    </a:moveTo>
                    <a:cubicBezTo>
                      <a:pt x="60" y="0"/>
                      <a:pt x="0" y="60"/>
                      <a:pt x="0" y="143"/>
                    </a:cubicBezTo>
                    <a:cubicBezTo>
                      <a:pt x="0" y="214"/>
                      <a:pt x="60" y="274"/>
                      <a:pt x="143" y="274"/>
                    </a:cubicBezTo>
                    <a:cubicBezTo>
                      <a:pt x="214" y="274"/>
                      <a:pt x="274" y="214"/>
                      <a:pt x="274" y="143"/>
                    </a:cubicBezTo>
                    <a:cubicBezTo>
                      <a:pt x="274" y="60"/>
                      <a:pt x="214" y="0"/>
                      <a:pt x="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10" name="Google Shape;1510;p22"/>
              <p:cNvSpPr/>
              <p:nvPr/>
            </p:nvSpPr>
            <p:spPr>
              <a:xfrm>
                <a:off x="4623557" y="3868328"/>
                <a:ext cx="16065" cy="16006"/>
              </a:xfrm>
              <a:custGeom>
                <a:avLst/>
                <a:gdLst/>
                <a:ahLst/>
                <a:cxnLst/>
                <a:rect l="l" t="t" r="r" b="b"/>
                <a:pathLst>
                  <a:path w="275" h="274" extrusionOk="0">
                    <a:moveTo>
                      <a:pt x="132" y="0"/>
                    </a:moveTo>
                    <a:cubicBezTo>
                      <a:pt x="60" y="0"/>
                      <a:pt x="1" y="60"/>
                      <a:pt x="1" y="131"/>
                    </a:cubicBezTo>
                    <a:cubicBezTo>
                      <a:pt x="1" y="214"/>
                      <a:pt x="60" y="274"/>
                      <a:pt x="132" y="274"/>
                    </a:cubicBezTo>
                    <a:cubicBezTo>
                      <a:pt x="215" y="274"/>
                      <a:pt x="274" y="214"/>
                      <a:pt x="274" y="131"/>
                    </a:cubicBezTo>
                    <a:cubicBezTo>
                      <a:pt x="274" y="60"/>
                      <a:pt x="215" y="0"/>
                      <a:pt x="1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11" name="Google Shape;1511;p22"/>
              <p:cNvSpPr/>
              <p:nvPr/>
            </p:nvSpPr>
            <p:spPr>
              <a:xfrm>
                <a:off x="4682676" y="3868328"/>
                <a:ext cx="16065" cy="16006"/>
              </a:xfrm>
              <a:custGeom>
                <a:avLst/>
                <a:gdLst/>
                <a:ahLst/>
                <a:cxnLst/>
                <a:rect l="l" t="t" r="r" b="b"/>
                <a:pathLst>
                  <a:path w="275" h="274" extrusionOk="0">
                    <a:moveTo>
                      <a:pt x="143" y="0"/>
                    </a:moveTo>
                    <a:cubicBezTo>
                      <a:pt x="60" y="0"/>
                      <a:pt x="1" y="60"/>
                      <a:pt x="1" y="143"/>
                    </a:cubicBezTo>
                    <a:cubicBezTo>
                      <a:pt x="1" y="214"/>
                      <a:pt x="60" y="274"/>
                      <a:pt x="143" y="274"/>
                    </a:cubicBezTo>
                    <a:cubicBezTo>
                      <a:pt x="215" y="274"/>
                      <a:pt x="274" y="214"/>
                      <a:pt x="274" y="143"/>
                    </a:cubicBezTo>
                    <a:cubicBezTo>
                      <a:pt x="274" y="60"/>
                      <a:pt x="215" y="0"/>
                      <a:pt x="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12" name="Google Shape;1512;p22"/>
              <p:cNvSpPr/>
              <p:nvPr/>
            </p:nvSpPr>
            <p:spPr>
              <a:xfrm>
                <a:off x="4741795" y="3868328"/>
                <a:ext cx="16065" cy="16006"/>
              </a:xfrm>
              <a:custGeom>
                <a:avLst/>
                <a:gdLst/>
                <a:ahLst/>
                <a:cxnLst/>
                <a:rect l="l" t="t" r="r" b="b"/>
                <a:pathLst>
                  <a:path w="275" h="274" extrusionOk="0">
                    <a:moveTo>
                      <a:pt x="143" y="0"/>
                    </a:moveTo>
                    <a:cubicBezTo>
                      <a:pt x="60" y="0"/>
                      <a:pt x="1" y="60"/>
                      <a:pt x="1" y="143"/>
                    </a:cubicBezTo>
                    <a:cubicBezTo>
                      <a:pt x="1" y="214"/>
                      <a:pt x="60" y="274"/>
                      <a:pt x="143" y="274"/>
                    </a:cubicBezTo>
                    <a:cubicBezTo>
                      <a:pt x="215" y="274"/>
                      <a:pt x="274" y="214"/>
                      <a:pt x="274" y="143"/>
                    </a:cubicBezTo>
                    <a:cubicBezTo>
                      <a:pt x="274" y="60"/>
                      <a:pt x="215" y="0"/>
                      <a:pt x="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13" name="Google Shape;1513;p22"/>
              <p:cNvSpPr/>
              <p:nvPr/>
            </p:nvSpPr>
            <p:spPr>
              <a:xfrm>
                <a:off x="4277196" y="3925110"/>
                <a:ext cx="15364" cy="15597"/>
              </a:xfrm>
              <a:custGeom>
                <a:avLst/>
                <a:gdLst/>
                <a:ahLst/>
                <a:cxnLst/>
                <a:rect l="l" t="t" r="r" b="b"/>
                <a:pathLst>
                  <a:path w="263" h="267" extrusionOk="0">
                    <a:moveTo>
                      <a:pt x="156" y="0"/>
                    </a:moveTo>
                    <a:cubicBezTo>
                      <a:pt x="148" y="0"/>
                      <a:pt x="140" y="2"/>
                      <a:pt x="131" y="4"/>
                    </a:cubicBezTo>
                    <a:cubicBezTo>
                      <a:pt x="60" y="4"/>
                      <a:pt x="0" y="64"/>
                      <a:pt x="0" y="135"/>
                    </a:cubicBezTo>
                    <a:cubicBezTo>
                      <a:pt x="0" y="207"/>
                      <a:pt x="60" y="266"/>
                      <a:pt x="131" y="266"/>
                    </a:cubicBezTo>
                    <a:cubicBezTo>
                      <a:pt x="203" y="266"/>
                      <a:pt x="262" y="207"/>
                      <a:pt x="262" y="135"/>
                    </a:cubicBezTo>
                    <a:cubicBezTo>
                      <a:pt x="262" y="72"/>
                      <a:pt x="216" y="0"/>
                      <a:pt x="1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14" name="Google Shape;1514;p22"/>
              <p:cNvSpPr/>
              <p:nvPr/>
            </p:nvSpPr>
            <p:spPr>
              <a:xfrm>
                <a:off x="4336315" y="3925110"/>
                <a:ext cx="15364" cy="15597"/>
              </a:xfrm>
              <a:custGeom>
                <a:avLst/>
                <a:gdLst/>
                <a:ahLst/>
                <a:cxnLst/>
                <a:rect l="l" t="t" r="r" b="b"/>
                <a:pathLst>
                  <a:path w="263" h="267" extrusionOk="0">
                    <a:moveTo>
                      <a:pt x="156" y="0"/>
                    </a:moveTo>
                    <a:cubicBezTo>
                      <a:pt x="148" y="0"/>
                      <a:pt x="140" y="2"/>
                      <a:pt x="131" y="4"/>
                    </a:cubicBezTo>
                    <a:cubicBezTo>
                      <a:pt x="60" y="4"/>
                      <a:pt x="0" y="64"/>
                      <a:pt x="0" y="135"/>
                    </a:cubicBezTo>
                    <a:cubicBezTo>
                      <a:pt x="0" y="207"/>
                      <a:pt x="60" y="266"/>
                      <a:pt x="131" y="266"/>
                    </a:cubicBezTo>
                    <a:cubicBezTo>
                      <a:pt x="203" y="266"/>
                      <a:pt x="262" y="207"/>
                      <a:pt x="262" y="135"/>
                    </a:cubicBezTo>
                    <a:cubicBezTo>
                      <a:pt x="262" y="72"/>
                      <a:pt x="216" y="0"/>
                      <a:pt x="1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15" name="Google Shape;1515;p22"/>
              <p:cNvSpPr/>
              <p:nvPr/>
            </p:nvSpPr>
            <p:spPr>
              <a:xfrm>
                <a:off x="4395435" y="3925110"/>
                <a:ext cx="15364" cy="15597"/>
              </a:xfrm>
              <a:custGeom>
                <a:avLst/>
                <a:gdLst/>
                <a:ahLst/>
                <a:cxnLst/>
                <a:rect l="l" t="t" r="r" b="b"/>
                <a:pathLst>
                  <a:path w="263" h="267" extrusionOk="0">
                    <a:moveTo>
                      <a:pt x="153" y="0"/>
                    </a:moveTo>
                    <a:cubicBezTo>
                      <a:pt x="146" y="0"/>
                      <a:pt x="138" y="2"/>
                      <a:pt x="131" y="4"/>
                    </a:cubicBezTo>
                    <a:cubicBezTo>
                      <a:pt x="60" y="4"/>
                      <a:pt x="0" y="64"/>
                      <a:pt x="0" y="135"/>
                    </a:cubicBezTo>
                    <a:cubicBezTo>
                      <a:pt x="0" y="207"/>
                      <a:pt x="60" y="266"/>
                      <a:pt x="131" y="266"/>
                    </a:cubicBezTo>
                    <a:cubicBezTo>
                      <a:pt x="203" y="266"/>
                      <a:pt x="262" y="207"/>
                      <a:pt x="262" y="135"/>
                    </a:cubicBezTo>
                    <a:cubicBezTo>
                      <a:pt x="262" y="72"/>
                      <a:pt x="207" y="0"/>
                      <a:pt x="1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16" name="Google Shape;1516;p22"/>
              <p:cNvSpPr/>
              <p:nvPr/>
            </p:nvSpPr>
            <p:spPr>
              <a:xfrm>
                <a:off x="4451049" y="3925344"/>
                <a:ext cx="15364" cy="15364"/>
              </a:xfrm>
              <a:custGeom>
                <a:avLst/>
                <a:gdLst/>
                <a:ahLst/>
                <a:cxnLst/>
                <a:rect l="l" t="t" r="r" b="b"/>
                <a:pathLst>
                  <a:path w="263" h="263" extrusionOk="0">
                    <a:moveTo>
                      <a:pt x="132" y="0"/>
                    </a:moveTo>
                    <a:cubicBezTo>
                      <a:pt x="60" y="0"/>
                      <a:pt x="1" y="60"/>
                      <a:pt x="1" y="131"/>
                    </a:cubicBezTo>
                    <a:cubicBezTo>
                      <a:pt x="1" y="203"/>
                      <a:pt x="60" y="262"/>
                      <a:pt x="132" y="262"/>
                    </a:cubicBezTo>
                    <a:cubicBezTo>
                      <a:pt x="203" y="262"/>
                      <a:pt x="263" y="203"/>
                      <a:pt x="263" y="131"/>
                    </a:cubicBezTo>
                    <a:cubicBezTo>
                      <a:pt x="263" y="60"/>
                      <a:pt x="203" y="0"/>
                      <a:pt x="1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17" name="Google Shape;1517;p22"/>
              <p:cNvSpPr/>
              <p:nvPr/>
            </p:nvSpPr>
            <p:spPr>
              <a:xfrm>
                <a:off x="4510168" y="3925344"/>
                <a:ext cx="15364" cy="15364"/>
              </a:xfrm>
              <a:custGeom>
                <a:avLst/>
                <a:gdLst/>
                <a:ahLst/>
                <a:cxnLst/>
                <a:rect l="l" t="t" r="r" b="b"/>
                <a:pathLst>
                  <a:path w="263" h="263" extrusionOk="0">
                    <a:moveTo>
                      <a:pt x="132" y="0"/>
                    </a:moveTo>
                    <a:cubicBezTo>
                      <a:pt x="60" y="0"/>
                      <a:pt x="1" y="60"/>
                      <a:pt x="1" y="131"/>
                    </a:cubicBezTo>
                    <a:cubicBezTo>
                      <a:pt x="1" y="203"/>
                      <a:pt x="60" y="262"/>
                      <a:pt x="132" y="262"/>
                    </a:cubicBezTo>
                    <a:cubicBezTo>
                      <a:pt x="203" y="262"/>
                      <a:pt x="263" y="203"/>
                      <a:pt x="263" y="131"/>
                    </a:cubicBezTo>
                    <a:cubicBezTo>
                      <a:pt x="263" y="60"/>
                      <a:pt x="203" y="0"/>
                      <a:pt x="1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18" name="Google Shape;1518;p22"/>
              <p:cNvSpPr/>
              <p:nvPr/>
            </p:nvSpPr>
            <p:spPr>
              <a:xfrm>
                <a:off x="4567943" y="3925110"/>
                <a:ext cx="16007" cy="15597"/>
              </a:xfrm>
              <a:custGeom>
                <a:avLst/>
                <a:gdLst/>
                <a:ahLst/>
                <a:cxnLst/>
                <a:rect l="l" t="t" r="r" b="b"/>
                <a:pathLst>
                  <a:path w="274" h="267" extrusionOk="0">
                    <a:moveTo>
                      <a:pt x="168" y="0"/>
                    </a:moveTo>
                    <a:cubicBezTo>
                      <a:pt x="160" y="0"/>
                      <a:pt x="151" y="2"/>
                      <a:pt x="143" y="4"/>
                    </a:cubicBezTo>
                    <a:cubicBezTo>
                      <a:pt x="60" y="4"/>
                      <a:pt x="0" y="64"/>
                      <a:pt x="0" y="135"/>
                    </a:cubicBezTo>
                    <a:cubicBezTo>
                      <a:pt x="0" y="207"/>
                      <a:pt x="60" y="266"/>
                      <a:pt x="143" y="266"/>
                    </a:cubicBezTo>
                    <a:cubicBezTo>
                      <a:pt x="214" y="266"/>
                      <a:pt x="274" y="207"/>
                      <a:pt x="274" y="135"/>
                    </a:cubicBezTo>
                    <a:cubicBezTo>
                      <a:pt x="274" y="72"/>
                      <a:pt x="228" y="0"/>
                      <a:pt x="1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19" name="Google Shape;1519;p22"/>
              <p:cNvSpPr/>
              <p:nvPr/>
            </p:nvSpPr>
            <p:spPr>
              <a:xfrm>
                <a:off x="4624959" y="3925110"/>
                <a:ext cx="15364" cy="15597"/>
              </a:xfrm>
              <a:custGeom>
                <a:avLst/>
                <a:gdLst/>
                <a:ahLst/>
                <a:cxnLst/>
                <a:rect l="l" t="t" r="r" b="b"/>
                <a:pathLst>
                  <a:path w="263" h="267" extrusionOk="0">
                    <a:moveTo>
                      <a:pt x="153" y="0"/>
                    </a:moveTo>
                    <a:cubicBezTo>
                      <a:pt x="146" y="0"/>
                      <a:pt x="138" y="2"/>
                      <a:pt x="131" y="4"/>
                    </a:cubicBezTo>
                    <a:cubicBezTo>
                      <a:pt x="60" y="4"/>
                      <a:pt x="0" y="64"/>
                      <a:pt x="0" y="135"/>
                    </a:cubicBezTo>
                    <a:cubicBezTo>
                      <a:pt x="0" y="207"/>
                      <a:pt x="60" y="266"/>
                      <a:pt x="131" y="266"/>
                    </a:cubicBezTo>
                    <a:cubicBezTo>
                      <a:pt x="203" y="266"/>
                      <a:pt x="262" y="207"/>
                      <a:pt x="262" y="135"/>
                    </a:cubicBezTo>
                    <a:cubicBezTo>
                      <a:pt x="262" y="72"/>
                      <a:pt x="207" y="0"/>
                      <a:pt x="1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20" name="Google Shape;1520;p22"/>
              <p:cNvSpPr/>
              <p:nvPr/>
            </p:nvSpPr>
            <p:spPr>
              <a:xfrm>
                <a:off x="4682676" y="3925344"/>
                <a:ext cx="16065" cy="15364"/>
              </a:xfrm>
              <a:custGeom>
                <a:avLst/>
                <a:gdLst/>
                <a:ahLst/>
                <a:cxnLst/>
                <a:rect l="l" t="t" r="r" b="b"/>
                <a:pathLst>
                  <a:path w="275" h="263" extrusionOk="0">
                    <a:moveTo>
                      <a:pt x="143" y="0"/>
                    </a:moveTo>
                    <a:cubicBezTo>
                      <a:pt x="60" y="0"/>
                      <a:pt x="1" y="60"/>
                      <a:pt x="1" y="131"/>
                    </a:cubicBezTo>
                    <a:cubicBezTo>
                      <a:pt x="1" y="203"/>
                      <a:pt x="60" y="262"/>
                      <a:pt x="143" y="262"/>
                    </a:cubicBezTo>
                    <a:cubicBezTo>
                      <a:pt x="215" y="262"/>
                      <a:pt x="274" y="203"/>
                      <a:pt x="274" y="131"/>
                    </a:cubicBezTo>
                    <a:cubicBezTo>
                      <a:pt x="274" y="60"/>
                      <a:pt x="215" y="0"/>
                      <a:pt x="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21" name="Google Shape;1521;p22"/>
              <p:cNvSpPr/>
              <p:nvPr/>
            </p:nvSpPr>
            <p:spPr>
              <a:xfrm>
                <a:off x="4741795" y="3925110"/>
                <a:ext cx="16065" cy="15597"/>
              </a:xfrm>
              <a:custGeom>
                <a:avLst/>
                <a:gdLst/>
                <a:ahLst/>
                <a:cxnLst/>
                <a:rect l="l" t="t" r="r" b="b"/>
                <a:pathLst>
                  <a:path w="275" h="267" extrusionOk="0">
                    <a:moveTo>
                      <a:pt x="168" y="0"/>
                    </a:moveTo>
                    <a:cubicBezTo>
                      <a:pt x="160" y="0"/>
                      <a:pt x="152" y="2"/>
                      <a:pt x="143" y="4"/>
                    </a:cubicBezTo>
                    <a:cubicBezTo>
                      <a:pt x="60" y="4"/>
                      <a:pt x="1" y="64"/>
                      <a:pt x="1" y="135"/>
                    </a:cubicBezTo>
                    <a:cubicBezTo>
                      <a:pt x="1" y="207"/>
                      <a:pt x="60" y="266"/>
                      <a:pt x="143" y="266"/>
                    </a:cubicBezTo>
                    <a:cubicBezTo>
                      <a:pt x="215" y="266"/>
                      <a:pt x="274" y="207"/>
                      <a:pt x="274" y="135"/>
                    </a:cubicBezTo>
                    <a:cubicBezTo>
                      <a:pt x="274" y="72"/>
                      <a:pt x="228" y="0"/>
                      <a:pt x="1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22" name="Google Shape;1522;p22"/>
              <p:cNvSpPr/>
              <p:nvPr/>
            </p:nvSpPr>
            <p:spPr>
              <a:xfrm>
                <a:off x="4336315" y="3981600"/>
                <a:ext cx="15364" cy="15422"/>
              </a:xfrm>
              <a:custGeom>
                <a:avLst/>
                <a:gdLst/>
                <a:ahLst/>
                <a:cxnLst/>
                <a:rect l="l" t="t" r="r" b="b"/>
                <a:pathLst>
                  <a:path w="263" h="264" extrusionOk="0">
                    <a:moveTo>
                      <a:pt x="147" y="1"/>
                    </a:moveTo>
                    <a:cubicBezTo>
                      <a:pt x="142" y="1"/>
                      <a:pt x="137" y="1"/>
                      <a:pt x="131" y="2"/>
                    </a:cubicBezTo>
                    <a:cubicBezTo>
                      <a:pt x="60" y="2"/>
                      <a:pt x="0" y="61"/>
                      <a:pt x="0" y="133"/>
                    </a:cubicBezTo>
                    <a:cubicBezTo>
                      <a:pt x="0" y="204"/>
                      <a:pt x="60" y="264"/>
                      <a:pt x="131" y="264"/>
                    </a:cubicBezTo>
                    <a:cubicBezTo>
                      <a:pt x="203" y="264"/>
                      <a:pt x="262" y="204"/>
                      <a:pt x="262" y="133"/>
                    </a:cubicBezTo>
                    <a:cubicBezTo>
                      <a:pt x="262" y="67"/>
                      <a:pt x="211" y="1"/>
                      <a:pt x="1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23" name="Google Shape;1523;p22"/>
              <p:cNvSpPr/>
              <p:nvPr/>
            </p:nvSpPr>
            <p:spPr>
              <a:xfrm>
                <a:off x="4395435" y="3981600"/>
                <a:ext cx="15364" cy="15422"/>
              </a:xfrm>
              <a:custGeom>
                <a:avLst/>
                <a:gdLst/>
                <a:ahLst/>
                <a:cxnLst/>
                <a:rect l="l" t="t" r="r" b="b"/>
                <a:pathLst>
                  <a:path w="263" h="264" extrusionOk="0">
                    <a:moveTo>
                      <a:pt x="145" y="1"/>
                    </a:moveTo>
                    <a:cubicBezTo>
                      <a:pt x="140" y="1"/>
                      <a:pt x="136" y="1"/>
                      <a:pt x="131" y="2"/>
                    </a:cubicBezTo>
                    <a:cubicBezTo>
                      <a:pt x="60" y="2"/>
                      <a:pt x="0" y="61"/>
                      <a:pt x="0" y="133"/>
                    </a:cubicBezTo>
                    <a:cubicBezTo>
                      <a:pt x="0" y="204"/>
                      <a:pt x="60" y="264"/>
                      <a:pt x="131" y="264"/>
                    </a:cubicBezTo>
                    <a:cubicBezTo>
                      <a:pt x="203" y="264"/>
                      <a:pt x="262" y="204"/>
                      <a:pt x="262" y="133"/>
                    </a:cubicBezTo>
                    <a:cubicBezTo>
                      <a:pt x="262" y="67"/>
                      <a:pt x="201" y="1"/>
                      <a:pt x="1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24" name="Google Shape;1524;p22"/>
              <p:cNvSpPr/>
              <p:nvPr/>
            </p:nvSpPr>
            <p:spPr>
              <a:xfrm>
                <a:off x="4451049" y="3981659"/>
                <a:ext cx="15364" cy="15364"/>
              </a:xfrm>
              <a:custGeom>
                <a:avLst/>
                <a:gdLst/>
                <a:ahLst/>
                <a:cxnLst/>
                <a:rect l="l" t="t" r="r" b="b"/>
                <a:pathLst>
                  <a:path w="263" h="263" extrusionOk="0">
                    <a:moveTo>
                      <a:pt x="132" y="1"/>
                    </a:moveTo>
                    <a:cubicBezTo>
                      <a:pt x="60" y="1"/>
                      <a:pt x="1" y="60"/>
                      <a:pt x="1" y="132"/>
                    </a:cubicBezTo>
                    <a:cubicBezTo>
                      <a:pt x="1" y="203"/>
                      <a:pt x="60" y="263"/>
                      <a:pt x="132" y="263"/>
                    </a:cubicBezTo>
                    <a:cubicBezTo>
                      <a:pt x="203" y="263"/>
                      <a:pt x="263" y="203"/>
                      <a:pt x="263" y="132"/>
                    </a:cubicBezTo>
                    <a:cubicBezTo>
                      <a:pt x="263" y="60"/>
                      <a:pt x="203" y="1"/>
                      <a:pt x="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25" name="Google Shape;1525;p22"/>
              <p:cNvSpPr/>
              <p:nvPr/>
            </p:nvSpPr>
            <p:spPr>
              <a:xfrm>
                <a:off x="4510168" y="3981659"/>
                <a:ext cx="15364" cy="15364"/>
              </a:xfrm>
              <a:custGeom>
                <a:avLst/>
                <a:gdLst/>
                <a:ahLst/>
                <a:cxnLst/>
                <a:rect l="l" t="t" r="r" b="b"/>
                <a:pathLst>
                  <a:path w="263" h="263" extrusionOk="0">
                    <a:moveTo>
                      <a:pt x="132" y="1"/>
                    </a:moveTo>
                    <a:cubicBezTo>
                      <a:pt x="60" y="1"/>
                      <a:pt x="1" y="60"/>
                      <a:pt x="1" y="132"/>
                    </a:cubicBezTo>
                    <a:cubicBezTo>
                      <a:pt x="1" y="203"/>
                      <a:pt x="60" y="263"/>
                      <a:pt x="132" y="263"/>
                    </a:cubicBezTo>
                    <a:cubicBezTo>
                      <a:pt x="203" y="263"/>
                      <a:pt x="263" y="203"/>
                      <a:pt x="263" y="132"/>
                    </a:cubicBezTo>
                    <a:cubicBezTo>
                      <a:pt x="263" y="60"/>
                      <a:pt x="203" y="1"/>
                      <a:pt x="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26" name="Google Shape;1526;p22"/>
              <p:cNvSpPr/>
              <p:nvPr/>
            </p:nvSpPr>
            <p:spPr>
              <a:xfrm>
                <a:off x="4567943" y="3981600"/>
                <a:ext cx="16007" cy="15422"/>
              </a:xfrm>
              <a:custGeom>
                <a:avLst/>
                <a:gdLst/>
                <a:ahLst/>
                <a:cxnLst/>
                <a:rect l="l" t="t" r="r" b="b"/>
                <a:pathLst>
                  <a:path w="274" h="264" extrusionOk="0">
                    <a:moveTo>
                      <a:pt x="159" y="1"/>
                    </a:moveTo>
                    <a:cubicBezTo>
                      <a:pt x="153" y="1"/>
                      <a:pt x="148" y="1"/>
                      <a:pt x="143" y="2"/>
                    </a:cubicBezTo>
                    <a:cubicBezTo>
                      <a:pt x="60" y="2"/>
                      <a:pt x="0" y="61"/>
                      <a:pt x="0" y="133"/>
                    </a:cubicBezTo>
                    <a:cubicBezTo>
                      <a:pt x="0" y="204"/>
                      <a:pt x="60" y="264"/>
                      <a:pt x="143" y="264"/>
                    </a:cubicBezTo>
                    <a:cubicBezTo>
                      <a:pt x="214" y="264"/>
                      <a:pt x="274" y="204"/>
                      <a:pt x="274" y="133"/>
                    </a:cubicBezTo>
                    <a:cubicBezTo>
                      <a:pt x="274" y="67"/>
                      <a:pt x="223" y="1"/>
                      <a:pt x="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27" name="Google Shape;1527;p22"/>
              <p:cNvSpPr/>
              <p:nvPr/>
            </p:nvSpPr>
            <p:spPr>
              <a:xfrm>
                <a:off x="4624959" y="3981600"/>
                <a:ext cx="15364" cy="15422"/>
              </a:xfrm>
              <a:custGeom>
                <a:avLst/>
                <a:gdLst/>
                <a:ahLst/>
                <a:cxnLst/>
                <a:rect l="l" t="t" r="r" b="b"/>
                <a:pathLst>
                  <a:path w="263" h="264" extrusionOk="0">
                    <a:moveTo>
                      <a:pt x="145" y="1"/>
                    </a:moveTo>
                    <a:cubicBezTo>
                      <a:pt x="140" y="1"/>
                      <a:pt x="136" y="1"/>
                      <a:pt x="131" y="2"/>
                    </a:cubicBezTo>
                    <a:cubicBezTo>
                      <a:pt x="60" y="2"/>
                      <a:pt x="0" y="61"/>
                      <a:pt x="0" y="133"/>
                    </a:cubicBezTo>
                    <a:cubicBezTo>
                      <a:pt x="0" y="204"/>
                      <a:pt x="60" y="264"/>
                      <a:pt x="131" y="264"/>
                    </a:cubicBezTo>
                    <a:cubicBezTo>
                      <a:pt x="203" y="264"/>
                      <a:pt x="262" y="204"/>
                      <a:pt x="262" y="133"/>
                    </a:cubicBezTo>
                    <a:cubicBezTo>
                      <a:pt x="262" y="67"/>
                      <a:pt x="201" y="1"/>
                      <a:pt x="1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28" name="Google Shape;1528;p22"/>
              <p:cNvSpPr/>
              <p:nvPr/>
            </p:nvSpPr>
            <p:spPr>
              <a:xfrm>
                <a:off x="4682676" y="3981659"/>
                <a:ext cx="16065" cy="15364"/>
              </a:xfrm>
              <a:custGeom>
                <a:avLst/>
                <a:gdLst/>
                <a:ahLst/>
                <a:cxnLst/>
                <a:rect l="l" t="t" r="r" b="b"/>
                <a:pathLst>
                  <a:path w="275" h="263" extrusionOk="0">
                    <a:moveTo>
                      <a:pt x="143" y="1"/>
                    </a:moveTo>
                    <a:cubicBezTo>
                      <a:pt x="60" y="1"/>
                      <a:pt x="1" y="60"/>
                      <a:pt x="1" y="132"/>
                    </a:cubicBezTo>
                    <a:cubicBezTo>
                      <a:pt x="1" y="203"/>
                      <a:pt x="60" y="263"/>
                      <a:pt x="143" y="263"/>
                    </a:cubicBezTo>
                    <a:cubicBezTo>
                      <a:pt x="215" y="263"/>
                      <a:pt x="274" y="203"/>
                      <a:pt x="274" y="132"/>
                    </a:cubicBezTo>
                    <a:cubicBezTo>
                      <a:pt x="274" y="60"/>
                      <a:pt x="215" y="1"/>
                      <a:pt x="1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29" name="Google Shape;1529;p22"/>
              <p:cNvSpPr/>
              <p:nvPr/>
            </p:nvSpPr>
            <p:spPr>
              <a:xfrm>
                <a:off x="4741795" y="3981600"/>
                <a:ext cx="16065" cy="15422"/>
              </a:xfrm>
              <a:custGeom>
                <a:avLst/>
                <a:gdLst/>
                <a:ahLst/>
                <a:cxnLst/>
                <a:rect l="l" t="t" r="r" b="b"/>
                <a:pathLst>
                  <a:path w="275" h="264" extrusionOk="0">
                    <a:moveTo>
                      <a:pt x="159" y="1"/>
                    </a:moveTo>
                    <a:cubicBezTo>
                      <a:pt x="154" y="1"/>
                      <a:pt x="149" y="1"/>
                      <a:pt x="143" y="2"/>
                    </a:cubicBezTo>
                    <a:cubicBezTo>
                      <a:pt x="60" y="2"/>
                      <a:pt x="1" y="61"/>
                      <a:pt x="1" y="133"/>
                    </a:cubicBezTo>
                    <a:cubicBezTo>
                      <a:pt x="1" y="204"/>
                      <a:pt x="60" y="264"/>
                      <a:pt x="143" y="264"/>
                    </a:cubicBezTo>
                    <a:cubicBezTo>
                      <a:pt x="215" y="264"/>
                      <a:pt x="274" y="204"/>
                      <a:pt x="274" y="133"/>
                    </a:cubicBezTo>
                    <a:cubicBezTo>
                      <a:pt x="274" y="67"/>
                      <a:pt x="223" y="1"/>
                      <a:pt x="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30" name="Google Shape;1530;p22"/>
              <p:cNvSpPr/>
              <p:nvPr/>
            </p:nvSpPr>
            <p:spPr>
              <a:xfrm>
                <a:off x="4394033" y="4038032"/>
                <a:ext cx="16065" cy="15364"/>
              </a:xfrm>
              <a:custGeom>
                <a:avLst/>
                <a:gdLst/>
                <a:ahLst/>
                <a:cxnLst/>
                <a:rect l="l" t="t" r="r" b="b"/>
                <a:pathLst>
                  <a:path w="275" h="263" extrusionOk="0">
                    <a:moveTo>
                      <a:pt x="143" y="0"/>
                    </a:moveTo>
                    <a:cubicBezTo>
                      <a:pt x="60" y="0"/>
                      <a:pt x="0" y="60"/>
                      <a:pt x="0" y="131"/>
                    </a:cubicBezTo>
                    <a:cubicBezTo>
                      <a:pt x="0" y="203"/>
                      <a:pt x="60" y="262"/>
                      <a:pt x="143" y="262"/>
                    </a:cubicBezTo>
                    <a:cubicBezTo>
                      <a:pt x="215" y="262"/>
                      <a:pt x="274" y="203"/>
                      <a:pt x="274" y="131"/>
                    </a:cubicBezTo>
                    <a:cubicBezTo>
                      <a:pt x="274" y="60"/>
                      <a:pt x="215" y="0"/>
                      <a:pt x="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31" name="Google Shape;1531;p22"/>
              <p:cNvSpPr/>
              <p:nvPr/>
            </p:nvSpPr>
            <p:spPr>
              <a:xfrm>
                <a:off x="4451049" y="4038032"/>
                <a:ext cx="15364" cy="16065"/>
              </a:xfrm>
              <a:custGeom>
                <a:avLst/>
                <a:gdLst/>
                <a:ahLst/>
                <a:cxnLst/>
                <a:rect l="l" t="t" r="r" b="b"/>
                <a:pathLst>
                  <a:path w="263" h="275" extrusionOk="0">
                    <a:moveTo>
                      <a:pt x="132" y="0"/>
                    </a:moveTo>
                    <a:cubicBezTo>
                      <a:pt x="60" y="0"/>
                      <a:pt x="1" y="60"/>
                      <a:pt x="1" y="131"/>
                    </a:cubicBezTo>
                    <a:cubicBezTo>
                      <a:pt x="1" y="215"/>
                      <a:pt x="60" y="274"/>
                      <a:pt x="132" y="274"/>
                    </a:cubicBezTo>
                    <a:cubicBezTo>
                      <a:pt x="203" y="274"/>
                      <a:pt x="263" y="215"/>
                      <a:pt x="263" y="131"/>
                    </a:cubicBezTo>
                    <a:cubicBezTo>
                      <a:pt x="263" y="48"/>
                      <a:pt x="203" y="0"/>
                      <a:pt x="1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32" name="Google Shape;1532;p22"/>
              <p:cNvSpPr/>
              <p:nvPr/>
            </p:nvSpPr>
            <p:spPr>
              <a:xfrm>
                <a:off x="4510168" y="4038032"/>
                <a:ext cx="15364" cy="16065"/>
              </a:xfrm>
              <a:custGeom>
                <a:avLst/>
                <a:gdLst/>
                <a:ahLst/>
                <a:cxnLst/>
                <a:rect l="l" t="t" r="r" b="b"/>
                <a:pathLst>
                  <a:path w="263" h="275" extrusionOk="0">
                    <a:moveTo>
                      <a:pt x="132" y="0"/>
                    </a:moveTo>
                    <a:cubicBezTo>
                      <a:pt x="60" y="0"/>
                      <a:pt x="1" y="60"/>
                      <a:pt x="1" y="131"/>
                    </a:cubicBezTo>
                    <a:cubicBezTo>
                      <a:pt x="1" y="215"/>
                      <a:pt x="60" y="274"/>
                      <a:pt x="132" y="274"/>
                    </a:cubicBezTo>
                    <a:cubicBezTo>
                      <a:pt x="203" y="274"/>
                      <a:pt x="263" y="215"/>
                      <a:pt x="263" y="131"/>
                    </a:cubicBezTo>
                    <a:cubicBezTo>
                      <a:pt x="263" y="48"/>
                      <a:pt x="203" y="0"/>
                      <a:pt x="1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33" name="Google Shape;1533;p22"/>
              <p:cNvSpPr/>
              <p:nvPr/>
            </p:nvSpPr>
            <p:spPr>
              <a:xfrm>
                <a:off x="4567943" y="4037915"/>
                <a:ext cx="16007" cy="16182"/>
              </a:xfrm>
              <a:custGeom>
                <a:avLst/>
                <a:gdLst/>
                <a:ahLst/>
                <a:cxnLst/>
                <a:rect l="l" t="t" r="r" b="b"/>
                <a:pathLst>
                  <a:path w="274" h="277" extrusionOk="0">
                    <a:moveTo>
                      <a:pt x="161" y="1"/>
                    </a:moveTo>
                    <a:cubicBezTo>
                      <a:pt x="155" y="1"/>
                      <a:pt x="149" y="1"/>
                      <a:pt x="143" y="2"/>
                    </a:cubicBezTo>
                    <a:cubicBezTo>
                      <a:pt x="60" y="2"/>
                      <a:pt x="0" y="62"/>
                      <a:pt x="0" y="133"/>
                    </a:cubicBezTo>
                    <a:cubicBezTo>
                      <a:pt x="0" y="217"/>
                      <a:pt x="60" y="276"/>
                      <a:pt x="143" y="276"/>
                    </a:cubicBezTo>
                    <a:cubicBezTo>
                      <a:pt x="214" y="276"/>
                      <a:pt x="274" y="217"/>
                      <a:pt x="274" y="133"/>
                    </a:cubicBezTo>
                    <a:cubicBezTo>
                      <a:pt x="274" y="57"/>
                      <a:pt x="224" y="1"/>
                      <a:pt x="1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34" name="Google Shape;1534;p22"/>
              <p:cNvSpPr/>
              <p:nvPr/>
            </p:nvSpPr>
            <p:spPr>
              <a:xfrm>
                <a:off x="4623557" y="4038032"/>
                <a:ext cx="16065" cy="15364"/>
              </a:xfrm>
              <a:custGeom>
                <a:avLst/>
                <a:gdLst/>
                <a:ahLst/>
                <a:cxnLst/>
                <a:rect l="l" t="t" r="r" b="b"/>
                <a:pathLst>
                  <a:path w="275" h="263" extrusionOk="0">
                    <a:moveTo>
                      <a:pt x="132" y="0"/>
                    </a:moveTo>
                    <a:cubicBezTo>
                      <a:pt x="60" y="0"/>
                      <a:pt x="1" y="60"/>
                      <a:pt x="1" y="131"/>
                    </a:cubicBezTo>
                    <a:cubicBezTo>
                      <a:pt x="1" y="203"/>
                      <a:pt x="60" y="262"/>
                      <a:pt x="132" y="262"/>
                    </a:cubicBezTo>
                    <a:cubicBezTo>
                      <a:pt x="215" y="262"/>
                      <a:pt x="274" y="203"/>
                      <a:pt x="274" y="131"/>
                    </a:cubicBezTo>
                    <a:cubicBezTo>
                      <a:pt x="274" y="60"/>
                      <a:pt x="215" y="0"/>
                      <a:pt x="1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35" name="Google Shape;1535;p22"/>
              <p:cNvSpPr/>
              <p:nvPr/>
            </p:nvSpPr>
            <p:spPr>
              <a:xfrm>
                <a:off x="4682676" y="4038032"/>
                <a:ext cx="16065" cy="16065"/>
              </a:xfrm>
              <a:custGeom>
                <a:avLst/>
                <a:gdLst/>
                <a:ahLst/>
                <a:cxnLst/>
                <a:rect l="l" t="t" r="r" b="b"/>
                <a:pathLst>
                  <a:path w="275" h="275" extrusionOk="0">
                    <a:moveTo>
                      <a:pt x="143" y="0"/>
                    </a:moveTo>
                    <a:cubicBezTo>
                      <a:pt x="60" y="0"/>
                      <a:pt x="1" y="60"/>
                      <a:pt x="1" y="131"/>
                    </a:cubicBezTo>
                    <a:cubicBezTo>
                      <a:pt x="1" y="215"/>
                      <a:pt x="60" y="274"/>
                      <a:pt x="143" y="274"/>
                    </a:cubicBezTo>
                    <a:cubicBezTo>
                      <a:pt x="215" y="274"/>
                      <a:pt x="274" y="215"/>
                      <a:pt x="274" y="131"/>
                    </a:cubicBezTo>
                    <a:cubicBezTo>
                      <a:pt x="274" y="48"/>
                      <a:pt x="215" y="0"/>
                      <a:pt x="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36" name="Google Shape;1536;p22"/>
              <p:cNvSpPr/>
              <p:nvPr/>
            </p:nvSpPr>
            <p:spPr>
              <a:xfrm>
                <a:off x="4741795" y="4037915"/>
                <a:ext cx="16065" cy="16182"/>
              </a:xfrm>
              <a:custGeom>
                <a:avLst/>
                <a:gdLst/>
                <a:ahLst/>
                <a:cxnLst/>
                <a:rect l="l" t="t" r="r" b="b"/>
                <a:pathLst>
                  <a:path w="275" h="277" extrusionOk="0">
                    <a:moveTo>
                      <a:pt x="162" y="1"/>
                    </a:moveTo>
                    <a:cubicBezTo>
                      <a:pt x="156" y="1"/>
                      <a:pt x="150" y="1"/>
                      <a:pt x="143" y="2"/>
                    </a:cubicBezTo>
                    <a:cubicBezTo>
                      <a:pt x="60" y="2"/>
                      <a:pt x="1" y="62"/>
                      <a:pt x="1" y="133"/>
                    </a:cubicBezTo>
                    <a:cubicBezTo>
                      <a:pt x="1" y="217"/>
                      <a:pt x="60" y="276"/>
                      <a:pt x="143" y="276"/>
                    </a:cubicBezTo>
                    <a:cubicBezTo>
                      <a:pt x="215" y="276"/>
                      <a:pt x="274" y="217"/>
                      <a:pt x="274" y="133"/>
                    </a:cubicBezTo>
                    <a:cubicBezTo>
                      <a:pt x="274" y="57"/>
                      <a:pt x="225" y="1"/>
                      <a:pt x="1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37" name="Google Shape;1537;p22"/>
              <p:cNvSpPr/>
              <p:nvPr/>
            </p:nvSpPr>
            <p:spPr>
              <a:xfrm>
                <a:off x="4451049" y="4093646"/>
                <a:ext cx="15364" cy="16065"/>
              </a:xfrm>
              <a:custGeom>
                <a:avLst/>
                <a:gdLst/>
                <a:ahLst/>
                <a:cxnLst/>
                <a:rect l="l" t="t" r="r" b="b"/>
                <a:pathLst>
                  <a:path w="263" h="275" extrusionOk="0">
                    <a:moveTo>
                      <a:pt x="132" y="1"/>
                    </a:moveTo>
                    <a:cubicBezTo>
                      <a:pt x="60" y="1"/>
                      <a:pt x="1" y="60"/>
                      <a:pt x="1" y="132"/>
                    </a:cubicBezTo>
                    <a:cubicBezTo>
                      <a:pt x="1" y="215"/>
                      <a:pt x="60" y="275"/>
                      <a:pt x="132" y="275"/>
                    </a:cubicBezTo>
                    <a:cubicBezTo>
                      <a:pt x="203" y="275"/>
                      <a:pt x="263" y="215"/>
                      <a:pt x="263" y="132"/>
                    </a:cubicBezTo>
                    <a:cubicBezTo>
                      <a:pt x="263" y="60"/>
                      <a:pt x="203" y="1"/>
                      <a:pt x="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38" name="Google Shape;1538;p22"/>
              <p:cNvSpPr/>
              <p:nvPr/>
            </p:nvSpPr>
            <p:spPr>
              <a:xfrm>
                <a:off x="4510168" y="4093646"/>
                <a:ext cx="15364" cy="16065"/>
              </a:xfrm>
              <a:custGeom>
                <a:avLst/>
                <a:gdLst/>
                <a:ahLst/>
                <a:cxnLst/>
                <a:rect l="l" t="t" r="r" b="b"/>
                <a:pathLst>
                  <a:path w="263" h="275" extrusionOk="0">
                    <a:moveTo>
                      <a:pt x="132" y="1"/>
                    </a:moveTo>
                    <a:cubicBezTo>
                      <a:pt x="60" y="1"/>
                      <a:pt x="1" y="60"/>
                      <a:pt x="1" y="132"/>
                    </a:cubicBezTo>
                    <a:cubicBezTo>
                      <a:pt x="1" y="215"/>
                      <a:pt x="60" y="275"/>
                      <a:pt x="132" y="275"/>
                    </a:cubicBezTo>
                    <a:cubicBezTo>
                      <a:pt x="203" y="275"/>
                      <a:pt x="263" y="215"/>
                      <a:pt x="263" y="132"/>
                    </a:cubicBezTo>
                    <a:cubicBezTo>
                      <a:pt x="263" y="60"/>
                      <a:pt x="203" y="1"/>
                      <a:pt x="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39" name="Google Shape;1539;p22"/>
              <p:cNvSpPr/>
              <p:nvPr/>
            </p:nvSpPr>
            <p:spPr>
              <a:xfrm>
                <a:off x="4567943" y="4093646"/>
                <a:ext cx="16007" cy="16065"/>
              </a:xfrm>
              <a:custGeom>
                <a:avLst/>
                <a:gdLst/>
                <a:ahLst/>
                <a:cxnLst/>
                <a:rect l="l" t="t" r="r" b="b"/>
                <a:pathLst>
                  <a:path w="274" h="275" extrusionOk="0">
                    <a:moveTo>
                      <a:pt x="143" y="1"/>
                    </a:moveTo>
                    <a:cubicBezTo>
                      <a:pt x="60" y="1"/>
                      <a:pt x="0" y="60"/>
                      <a:pt x="0" y="132"/>
                    </a:cubicBezTo>
                    <a:cubicBezTo>
                      <a:pt x="0" y="215"/>
                      <a:pt x="60" y="275"/>
                      <a:pt x="143" y="275"/>
                    </a:cubicBezTo>
                    <a:cubicBezTo>
                      <a:pt x="214" y="275"/>
                      <a:pt x="274" y="215"/>
                      <a:pt x="274" y="132"/>
                    </a:cubicBezTo>
                    <a:cubicBezTo>
                      <a:pt x="274" y="60"/>
                      <a:pt x="214" y="1"/>
                      <a:pt x="1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40" name="Google Shape;1540;p22"/>
              <p:cNvSpPr/>
              <p:nvPr/>
            </p:nvSpPr>
            <p:spPr>
              <a:xfrm>
                <a:off x="4624959" y="4093646"/>
                <a:ext cx="15364" cy="16065"/>
              </a:xfrm>
              <a:custGeom>
                <a:avLst/>
                <a:gdLst/>
                <a:ahLst/>
                <a:cxnLst/>
                <a:rect l="l" t="t" r="r" b="b"/>
                <a:pathLst>
                  <a:path w="263" h="275" extrusionOk="0">
                    <a:moveTo>
                      <a:pt x="131" y="1"/>
                    </a:moveTo>
                    <a:cubicBezTo>
                      <a:pt x="60" y="1"/>
                      <a:pt x="0" y="60"/>
                      <a:pt x="0" y="132"/>
                    </a:cubicBezTo>
                    <a:cubicBezTo>
                      <a:pt x="0" y="215"/>
                      <a:pt x="60" y="275"/>
                      <a:pt x="131" y="275"/>
                    </a:cubicBezTo>
                    <a:cubicBezTo>
                      <a:pt x="203" y="275"/>
                      <a:pt x="262" y="215"/>
                      <a:pt x="262" y="132"/>
                    </a:cubicBezTo>
                    <a:cubicBezTo>
                      <a:pt x="262" y="60"/>
                      <a:pt x="191" y="1"/>
                      <a:pt x="1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41" name="Google Shape;1541;p22"/>
              <p:cNvSpPr/>
              <p:nvPr/>
            </p:nvSpPr>
            <p:spPr>
              <a:xfrm>
                <a:off x="4682676" y="4093646"/>
                <a:ext cx="16065" cy="16065"/>
              </a:xfrm>
              <a:custGeom>
                <a:avLst/>
                <a:gdLst/>
                <a:ahLst/>
                <a:cxnLst/>
                <a:rect l="l" t="t" r="r" b="b"/>
                <a:pathLst>
                  <a:path w="275" h="275" extrusionOk="0">
                    <a:moveTo>
                      <a:pt x="143" y="1"/>
                    </a:moveTo>
                    <a:cubicBezTo>
                      <a:pt x="60" y="1"/>
                      <a:pt x="1" y="60"/>
                      <a:pt x="1" y="132"/>
                    </a:cubicBezTo>
                    <a:cubicBezTo>
                      <a:pt x="1" y="215"/>
                      <a:pt x="60" y="275"/>
                      <a:pt x="143" y="275"/>
                    </a:cubicBezTo>
                    <a:cubicBezTo>
                      <a:pt x="215" y="275"/>
                      <a:pt x="274" y="215"/>
                      <a:pt x="274" y="132"/>
                    </a:cubicBezTo>
                    <a:cubicBezTo>
                      <a:pt x="274" y="60"/>
                      <a:pt x="215" y="1"/>
                      <a:pt x="1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42" name="Google Shape;1542;p22"/>
              <p:cNvSpPr/>
              <p:nvPr/>
            </p:nvSpPr>
            <p:spPr>
              <a:xfrm>
                <a:off x="4741795" y="4093646"/>
                <a:ext cx="16065" cy="16065"/>
              </a:xfrm>
              <a:custGeom>
                <a:avLst/>
                <a:gdLst/>
                <a:ahLst/>
                <a:cxnLst/>
                <a:rect l="l" t="t" r="r" b="b"/>
                <a:pathLst>
                  <a:path w="275" h="275" extrusionOk="0">
                    <a:moveTo>
                      <a:pt x="143" y="1"/>
                    </a:moveTo>
                    <a:cubicBezTo>
                      <a:pt x="60" y="1"/>
                      <a:pt x="1" y="60"/>
                      <a:pt x="1" y="132"/>
                    </a:cubicBezTo>
                    <a:cubicBezTo>
                      <a:pt x="1" y="215"/>
                      <a:pt x="60" y="275"/>
                      <a:pt x="143" y="275"/>
                    </a:cubicBezTo>
                    <a:cubicBezTo>
                      <a:pt x="215" y="275"/>
                      <a:pt x="274" y="215"/>
                      <a:pt x="274" y="132"/>
                    </a:cubicBezTo>
                    <a:cubicBezTo>
                      <a:pt x="274" y="60"/>
                      <a:pt x="215" y="1"/>
                      <a:pt x="1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43" name="Google Shape;1543;p22"/>
              <p:cNvSpPr/>
              <p:nvPr/>
            </p:nvSpPr>
            <p:spPr>
              <a:xfrm>
                <a:off x="4510168" y="4150019"/>
                <a:ext cx="15364" cy="16065"/>
              </a:xfrm>
              <a:custGeom>
                <a:avLst/>
                <a:gdLst/>
                <a:ahLst/>
                <a:cxnLst/>
                <a:rect l="l" t="t" r="r" b="b"/>
                <a:pathLst>
                  <a:path w="263" h="275" extrusionOk="0">
                    <a:moveTo>
                      <a:pt x="132" y="0"/>
                    </a:moveTo>
                    <a:cubicBezTo>
                      <a:pt x="60" y="0"/>
                      <a:pt x="1" y="60"/>
                      <a:pt x="1" y="143"/>
                    </a:cubicBezTo>
                    <a:cubicBezTo>
                      <a:pt x="1" y="214"/>
                      <a:pt x="60" y="274"/>
                      <a:pt x="132" y="274"/>
                    </a:cubicBezTo>
                    <a:cubicBezTo>
                      <a:pt x="203" y="274"/>
                      <a:pt x="263" y="214"/>
                      <a:pt x="263" y="143"/>
                    </a:cubicBezTo>
                    <a:cubicBezTo>
                      <a:pt x="263" y="60"/>
                      <a:pt x="203" y="0"/>
                      <a:pt x="1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44" name="Google Shape;1544;p22"/>
              <p:cNvSpPr/>
              <p:nvPr/>
            </p:nvSpPr>
            <p:spPr>
              <a:xfrm>
                <a:off x="4567943" y="4150019"/>
                <a:ext cx="16007" cy="16065"/>
              </a:xfrm>
              <a:custGeom>
                <a:avLst/>
                <a:gdLst/>
                <a:ahLst/>
                <a:cxnLst/>
                <a:rect l="l" t="t" r="r" b="b"/>
                <a:pathLst>
                  <a:path w="274" h="275" extrusionOk="0">
                    <a:moveTo>
                      <a:pt x="143" y="0"/>
                    </a:moveTo>
                    <a:cubicBezTo>
                      <a:pt x="60" y="0"/>
                      <a:pt x="0" y="60"/>
                      <a:pt x="0" y="143"/>
                    </a:cubicBezTo>
                    <a:cubicBezTo>
                      <a:pt x="0" y="214"/>
                      <a:pt x="60" y="274"/>
                      <a:pt x="143" y="274"/>
                    </a:cubicBezTo>
                    <a:cubicBezTo>
                      <a:pt x="214" y="274"/>
                      <a:pt x="274" y="214"/>
                      <a:pt x="274" y="143"/>
                    </a:cubicBezTo>
                    <a:cubicBezTo>
                      <a:pt x="274" y="60"/>
                      <a:pt x="214" y="0"/>
                      <a:pt x="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45" name="Google Shape;1545;p22"/>
              <p:cNvSpPr/>
              <p:nvPr/>
            </p:nvSpPr>
            <p:spPr>
              <a:xfrm>
                <a:off x="4624959" y="4150019"/>
                <a:ext cx="15364" cy="16065"/>
              </a:xfrm>
              <a:custGeom>
                <a:avLst/>
                <a:gdLst/>
                <a:ahLst/>
                <a:cxnLst/>
                <a:rect l="l" t="t" r="r" b="b"/>
                <a:pathLst>
                  <a:path w="263" h="275" extrusionOk="0">
                    <a:moveTo>
                      <a:pt x="131" y="0"/>
                    </a:moveTo>
                    <a:cubicBezTo>
                      <a:pt x="60" y="0"/>
                      <a:pt x="0" y="60"/>
                      <a:pt x="0" y="143"/>
                    </a:cubicBezTo>
                    <a:cubicBezTo>
                      <a:pt x="0" y="214"/>
                      <a:pt x="60" y="274"/>
                      <a:pt x="131" y="274"/>
                    </a:cubicBezTo>
                    <a:cubicBezTo>
                      <a:pt x="203" y="274"/>
                      <a:pt x="262" y="214"/>
                      <a:pt x="262" y="143"/>
                    </a:cubicBezTo>
                    <a:cubicBezTo>
                      <a:pt x="262" y="60"/>
                      <a:pt x="191" y="0"/>
                      <a:pt x="1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46" name="Google Shape;1546;p22"/>
              <p:cNvSpPr/>
              <p:nvPr/>
            </p:nvSpPr>
            <p:spPr>
              <a:xfrm>
                <a:off x="4682676" y="4150019"/>
                <a:ext cx="16065" cy="16065"/>
              </a:xfrm>
              <a:custGeom>
                <a:avLst/>
                <a:gdLst/>
                <a:ahLst/>
                <a:cxnLst/>
                <a:rect l="l" t="t" r="r" b="b"/>
                <a:pathLst>
                  <a:path w="275" h="275" extrusionOk="0">
                    <a:moveTo>
                      <a:pt x="143" y="0"/>
                    </a:moveTo>
                    <a:cubicBezTo>
                      <a:pt x="60" y="0"/>
                      <a:pt x="1" y="60"/>
                      <a:pt x="1" y="143"/>
                    </a:cubicBezTo>
                    <a:cubicBezTo>
                      <a:pt x="1" y="214"/>
                      <a:pt x="60" y="274"/>
                      <a:pt x="143" y="274"/>
                    </a:cubicBezTo>
                    <a:cubicBezTo>
                      <a:pt x="215" y="274"/>
                      <a:pt x="274" y="214"/>
                      <a:pt x="274" y="143"/>
                    </a:cubicBezTo>
                    <a:cubicBezTo>
                      <a:pt x="274" y="60"/>
                      <a:pt x="215" y="0"/>
                      <a:pt x="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47" name="Google Shape;1547;p22"/>
              <p:cNvSpPr/>
              <p:nvPr/>
            </p:nvSpPr>
            <p:spPr>
              <a:xfrm>
                <a:off x="4741795" y="4150019"/>
                <a:ext cx="16065" cy="16065"/>
              </a:xfrm>
              <a:custGeom>
                <a:avLst/>
                <a:gdLst/>
                <a:ahLst/>
                <a:cxnLst/>
                <a:rect l="l" t="t" r="r" b="b"/>
                <a:pathLst>
                  <a:path w="275" h="275" extrusionOk="0">
                    <a:moveTo>
                      <a:pt x="143" y="0"/>
                    </a:moveTo>
                    <a:cubicBezTo>
                      <a:pt x="60" y="0"/>
                      <a:pt x="1" y="60"/>
                      <a:pt x="1" y="143"/>
                    </a:cubicBezTo>
                    <a:cubicBezTo>
                      <a:pt x="1" y="214"/>
                      <a:pt x="60" y="274"/>
                      <a:pt x="143" y="274"/>
                    </a:cubicBezTo>
                    <a:cubicBezTo>
                      <a:pt x="215" y="274"/>
                      <a:pt x="274" y="214"/>
                      <a:pt x="274" y="143"/>
                    </a:cubicBezTo>
                    <a:cubicBezTo>
                      <a:pt x="274" y="60"/>
                      <a:pt x="215" y="0"/>
                      <a:pt x="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48" name="Google Shape;1548;p22"/>
              <p:cNvSpPr/>
              <p:nvPr/>
            </p:nvSpPr>
            <p:spPr>
              <a:xfrm>
                <a:off x="4567943" y="4207035"/>
                <a:ext cx="16007" cy="15364"/>
              </a:xfrm>
              <a:custGeom>
                <a:avLst/>
                <a:gdLst/>
                <a:ahLst/>
                <a:cxnLst/>
                <a:rect l="l" t="t" r="r" b="b"/>
                <a:pathLst>
                  <a:path w="274" h="263" extrusionOk="0">
                    <a:moveTo>
                      <a:pt x="143" y="0"/>
                    </a:moveTo>
                    <a:cubicBezTo>
                      <a:pt x="60" y="0"/>
                      <a:pt x="0" y="60"/>
                      <a:pt x="0" y="131"/>
                    </a:cubicBezTo>
                    <a:cubicBezTo>
                      <a:pt x="0" y="203"/>
                      <a:pt x="60" y="262"/>
                      <a:pt x="143" y="262"/>
                    </a:cubicBezTo>
                    <a:cubicBezTo>
                      <a:pt x="214" y="262"/>
                      <a:pt x="274" y="203"/>
                      <a:pt x="274" y="131"/>
                    </a:cubicBezTo>
                    <a:cubicBezTo>
                      <a:pt x="274" y="60"/>
                      <a:pt x="214" y="0"/>
                      <a:pt x="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49" name="Google Shape;1549;p22"/>
              <p:cNvSpPr/>
              <p:nvPr/>
            </p:nvSpPr>
            <p:spPr>
              <a:xfrm>
                <a:off x="4623557" y="4207035"/>
                <a:ext cx="16065" cy="15364"/>
              </a:xfrm>
              <a:custGeom>
                <a:avLst/>
                <a:gdLst/>
                <a:ahLst/>
                <a:cxnLst/>
                <a:rect l="l" t="t" r="r" b="b"/>
                <a:pathLst>
                  <a:path w="275" h="263" extrusionOk="0">
                    <a:moveTo>
                      <a:pt x="132" y="0"/>
                    </a:moveTo>
                    <a:cubicBezTo>
                      <a:pt x="60" y="0"/>
                      <a:pt x="1" y="60"/>
                      <a:pt x="1" y="131"/>
                    </a:cubicBezTo>
                    <a:cubicBezTo>
                      <a:pt x="1" y="203"/>
                      <a:pt x="60" y="262"/>
                      <a:pt x="132" y="262"/>
                    </a:cubicBezTo>
                    <a:cubicBezTo>
                      <a:pt x="215" y="262"/>
                      <a:pt x="274" y="203"/>
                      <a:pt x="274" y="131"/>
                    </a:cubicBezTo>
                    <a:cubicBezTo>
                      <a:pt x="274" y="60"/>
                      <a:pt x="215" y="0"/>
                      <a:pt x="1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50" name="Google Shape;1550;p22"/>
              <p:cNvSpPr/>
              <p:nvPr/>
            </p:nvSpPr>
            <p:spPr>
              <a:xfrm>
                <a:off x="4682676" y="4207035"/>
                <a:ext cx="16065" cy="15364"/>
              </a:xfrm>
              <a:custGeom>
                <a:avLst/>
                <a:gdLst/>
                <a:ahLst/>
                <a:cxnLst/>
                <a:rect l="l" t="t" r="r" b="b"/>
                <a:pathLst>
                  <a:path w="275" h="263" extrusionOk="0">
                    <a:moveTo>
                      <a:pt x="143" y="0"/>
                    </a:moveTo>
                    <a:cubicBezTo>
                      <a:pt x="60" y="0"/>
                      <a:pt x="1" y="60"/>
                      <a:pt x="1" y="131"/>
                    </a:cubicBezTo>
                    <a:cubicBezTo>
                      <a:pt x="1" y="203"/>
                      <a:pt x="60" y="262"/>
                      <a:pt x="143" y="262"/>
                    </a:cubicBezTo>
                    <a:cubicBezTo>
                      <a:pt x="215" y="262"/>
                      <a:pt x="274" y="203"/>
                      <a:pt x="274" y="131"/>
                    </a:cubicBezTo>
                    <a:cubicBezTo>
                      <a:pt x="274" y="60"/>
                      <a:pt x="215" y="0"/>
                      <a:pt x="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51" name="Google Shape;1551;p22"/>
              <p:cNvSpPr/>
              <p:nvPr/>
            </p:nvSpPr>
            <p:spPr>
              <a:xfrm>
                <a:off x="4741795" y="4207035"/>
                <a:ext cx="16065" cy="15364"/>
              </a:xfrm>
              <a:custGeom>
                <a:avLst/>
                <a:gdLst/>
                <a:ahLst/>
                <a:cxnLst/>
                <a:rect l="l" t="t" r="r" b="b"/>
                <a:pathLst>
                  <a:path w="275" h="263" extrusionOk="0">
                    <a:moveTo>
                      <a:pt x="143" y="0"/>
                    </a:moveTo>
                    <a:cubicBezTo>
                      <a:pt x="60" y="0"/>
                      <a:pt x="1" y="60"/>
                      <a:pt x="1" y="131"/>
                    </a:cubicBezTo>
                    <a:cubicBezTo>
                      <a:pt x="1" y="203"/>
                      <a:pt x="60" y="262"/>
                      <a:pt x="143" y="262"/>
                    </a:cubicBezTo>
                    <a:cubicBezTo>
                      <a:pt x="215" y="262"/>
                      <a:pt x="274" y="203"/>
                      <a:pt x="274" y="131"/>
                    </a:cubicBezTo>
                    <a:cubicBezTo>
                      <a:pt x="274" y="60"/>
                      <a:pt x="215" y="0"/>
                      <a:pt x="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52" name="Google Shape;1552;p22"/>
              <p:cNvSpPr/>
              <p:nvPr/>
            </p:nvSpPr>
            <p:spPr>
              <a:xfrm>
                <a:off x="4624959" y="4263350"/>
                <a:ext cx="15364" cy="15364"/>
              </a:xfrm>
              <a:custGeom>
                <a:avLst/>
                <a:gdLst/>
                <a:ahLst/>
                <a:cxnLst/>
                <a:rect l="l" t="t" r="r" b="b"/>
                <a:pathLst>
                  <a:path w="263" h="263" extrusionOk="0">
                    <a:moveTo>
                      <a:pt x="131" y="1"/>
                    </a:moveTo>
                    <a:cubicBezTo>
                      <a:pt x="60" y="1"/>
                      <a:pt x="0" y="60"/>
                      <a:pt x="0" y="132"/>
                    </a:cubicBezTo>
                    <a:cubicBezTo>
                      <a:pt x="0" y="203"/>
                      <a:pt x="60" y="263"/>
                      <a:pt x="131" y="263"/>
                    </a:cubicBezTo>
                    <a:cubicBezTo>
                      <a:pt x="203" y="263"/>
                      <a:pt x="262" y="203"/>
                      <a:pt x="262" y="132"/>
                    </a:cubicBezTo>
                    <a:cubicBezTo>
                      <a:pt x="262" y="60"/>
                      <a:pt x="191" y="1"/>
                      <a:pt x="1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53" name="Google Shape;1553;p22"/>
              <p:cNvSpPr/>
              <p:nvPr/>
            </p:nvSpPr>
            <p:spPr>
              <a:xfrm>
                <a:off x="4682676" y="4263350"/>
                <a:ext cx="16065" cy="15364"/>
              </a:xfrm>
              <a:custGeom>
                <a:avLst/>
                <a:gdLst/>
                <a:ahLst/>
                <a:cxnLst/>
                <a:rect l="l" t="t" r="r" b="b"/>
                <a:pathLst>
                  <a:path w="275" h="263" extrusionOk="0">
                    <a:moveTo>
                      <a:pt x="143" y="1"/>
                    </a:moveTo>
                    <a:cubicBezTo>
                      <a:pt x="60" y="1"/>
                      <a:pt x="1" y="60"/>
                      <a:pt x="1" y="132"/>
                    </a:cubicBezTo>
                    <a:cubicBezTo>
                      <a:pt x="1" y="203"/>
                      <a:pt x="60" y="263"/>
                      <a:pt x="143" y="263"/>
                    </a:cubicBezTo>
                    <a:cubicBezTo>
                      <a:pt x="215" y="263"/>
                      <a:pt x="274" y="203"/>
                      <a:pt x="274" y="132"/>
                    </a:cubicBezTo>
                    <a:cubicBezTo>
                      <a:pt x="274" y="60"/>
                      <a:pt x="215" y="1"/>
                      <a:pt x="1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54" name="Google Shape;1554;p22"/>
              <p:cNvSpPr/>
              <p:nvPr/>
            </p:nvSpPr>
            <p:spPr>
              <a:xfrm>
                <a:off x="4741795" y="4263350"/>
                <a:ext cx="16065" cy="15364"/>
              </a:xfrm>
              <a:custGeom>
                <a:avLst/>
                <a:gdLst/>
                <a:ahLst/>
                <a:cxnLst/>
                <a:rect l="l" t="t" r="r" b="b"/>
                <a:pathLst>
                  <a:path w="275" h="263" extrusionOk="0">
                    <a:moveTo>
                      <a:pt x="143" y="1"/>
                    </a:moveTo>
                    <a:cubicBezTo>
                      <a:pt x="60" y="1"/>
                      <a:pt x="1" y="60"/>
                      <a:pt x="1" y="132"/>
                    </a:cubicBezTo>
                    <a:cubicBezTo>
                      <a:pt x="1" y="203"/>
                      <a:pt x="60" y="263"/>
                      <a:pt x="143" y="263"/>
                    </a:cubicBezTo>
                    <a:cubicBezTo>
                      <a:pt x="215" y="263"/>
                      <a:pt x="274" y="203"/>
                      <a:pt x="274" y="132"/>
                    </a:cubicBezTo>
                    <a:cubicBezTo>
                      <a:pt x="274" y="60"/>
                      <a:pt x="215" y="1"/>
                      <a:pt x="1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55" name="Google Shape;1555;p22"/>
              <p:cNvSpPr/>
              <p:nvPr/>
            </p:nvSpPr>
            <p:spPr>
              <a:xfrm>
                <a:off x="4682676" y="4319724"/>
                <a:ext cx="16065" cy="16065"/>
              </a:xfrm>
              <a:custGeom>
                <a:avLst/>
                <a:gdLst/>
                <a:ahLst/>
                <a:cxnLst/>
                <a:rect l="l" t="t" r="r" b="b"/>
                <a:pathLst>
                  <a:path w="275" h="275" extrusionOk="0">
                    <a:moveTo>
                      <a:pt x="143" y="0"/>
                    </a:moveTo>
                    <a:cubicBezTo>
                      <a:pt x="60" y="0"/>
                      <a:pt x="1" y="60"/>
                      <a:pt x="1" y="131"/>
                    </a:cubicBezTo>
                    <a:cubicBezTo>
                      <a:pt x="1" y="215"/>
                      <a:pt x="60" y="274"/>
                      <a:pt x="143" y="274"/>
                    </a:cubicBezTo>
                    <a:cubicBezTo>
                      <a:pt x="215" y="274"/>
                      <a:pt x="274" y="215"/>
                      <a:pt x="274" y="131"/>
                    </a:cubicBezTo>
                    <a:cubicBezTo>
                      <a:pt x="274" y="60"/>
                      <a:pt x="215" y="0"/>
                      <a:pt x="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56" name="Google Shape;1556;p22"/>
              <p:cNvSpPr/>
              <p:nvPr/>
            </p:nvSpPr>
            <p:spPr>
              <a:xfrm>
                <a:off x="4741795" y="4319724"/>
                <a:ext cx="16065" cy="16065"/>
              </a:xfrm>
              <a:custGeom>
                <a:avLst/>
                <a:gdLst/>
                <a:ahLst/>
                <a:cxnLst/>
                <a:rect l="l" t="t" r="r" b="b"/>
                <a:pathLst>
                  <a:path w="275" h="275" extrusionOk="0">
                    <a:moveTo>
                      <a:pt x="143" y="0"/>
                    </a:moveTo>
                    <a:cubicBezTo>
                      <a:pt x="60" y="0"/>
                      <a:pt x="1" y="60"/>
                      <a:pt x="1" y="131"/>
                    </a:cubicBezTo>
                    <a:cubicBezTo>
                      <a:pt x="1" y="215"/>
                      <a:pt x="60" y="274"/>
                      <a:pt x="143" y="274"/>
                    </a:cubicBezTo>
                    <a:cubicBezTo>
                      <a:pt x="215" y="274"/>
                      <a:pt x="274" y="215"/>
                      <a:pt x="274" y="131"/>
                    </a:cubicBezTo>
                    <a:cubicBezTo>
                      <a:pt x="274" y="60"/>
                      <a:pt x="215" y="0"/>
                      <a:pt x="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57" name="Google Shape;1557;p22"/>
              <p:cNvSpPr/>
              <p:nvPr/>
            </p:nvSpPr>
            <p:spPr>
              <a:xfrm>
                <a:off x="4741795" y="4376039"/>
                <a:ext cx="16065" cy="16065"/>
              </a:xfrm>
              <a:custGeom>
                <a:avLst/>
                <a:gdLst/>
                <a:ahLst/>
                <a:cxnLst/>
                <a:rect l="l" t="t" r="r" b="b"/>
                <a:pathLst>
                  <a:path w="275" h="275" extrusionOk="0">
                    <a:moveTo>
                      <a:pt x="143" y="1"/>
                    </a:moveTo>
                    <a:cubicBezTo>
                      <a:pt x="60" y="1"/>
                      <a:pt x="1" y="60"/>
                      <a:pt x="1" y="144"/>
                    </a:cubicBezTo>
                    <a:cubicBezTo>
                      <a:pt x="1" y="215"/>
                      <a:pt x="60" y="275"/>
                      <a:pt x="143" y="275"/>
                    </a:cubicBezTo>
                    <a:cubicBezTo>
                      <a:pt x="215" y="275"/>
                      <a:pt x="274" y="215"/>
                      <a:pt x="274" y="144"/>
                    </a:cubicBezTo>
                    <a:cubicBezTo>
                      <a:pt x="274" y="60"/>
                      <a:pt x="215" y="1"/>
                      <a:pt x="1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grpSp>
        <p:nvGrpSpPr>
          <p:cNvPr id="1558" name="Google Shape;1558;p22"/>
          <p:cNvGrpSpPr/>
          <p:nvPr/>
        </p:nvGrpSpPr>
        <p:grpSpPr>
          <a:xfrm>
            <a:off x="4572726" y="-108135"/>
            <a:ext cx="711929" cy="362591"/>
            <a:chOff x="4572723" y="-108135"/>
            <a:chExt cx="711929" cy="362591"/>
          </a:xfrm>
        </p:grpSpPr>
        <p:sp>
          <p:nvSpPr>
            <p:cNvPr id="1559" name="Google Shape;1559;p22"/>
            <p:cNvSpPr/>
            <p:nvPr/>
          </p:nvSpPr>
          <p:spPr>
            <a:xfrm>
              <a:off x="4572723" y="-108135"/>
              <a:ext cx="461097" cy="362591"/>
            </a:xfrm>
            <a:custGeom>
              <a:avLst/>
              <a:gdLst/>
              <a:ahLst/>
              <a:cxnLst/>
              <a:rect l="l" t="t" r="r" b="b"/>
              <a:pathLst>
                <a:path w="2954" h="2323" extrusionOk="0">
                  <a:moveTo>
                    <a:pt x="1" y="1"/>
                  </a:moveTo>
                  <a:lnTo>
                    <a:pt x="2311" y="2323"/>
                  </a:lnTo>
                  <a:lnTo>
                    <a:pt x="2953" y="2323"/>
                  </a:lnTo>
                  <a:lnTo>
                    <a:pt x="5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60" name="Google Shape;1560;p22"/>
            <p:cNvSpPr/>
            <p:nvPr/>
          </p:nvSpPr>
          <p:spPr>
            <a:xfrm>
              <a:off x="4823711" y="-108135"/>
              <a:ext cx="460941" cy="362591"/>
            </a:xfrm>
            <a:custGeom>
              <a:avLst/>
              <a:gdLst/>
              <a:ahLst/>
              <a:cxnLst/>
              <a:rect l="l" t="t" r="r" b="b"/>
              <a:pathLst>
                <a:path w="2953" h="2323" extrusionOk="0">
                  <a:moveTo>
                    <a:pt x="0" y="1"/>
                  </a:moveTo>
                  <a:lnTo>
                    <a:pt x="2310" y="2323"/>
                  </a:lnTo>
                  <a:lnTo>
                    <a:pt x="2953" y="2323"/>
                  </a:lnTo>
                  <a:lnTo>
                    <a:pt x="5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1561" name="Google Shape;1561;p22"/>
          <p:cNvGrpSpPr/>
          <p:nvPr/>
        </p:nvGrpSpPr>
        <p:grpSpPr>
          <a:xfrm>
            <a:off x="8050215" y="3851755"/>
            <a:ext cx="1485736" cy="1291755"/>
            <a:chOff x="8050215" y="3851751"/>
            <a:chExt cx="1485736" cy="1291755"/>
          </a:xfrm>
        </p:grpSpPr>
        <p:sp>
          <p:nvSpPr>
            <p:cNvPr id="1562" name="Google Shape;1562;p22"/>
            <p:cNvSpPr/>
            <p:nvPr/>
          </p:nvSpPr>
          <p:spPr>
            <a:xfrm flipH="1">
              <a:off x="8201516" y="3851751"/>
              <a:ext cx="1334435" cy="1291755"/>
            </a:xfrm>
            <a:custGeom>
              <a:avLst/>
              <a:gdLst/>
              <a:ahLst/>
              <a:cxnLst/>
              <a:rect l="l" t="t" r="r" b="b"/>
              <a:pathLst>
                <a:path w="8549" h="8550" extrusionOk="0">
                  <a:moveTo>
                    <a:pt x="0" y="1"/>
                  </a:moveTo>
                  <a:lnTo>
                    <a:pt x="0" y="8549"/>
                  </a:lnTo>
                  <a:lnTo>
                    <a:pt x="8549" y="8549"/>
                  </a:lnTo>
                  <a:lnTo>
                    <a:pt x="0" y="1"/>
                  </a:lnTo>
                  <a:close/>
                </a:path>
              </a:pathLst>
            </a:custGeom>
            <a:gradFill>
              <a:gsLst>
                <a:gs pos="0">
                  <a:schemeClr val="accent1"/>
                </a:gs>
                <a:gs pos="100000">
                  <a:srgbClr val="D9D378">
                    <a:alpha val="52156"/>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63" name="Google Shape;1563;p22"/>
            <p:cNvSpPr/>
            <p:nvPr/>
          </p:nvSpPr>
          <p:spPr>
            <a:xfrm flipH="1">
              <a:off x="8050215" y="4403612"/>
              <a:ext cx="587376" cy="462956"/>
            </a:xfrm>
            <a:custGeom>
              <a:avLst/>
              <a:gdLst/>
              <a:ahLst/>
              <a:cxnLst/>
              <a:rect l="l" t="t" r="r" b="b"/>
              <a:pathLst>
                <a:path w="3763" h="2966" extrusionOk="0">
                  <a:moveTo>
                    <a:pt x="1" y="1"/>
                  </a:moveTo>
                  <a:lnTo>
                    <a:pt x="2953" y="2965"/>
                  </a:lnTo>
                  <a:lnTo>
                    <a:pt x="3763" y="2965"/>
                  </a:lnTo>
                  <a:lnTo>
                    <a:pt x="739" y="24"/>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1564"/>
        <p:cNvGrpSpPr/>
        <p:nvPr/>
      </p:nvGrpSpPr>
      <p:grpSpPr>
        <a:xfrm>
          <a:off x="0" y="0"/>
          <a:ext cx="0" cy="0"/>
          <a:chOff x="0" y="0"/>
          <a:chExt cx="0" cy="0"/>
        </a:xfrm>
      </p:grpSpPr>
      <p:sp>
        <p:nvSpPr>
          <p:cNvPr id="1565" name="Google Shape;1565;p23"/>
          <p:cNvSpPr/>
          <p:nvPr/>
        </p:nvSpPr>
        <p:spPr>
          <a:xfrm rot="10800000">
            <a:off x="8580647" y="4045187"/>
            <a:ext cx="1344244" cy="1344044"/>
          </a:xfrm>
          <a:custGeom>
            <a:avLst/>
            <a:gdLst/>
            <a:ahLst/>
            <a:cxnLst/>
            <a:rect l="l" t="t" r="r" b="b"/>
            <a:pathLst>
              <a:path w="8538" h="8537" extrusionOk="0">
                <a:moveTo>
                  <a:pt x="8537" y="0"/>
                </a:moveTo>
                <a:lnTo>
                  <a:pt x="0" y="8537"/>
                </a:lnTo>
                <a:lnTo>
                  <a:pt x="8537" y="8537"/>
                </a:lnTo>
                <a:lnTo>
                  <a:pt x="8537" y="0"/>
                </a:lnTo>
                <a:close/>
              </a:path>
            </a:pathLst>
          </a:custGeom>
          <a:gradFill>
            <a:gsLst>
              <a:gs pos="0">
                <a:schemeClr val="accent1"/>
              </a:gs>
              <a:gs pos="100000">
                <a:srgbClr val="D9D378">
                  <a:alpha val="52156"/>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66" name="Google Shape;1566;p23"/>
          <p:cNvSpPr/>
          <p:nvPr/>
        </p:nvSpPr>
        <p:spPr>
          <a:xfrm flipH="1">
            <a:off x="-888747" y="4608494"/>
            <a:ext cx="1346133" cy="1344201"/>
          </a:xfrm>
          <a:custGeom>
            <a:avLst/>
            <a:gdLst/>
            <a:ahLst/>
            <a:cxnLst/>
            <a:rect l="l" t="t" r="r" b="b"/>
            <a:pathLst>
              <a:path w="8550" h="8538" extrusionOk="0">
                <a:moveTo>
                  <a:pt x="1" y="1"/>
                </a:moveTo>
                <a:lnTo>
                  <a:pt x="1" y="8537"/>
                </a:lnTo>
                <a:lnTo>
                  <a:pt x="8550" y="1"/>
                </a:lnTo>
                <a:close/>
              </a:path>
            </a:pathLst>
          </a:custGeom>
          <a:gradFill>
            <a:gsLst>
              <a:gs pos="0">
                <a:schemeClr val="accent2"/>
              </a:gs>
              <a:gs pos="100000">
                <a:srgbClr val="3084B3">
                  <a:alpha val="46666"/>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nvGrpSpPr>
          <p:cNvPr id="1567" name="Google Shape;1567;p23"/>
          <p:cNvGrpSpPr/>
          <p:nvPr/>
        </p:nvGrpSpPr>
        <p:grpSpPr>
          <a:xfrm flipH="1">
            <a:off x="6893821" y="-556469"/>
            <a:ext cx="2079491" cy="1312275"/>
            <a:chOff x="-89566" y="-556469"/>
            <a:chExt cx="2079490" cy="1312275"/>
          </a:xfrm>
        </p:grpSpPr>
        <p:sp>
          <p:nvSpPr>
            <p:cNvPr id="1568" name="Google Shape;1568;p23"/>
            <p:cNvSpPr/>
            <p:nvPr/>
          </p:nvSpPr>
          <p:spPr>
            <a:xfrm>
              <a:off x="-89566" y="-556469"/>
              <a:ext cx="1346091" cy="1312275"/>
            </a:xfrm>
            <a:custGeom>
              <a:avLst/>
              <a:gdLst/>
              <a:ahLst/>
              <a:cxnLst/>
              <a:rect l="l" t="t" r="r" b="b"/>
              <a:pathLst>
                <a:path w="8550" h="8550" extrusionOk="0">
                  <a:moveTo>
                    <a:pt x="1" y="0"/>
                  </a:moveTo>
                  <a:lnTo>
                    <a:pt x="1" y="8549"/>
                  </a:lnTo>
                  <a:lnTo>
                    <a:pt x="8550" y="0"/>
                  </a:lnTo>
                  <a:close/>
                </a:path>
              </a:pathLst>
            </a:custGeom>
            <a:gradFill>
              <a:gsLst>
                <a:gs pos="0">
                  <a:schemeClr val="accent2"/>
                </a:gs>
                <a:gs pos="100000">
                  <a:srgbClr val="3084B3">
                    <a:alpha val="46666"/>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69" name="Google Shape;1569;p23"/>
            <p:cNvSpPr/>
            <p:nvPr/>
          </p:nvSpPr>
          <p:spPr>
            <a:xfrm>
              <a:off x="715112" y="-437718"/>
              <a:ext cx="1274812" cy="747986"/>
            </a:xfrm>
            <a:custGeom>
              <a:avLst/>
              <a:gdLst/>
              <a:ahLst/>
              <a:cxnLst/>
              <a:rect l="l" t="t" r="r" b="b"/>
              <a:pathLst>
                <a:path w="8097" h="4751" extrusionOk="0">
                  <a:moveTo>
                    <a:pt x="4835" y="0"/>
                  </a:moveTo>
                  <a:lnTo>
                    <a:pt x="1" y="4727"/>
                  </a:lnTo>
                  <a:lnTo>
                    <a:pt x="3358" y="4751"/>
                  </a:lnTo>
                  <a:lnTo>
                    <a:pt x="8097" y="0"/>
                  </a:lnTo>
                  <a:close/>
                </a:path>
              </a:pathLst>
            </a:custGeom>
            <a:gradFill>
              <a:gsLst>
                <a:gs pos="0">
                  <a:schemeClr val="dk2"/>
                </a:gs>
                <a:gs pos="100000">
                  <a:srgbClr val="C5585A">
                    <a:alpha val="54901"/>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1570" name="Google Shape;1570;p23"/>
          <p:cNvGrpSpPr/>
          <p:nvPr/>
        </p:nvGrpSpPr>
        <p:grpSpPr>
          <a:xfrm flipH="1">
            <a:off x="-888731" y="-797968"/>
            <a:ext cx="2687155" cy="1332975"/>
            <a:chOff x="7085320" y="-797968"/>
            <a:chExt cx="2687155" cy="1332975"/>
          </a:xfrm>
        </p:grpSpPr>
        <p:sp>
          <p:nvSpPr>
            <p:cNvPr id="1571" name="Google Shape;1571;p23"/>
            <p:cNvSpPr/>
            <p:nvPr/>
          </p:nvSpPr>
          <p:spPr>
            <a:xfrm>
              <a:off x="8426384" y="-771643"/>
              <a:ext cx="1346091" cy="1306651"/>
            </a:xfrm>
            <a:custGeom>
              <a:avLst/>
              <a:gdLst/>
              <a:ahLst/>
              <a:cxnLst/>
              <a:rect l="l" t="t" r="r" b="b"/>
              <a:pathLst>
                <a:path w="8550" h="8549" extrusionOk="0">
                  <a:moveTo>
                    <a:pt x="1" y="0"/>
                  </a:moveTo>
                  <a:lnTo>
                    <a:pt x="1" y="8549"/>
                  </a:lnTo>
                  <a:lnTo>
                    <a:pt x="8550" y="0"/>
                  </a:lnTo>
                  <a:close/>
                </a:path>
              </a:pathLst>
            </a:custGeom>
            <a:gradFill>
              <a:gsLst>
                <a:gs pos="0">
                  <a:schemeClr val="dk2"/>
                </a:gs>
                <a:gs pos="100000">
                  <a:srgbClr val="C5585A">
                    <a:alpha val="54901"/>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72" name="Google Shape;1572;p23"/>
            <p:cNvSpPr/>
            <p:nvPr/>
          </p:nvSpPr>
          <p:spPr>
            <a:xfrm>
              <a:off x="7085320" y="-773664"/>
              <a:ext cx="1346133" cy="1302917"/>
            </a:xfrm>
            <a:custGeom>
              <a:avLst/>
              <a:gdLst/>
              <a:ahLst/>
              <a:cxnLst/>
              <a:rect l="l" t="t" r="r" b="b"/>
              <a:pathLst>
                <a:path w="8550" h="8537" extrusionOk="0">
                  <a:moveTo>
                    <a:pt x="8549" y="0"/>
                  </a:moveTo>
                  <a:lnTo>
                    <a:pt x="1" y="8537"/>
                  </a:lnTo>
                  <a:lnTo>
                    <a:pt x="8549" y="8537"/>
                  </a:lnTo>
                  <a:lnTo>
                    <a:pt x="8549" y="0"/>
                  </a:lnTo>
                  <a:close/>
                </a:path>
              </a:pathLst>
            </a:custGeom>
            <a:gradFill>
              <a:gsLst>
                <a:gs pos="0">
                  <a:schemeClr val="dk2"/>
                </a:gs>
                <a:gs pos="100000">
                  <a:srgbClr val="C5585A">
                    <a:alpha val="54901"/>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73" name="Google Shape;1573;p23"/>
            <p:cNvSpPr/>
            <p:nvPr/>
          </p:nvSpPr>
          <p:spPr>
            <a:xfrm>
              <a:off x="7194885" y="-797968"/>
              <a:ext cx="922456" cy="920537"/>
            </a:xfrm>
            <a:custGeom>
              <a:avLst/>
              <a:gdLst/>
              <a:ahLst/>
              <a:cxnLst/>
              <a:rect l="l" t="t" r="r" b="b"/>
              <a:pathLst>
                <a:path w="5859" h="5847" extrusionOk="0">
                  <a:moveTo>
                    <a:pt x="5751" y="0"/>
                  </a:moveTo>
                  <a:lnTo>
                    <a:pt x="1" y="5739"/>
                  </a:lnTo>
                  <a:lnTo>
                    <a:pt x="108" y="5846"/>
                  </a:lnTo>
                  <a:lnTo>
                    <a:pt x="5858" y="108"/>
                  </a:lnTo>
                  <a:lnTo>
                    <a:pt x="575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5"/>
        <p:cNvGrpSpPr/>
        <p:nvPr/>
      </p:nvGrpSpPr>
      <p:grpSpPr>
        <a:xfrm>
          <a:off x="0" y="0"/>
          <a:ext cx="0" cy="0"/>
          <a:chOff x="0" y="0"/>
          <a:chExt cx="0" cy="0"/>
        </a:xfrm>
      </p:grpSpPr>
      <p:sp>
        <p:nvSpPr>
          <p:cNvPr id="196" name="Google Shape;196;p3"/>
          <p:cNvSpPr txBox="1">
            <a:spLocks noGrp="1"/>
          </p:cNvSpPr>
          <p:nvPr>
            <p:ph type="title"/>
          </p:nvPr>
        </p:nvSpPr>
        <p:spPr>
          <a:xfrm flipH="1">
            <a:off x="1247625" y="2262175"/>
            <a:ext cx="3798600" cy="1621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5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97" name="Google Shape;197;p3"/>
          <p:cNvSpPr txBox="1">
            <a:spLocks noGrp="1"/>
          </p:cNvSpPr>
          <p:nvPr>
            <p:ph type="title" idx="2" hasCustomPrompt="1"/>
          </p:nvPr>
        </p:nvSpPr>
        <p:spPr>
          <a:xfrm flipH="1">
            <a:off x="2588363" y="1259825"/>
            <a:ext cx="1117500" cy="841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6000" b="1">
                <a:solidFill>
                  <a:schemeClr val="dk2"/>
                </a:solidFill>
                <a:latin typeface="Outfit"/>
                <a:ea typeface="Outfit"/>
                <a:cs typeface="Outfit"/>
                <a:sym typeface="Outfit"/>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grpSp>
        <p:nvGrpSpPr>
          <p:cNvPr id="198" name="Google Shape;198;p3"/>
          <p:cNvGrpSpPr/>
          <p:nvPr/>
        </p:nvGrpSpPr>
        <p:grpSpPr>
          <a:xfrm>
            <a:off x="-728940" y="-526390"/>
            <a:ext cx="10522343" cy="6053264"/>
            <a:chOff x="-728941" y="-526390"/>
            <a:chExt cx="10522342" cy="6053264"/>
          </a:xfrm>
        </p:grpSpPr>
        <p:grpSp>
          <p:nvGrpSpPr>
            <p:cNvPr id="199" name="Google Shape;199;p3"/>
            <p:cNvGrpSpPr/>
            <p:nvPr/>
          </p:nvGrpSpPr>
          <p:grpSpPr>
            <a:xfrm>
              <a:off x="-728941" y="-526390"/>
              <a:ext cx="4693064" cy="2442433"/>
              <a:chOff x="-728941" y="-526390"/>
              <a:chExt cx="4693064" cy="2442433"/>
            </a:xfrm>
          </p:grpSpPr>
          <p:sp>
            <p:nvSpPr>
              <p:cNvPr id="200" name="Google Shape;200;p3"/>
              <p:cNvSpPr/>
              <p:nvPr/>
            </p:nvSpPr>
            <p:spPr>
              <a:xfrm flipH="1">
                <a:off x="-728941" y="704130"/>
                <a:ext cx="1213801" cy="1211913"/>
              </a:xfrm>
              <a:custGeom>
                <a:avLst/>
                <a:gdLst/>
                <a:ahLst/>
                <a:cxnLst/>
                <a:rect l="l" t="t" r="r" b="b"/>
                <a:pathLst>
                  <a:path w="8550" h="8537" extrusionOk="0">
                    <a:moveTo>
                      <a:pt x="1" y="0"/>
                    </a:moveTo>
                    <a:lnTo>
                      <a:pt x="1" y="8537"/>
                    </a:lnTo>
                    <a:lnTo>
                      <a:pt x="8550" y="0"/>
                    </a:lnTo>
                    <a:close/>
                  </a:path>
                </a:pathLst>
              </a:custGeom>
              <a:gradFill>
                <a:gsLst>
                  <a:gs pos="0">
                    <a:schemeClr val="accent2"/>
                  </a:gs>
                  <a:gs pos="100000">
                    <a:srgbClr val="3084B3">
                      <a:alpha val="46666"/>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01" name="Google Shape;201;p3"/>
              <p:cNvSpPr/>
              <p:nvPr/>
            </p:nvSpPr>
            <p:spPr>
              <a:xfrm flipH="1">
                <a:off x="474466" y="-526390"/>
                <a:ext cx="1213801" cy="1215462"/>
              </a:xfrm>
              <a:custGeom>
                <a:avLst/>
                <a:gdLst/>
                <a:ahLst/>
                <a:cxnLst/>
                <a:rect l="l" t="t" r="r" b="b"/>
                <a:pathLst>
                  <a:path w="8550" h="8562" extrusionOk="0">
                    <a:moveTo>
                      <a:pt x="8549" y="0"/>
                    </a:moveTo>
                    <a:lnTo>
                      <a:pt x="1" y="8561"/>
                    </a:lnTo>
                    <a:lnTo>
                      <a:pt x="8549" y="8561"/>
                    </a:lnTo>
                    <a:lnTo>
                      <a:pt x="8549" y="0"/>
                    </a:lnTo>
                    <a:close/>
                  </a:path>
                </a:pathLst>
              </a:custGeom>
              <a:gradFill>
                <a:gsLst>
                  <a:gs pos="0">
                    <a:schemeClr val="accent1"/>
                  </a:gs>
                  <a:gs pos="100000">
                    <a:srgbClr val="D9D378">
                      <a:alpha val="52156"/>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02" name="Google Shape;202;p3"/>
              <p:cNvSpPr/>
              <p:nvPr/>
            </p:nvSpPr>
            <p:spPr>
              <a:xfrm flipH="1">
                <a:off x="3429908" y="-236691"/>
                <a:ext cx="534214" cy="419350"/>
              </a:xfrm>
              <a:custGeom>
                <a:avLst/>
                <a:gdLst/>
                <a:ahLst/>
                <a:cxnLst/>
                <a:rect l="l" t="t" r="r" b="b"/>
                <a:pathLst>
                  <a:path w="3763" h="2954" extrusionOk="0">
                    <a:moveTo>
                      <a:pt x="3013" y="1"/>
                    </a:moveTo>
                    <a:lnTo>
                      <a:pt x="0" y="2954"/>
                    </a:lnTo>
                    <a:lnTo>
                      <a:pt x="822" y="2954"/>
                    </a:lnTo>
                    <a:lnTo>
                      <a:pt x="37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203" name="Google Shape;203;p3"/>
            <p:cNvGrpSpPr/>
            <p:nvPr/>
          </p:nvGrpSpPr>
          <p:grpSpPr>
            <a:xfrm>
              <a:off x="-685814" y="3664412"/>
              <a:ext cx="3217127" cy="1862462"/>
              <a:chOff x="-685814" y="3664412"/>
              <a:chExt cx="3217127" cy="1862462"/>
            </a:xfrm>
          </p:grpSpPr>
          <p:sp>
            <p:nvSpPr>
              <p:cNvPr id="204" name="Google Shape;204;p3"/>
              <p:cNvSpPr/>
              <p:nvPr/>
            </p:nvSpPr>
            <p:spPr>
              <a:xfrm>
                <a:off x="-138569" y="4382547"/>
                <a:ext cx="1145999" cy="1144327"/>
              </a:xfrm>
              <a:custGeom>
                <a:avLst/>
                <a:gdLst/>
                <a:ahLst/>
                <a:cxnLst/>
                <a:rect l="l" t="t" r="r" b="b"/>
                <a:pathLst>
                  <a:path w="8550" h="8538" extrusionOk="0">
                    <a:moveTo>
                      <a:pt x="1" y="1"/>
                    </a:moveTo>
                    <a:lnTo>
                      <a:pt x="8550" y="8538"/>
                    </a:lnTo>
                    <a:lnTo>
                      <a:pt x="8550" y="1"/>
                    </a:lnTo>
                    <a:close/>
                  </a:path>
                </a:pathLst>
              </a:custGeom>
              <a:gradFill>
                <a:gsLst>
                  <a:gs pos="0">
                    <a:schemeClr val="dk2"/>
                  </a:gs>
                  <a:gs pos="100000">
                    <a:srgbClr val="C5585A">
                      <a:alpha val="54901"/>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05" name="Google Shape;205;p3"/>
              <p:cNvSpPr/>
              <p:nvPr/>
            </p:nvSpPr>
            <p:spPr>
              <a:xfrm>
                <a:off x="-685814" y="4631575"/>
                <a:ext cx="1085281" cy="633548"/>
              </a:xfrm>
              <a:custGeom>
                <a:avLst/>
                <a:gdLst/>
                <a:ahLst/>
                <a:cxnLst/>
                <a:rect l="l" t="t" r="r" b="b"/>
                <a:pathLst>
                  <a:path w="8097" h="4727" extrusionOk="0">
                    <a:moveTo>
                      <a:pt x="0" y="0"/>
                    </a:moveTo>
                    <a:lnTo>
                      <a:pt x="4739" y="4727"/>
                    </a:lnTo>
                    <a:lnTo>
                      <a:pt x="8096" y="4727"/>
                    </a:lnTo>
                    <a:lnTo>
                      <a:pt x="3262" y="0"/>
                    </a:lnTo>
                    <a:close/>
                  </a:path>
                </a:pathLst>
              </a:custGeom>
              <a:gradFill>
                <a:gsLst>
                  <a:gs pos="0">
                    <a:schemeClr val="accent1"/>
                  </a:gs>
                  <a:gs pos="100000">
                    <a:srgbClr val="D9D378">
                      <a:alpha val="52156"/>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06" name="Google Shape;206;p3"/>
              <p:cNvSpPr/>
              <p:nvPr/>
            </p:nvSpPr>
            <p:spPr>
              <a:xfrm>
                <a:off x="-396979" y="3664412"/>
                <a:ext cx="502765" cy="394309"/>
              </a:xfrm>
              <a:custGeom>
                <a:avLst/>
                <a:gdLst/>
                <a:ahLst/>
                <a:cxnLst/>
                <a:rect l="l" t="t" r="r" b="b"/>
                <a:pathLst>
                  <a:path w="3751" h="2942" extrusionOk="0">
                    <a:moveTo>
                      <a:pt x="0" y="1"/>
                    </a:moveTo>
                    <a:lnTo>
                      <a:pt x="2953" y="2942"/>
                    </a:lnTo>
                    <a:lnTo>
                      <a:pt x="3751" y="2942"/>
                    </a:lnTo>
                    <a:lnTo>
                      <a:pt x="7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07" name="Google Shape;207;p3"/>
              <p:cNvSpPr/>
              <p:nvPr/>
            </p:nvSpPr>
            <p:spPr>
              <a:xfrm>
                <a:off x="1972673" y="4808629"/>
                <a:ext cx="68760" cy="67148"/>
              </a:xfrm>
              <a:custGeom>
                <a:avLst/>
                <a:gdLst/>
                <a:ahLst/>
                <a:cxnLst/>
                <a:rect l="l" t="t" r="r" b="b"/>
                <a:pathLst>
                  <a:path w="513" h="501" extrusionOk="0">
                    <a:moveTo>
                      <a:pt x="263" y="1"/>
                    </a:moveTo>
                    <a:cubicBezTo>
                      <a:pt x="120" y="1"/>
                      <a:pt x="1" y="120"/>
                      <a:pt x="1" y="251"/>
                    </a:cubicBezTo>
                    <a:cubicBezTo>
                      <a:pt x="1" y="394"/>
                      <a:pt x="120" y="501"/>
                      <a:pt x="263" y="501"/>
                    </a:cubicBezTo>
                    <a:cubicBezTo>
                      <a:pt x="394" y="501"/>
                      <a:pt x="513" y="394"/>
                      <a:pt x="513" y="251"/>
                    </a:cubicBezTo>
                    <a:cubicBezTo>
                      <a:pt x="513" y="120"/>
                      <a:pt x="394" y="1"/>
                      <a:pt x="2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08" name="Google Shape;208;p3"/>
              <p:cNvSpPr/>
              <p:nvPr/>
            </p:nvSpPr>
            <p:spPr>
              <a:xfrm>
                <a:off x="2218484" y="4808629"/>
                <a:ext cx="68760" cy="67148"/>
              </a:xfrm>
              <a:custGeom>
                <a:avLst/>
                <a:gdLst/>
                <a:ahLst/>
                <a:cxnLst/>
                <a:rect l="l" t="t" r="r" b="b"/>
                <a:pathLst>
                  <a:path w="513" h="501" extrusionOk="0">
                    <a:moveTo>
                      <a:pt x="250" y="1"/>
                    </a:moveTo>
                    <a:cubicBezTo>
                      <a:pt x="119" y="1"/>
                      <a:pt x="0" y="120"/>
                      <a:pt x="0" y="251"/>
                    </a:cubicBezTo>
                    <a:cubicBezTo>
                      <a:pt x="0" y="394"/>
                      <a:pt x="119" y="501"/>
                      <a:pt x="250" y="501"/>
                    </a:cubicBezTo>
                    <a:cubicBezTo>
                      <a:pt x="393" y="501"/>
                      <a:pt x="512" y="394"/>
                      <a:pt x="512" y="251"/>
                    </a:cubicBezTo>
                    <a:cubicBezTo>
                      <a:pt x="512" y="120"/>
                      <a:pt x="393" y="1"/>
                      <a:pt x="2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09" name="Google Shape;209;p3"/>
              <p:cNvSpPr/>
              <p:nvPr/>
            </p:nvSpPr>
            <p:spPr>
              <a:xfrm>
                <a:off x="2464161" y="4808629"/>
                <a:ext cx="67152" cy="67148"/>
              </a:xfrm>
              <a:custGeom>
                <a:avLst/>
                <a:gdLst/>
                <a:ahLst/>
                <a:cxnLst/>
                <a:rect l="l" t="t" r="r" b="b"/>
                <a:pathLst>
                  <a:path w="501" h="501" extrusionOk="0">
                    <a:moveTo>
                      <a:pt x="251" y="1"/>
                    </a:moveTo>
                    <a:cubicBezTo>
                      <a:pt x="108" y="1"/>
                      <a:pt x="1" y="120"/>
                      <a:pt x="1" y="251"/>
                    </a:cubicBezTo>
                    <a:cubicBezTo>
                      <a:pt x="1" y="394"/>
                      <a:pt x="108" y="501"/>
                      <a:pt x="251" y="501"/>
                    </a:cubicBezTo>
                    <a:cubicBezTo>
                      <a:pt x="394" y="501"/>
                      <a:pt x="501" y="394"/>
                      <a:pt x="501" y="251"/>
                    </a:cubicBezTo>
                    <a:cubicBezTo>
                      <a:pt x="501" y="120"/>
                      <a:pt x="394" y="1"/>
                      <a:pt x="2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210" name="Google Shape;210;p3"/>
            <p:cNvGrpSpPr/>
            <p:nvPr/>
          </p:nvGrpSpPr>
          <p:grpSpPr>
            <a:xfrm>
              <a:off x="6667292" y="-397649"/>
              <a:ext cx="2974206" cy="1657493"/>
              <a:chOff x="6667292" y="-397649"/>
              <a:chExt cx="2974206" cy="1657493"/>
            </a:xfrm>
          </p:grpSpPr>
          <p:sp>
            <p:nvSpPr>
              <p:cNvPr id="211" name="Google Shape;211;p3"/>
              <p:cNvSpPr/>
              <p:nvPr/>
            </p:nvSpPr>
            <p:spPr>
              <a:xfrm>
                <a:off x="6667292" y="149928"/>
                <a:ext cx="65364" cy="63832"/>
              </a:xfrm>
              <a:custGeom>
                <a:avLst/>
                <a:gdLst/>
                <a:ahLst/>
                <a:cxnLst/>
                <a:rect l="l" t="t" r="r" b="b"/>
                <a:pathLst>
                  <a:path w="513" h="501" extrusionOk="0">
                    <a:moveTo>
                      <a:pt x="263" y="0"/>
                    </a:moveTo>
                    <a:cubicBezTo>
                      <a:pt x="120" y="0"/>
                      <a:pt x="1" y="107"/>
                      <a:pt x="1" y="250"/>
                    </a:cubicBezTo>
                    <a:cubicBezTo>
                      <a:pt x="1" y="393"/>
                      <a:pt x="120" y="500"/>
                      <a:pt x="263" y="500"/>
                    </a:cubicBezTo>
                    <a:cubicBezTo>
                      <a:pt x="394" y="500"/>
                      <a:pt x="513" y="393"/>
                      <a:pt x="513" y="250"/>
                    </a:cubicBezTo>
                    <a:cubicBezTo>
                      <a:pt x="513" y="107"/>
                      <a:pt x="394" y="0"/>
                      <a:pt x="2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12" name="Google Shape;212;p3"/>
              <p:cNvSpPr/>
              <p:nvPr/>
            </p:nvSpPr>
            <p:spPr>
              <a:xfrm>
                <a:off x="6900963" y="149928"/>
                <a:ext cx="65364" cy="63832"/>
              </a:xfrm>
              <a:custGeom>
                <a:avLst/>
                <a:gdLst/>
                <a:ahLst/>
                <a:cxnLst/>
                <a:rect l="l" t="t" r="r" b="b"/>
                <a:pathLst>
                  <a:path w="513" h="501" extrusionOk="0">
                    <a:moveTo>
                      <a:pt x="262" y="0"/>
                    </a:moveTo>
                    <a:cubicBezTo>
                      <a:pt x="119" y="0"/>
                      <a:pt x="0" y="107"/>
                      <a:pt x="0" y="250"/>
                    </a:cubicBezTo>
                    <a:cubicBezTo>
                      <a:pt x="0" y="393"/>
                      <a:pt x="119" y="500"/>
                      <a:pt x="262" y="500"/>
                    </a:cubicBezTo>
                    <a:cubicBezTo>
                      <a:pt x="393" y="500"/>
                      <a:pt x="512" y="393"/>
                      <a:pt x="512" y="250"/>
                    </a:cubicBezTo>
                    <a:cubicBezTo>
                      <a:pt x="512" y="107"/>
                      <a:pt x="393" y="0"/>
                      <a:pt x="2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13" name="Google Shape;213;p3"/>
              <p:cNvSpPr/>
              <p:nvPr/>
            </p:nvSpPr>
            <p:spPr>
              <a:xfrm>
                <a:off x="7134507" y="149928"/>
                <a:ext cx="65364" cy="63832"/>
              </a:xfrm>
              <a:custGeom>
                <a:avLst/>
                <a:gdLst/>
                <a:ahLst/>
                <a:cxnLst/>
                <a:rect l="l" t="t" r="r" b="b"/>
                <a:pathLst>
                  <a:path w="513" h="501" extrusionOk="0">
                    <a:moveTo>
                      <a:pt x="251" y="0"/>
                    </a:moveTo>
                    <a:cubicBezTo>
                      <a:pt x="120" y="0"/>
                      <a:pt x="1" y="119"/>
                      <a:pt x="1" y="250"/>
                    </a:cubicBezTo>
                    <a:cubicBezTo>
                      <a:pt x="1" y="381"/>
                      <a:pt x="120" y="500"/>
                      <a:pt x="251" y="500"/>
                    </a:cubicBezTo>
                    <a:cubicBezTo>
                      <a:pt x="394" y="500"/>
                      <a:pt x="513" y="381"/>
                      <a:pt x="513" y="250"/>
                    </a:cubicBezTo>
                    <a:cubicBezTo>
                      <a:pt x="513" y="119"/>
                      <a:pt x="394" y="0"/>
                      <a:pt x="2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14" name="Google Shape;214;p3"/>
              <p:cNvSpPr/>
              <p:nvPr/>
            </p:nvSpPr>
            <p:spPr>
              <a:xfrm>
                <a:off x="7368179" y="149928"/>
                <a:ext cx="63835" cy="63832"/>
              </a:xfrm>
              <a:custGeom>
                <a:avLst/>
                <a:gdLst/>
                <a:ahLst/>
                <a:cxnLst/>
                <a:rect l="l" t="t" r="r" b="b"/>
                <a:pathLst>
                  <a:path w="501" h="501" extrusionOk="0">
                    <a:moveTo>
                      <a:pt x="250" y="0"/>
                    </a:moveTo>
                    <a:cubicBezTo>
                      <a:pt x="119" y="0"/>
                      <a:pt x="0" y="119"/>
                      <a:pt x="0" y="250"/>
                    </a:cubicBezTo>
                    <a:cubicBezTo>
                      <a:pt x="0" y="381"/>
                      <a:pt x="119" y="500"/>
                      <a:pt x="250" y="500"/>
                    </a:cubicBezTo>
                    <a:cubicBezTo>
                      <a:pt x="381" y="500"/>
                      <a:pt x="500" y="381"/>
                      <a:pt x="500" y="250"/>
                    </a:cubicBezTo>
                    <a:cubicBezTo>
                      <a:pt x="500" y="119"/>
                      <a:pt x="405" y="0"/>
                      <a:pt x="2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15" name="Google Shape;215;p3"/>
              <p:cNvSpPr/>
              <p:nvPr/>
            </p:nvSpPr>
            <p:spPr>
              <a:xfrm>
                <a:off x="7601723" y="149928"/>
                <a:ext cx="63835" cy="63832"/>
              </a:xfrm>
              <a:custGeom>
                <a:avLst/>
                <a:gdLst/>
                <a:ahLst/>
                <a:cxnLst/>
                <a:rect l="l" t="t" r="r" b="b"/>
                <a:pathLst>
                  <a:path w="501" h="501" extrusionOk="0">
                    <a:moveTo>
                      <a:pt x="251" y="0"/>
                    </a:moveTo>
                    <a:cubicBezTo>
                      <a:pt x="108" y="0"/>
                      <a:pt x="1" y="107"/>
                      <a:pt x="1" y="250"/>
                    </a:cubicBezTo>
                    <a:cubicBezTo>
                      <a:pt x="1" y="393"/>
                      <a:pt x="108" y="500"/>
                      <a:pt x="251" y="500"/>
                    </a:cubicBezTo>
                    <a:cubicBezTo>
                      <a:pt x="382" y="500"/>
                      <a:pt x="501" y="393"/>
                      <a:pt x="501" y="250"/>
                    </a:cubicBezTo>
                    <a:cubicBezTo>
                      <a:pt x="501" y="107"/>
                      <a:pt x="382" y="0"/>
                      <a:pt x="2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16" name="Google Shape;216;p3"/>
              <p:cNvSpPr/>
              <p:nvPr/>
            </p:nvSpPr>
            <p:spPr>
              <a:xfrm>
                <a:off x="7833866" y="149928"/>
                <a:ext cx="65364" cy="63832"/>
              </a:xfrm>
              <a:custGeom>
                <a:avLst/>
                <a:gdLst/>
                <a:ahLst/>
                <a:cxnLst/>
                <a:rect l="l" t="t" r="r" b="b"/>
                <a:pathLst>
                  <a:path w="513" h="501" extrusionOk="0">
                    <a:moveTo>
                      <a:pt x="251" y="0"/>
                    </a:moveTo>
                    <a:cubicBezTo>
                      <a:pt x="120" y="0"/>
                      <a:pt x="1" y="107"/>
                      <a:pt x="1" y="250"/>
                    </a:cubicBezTo>
                    <a:cubicBezTo>
                      <a:pt x="1" y="393"/>
                      <a:pt x="120" y="500"/>
                      <a:pt x="251" y="500"/>
                    </a:cubicBezTo>
                    <a:cubicBezTo>
                      <a:pt x="393" y="500"/>
                      <a:pt x="513" y="393"/>
                      <a:pt x="513" y="250"/>
                    </a:cubicBezTo>
                    <a:cubicBezTo>
                      <a:pt x="513" y="107"/>
                      <a:pt x="393" y="0"/>
                      <a:pt x="2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17" name="Google Shape;217;p3"/>
              <p:cNvSpPr/>
              <p:nvPr/>
            </p:nvSpPr>
            <p:spPr>
              <a:xfrm flipH="1">
                <a:off x="8238399" y="270547"/>
                <a:ext cx="987952" cy="989296"/>
              </a:xfrm>
              <a:custGeom>
                <a:avLst/>
                <a:gdLst/>
                <a:ahLst/>
                <a:cxnLst/>
                <a:rect l="l" t="t" r="r" b="b"/>
                <a:pathLst>
                  <a:path w="8550" h="8562" extrusionOk="0">
                    <a:moveTo>
                      <a:pt x="1" y="1"/>
                    </a:moveTo>
                    <a:lnTo>
                      <a:pt x="1" y="8561"/>
                    </a:lnTo>
                    <a:lnTo>
                      <a:pt x="8550" y="1"/>
                    </a:lnTo>
                    <a:close/>
                  </a:path>
                </a:pathLst>
              </a:custGeom>
              <a:gradFill>
                <a:gsLst>
                  <a:gs pos="0">
                    <a:schemeClr val="accent1"/>
                  </a:gs>
                  <a:gs pos="100000">
                    <a:srgbClr val="D9D378">
                      <a:alpha val="52156"/>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18" name="Google Shape;218;p3"/>
              <p:cNvSpPr/>
              <p:nvPr/>
            </p:nvSpPr>
            <p:spPr>
              <a:xfrm>
                <a:off x="8705890" y="-397649"/>
                <a:ext cx="935608" cy="547568"/>
              </a:xfrm>
              <a:custGeom>
                <a:avLst/>
                <a:gdLst/>
                <a:ahLst/>
                <a:cxnLst/>
                <a:rect l="l" t="t" r="r" b="b"/>
                <a:pathLst>
                  <a:path w="8097" h="4739" extrusionOk="0">
                    <a:moveTo>
                      <a:pt x="4834" y="0"/>
                    </a:moveTo>
                    <a:lnTo>
                      <a:pt x="0" y="4739"/>
                    </a:lnTo>
                    <a:lnTo>
                      <a:pt x="3370" y="4739"/>
                    </a:lnTo>
                    <a:lnTo>
                      <a:pt x="8096" y="0"/>
                    </a:lnTo>
                    <a:close/>
                  </a:path>
                </a:pathLst>
              </a:custGeom>
              <a:gradFill>
                <a:gsLst>
                  <a:gs pos="0">
                    <a:schemeClr val="dk2"/>
                  </a:gs>
                  <a:gs pos="100000">
                    <a:srgbClr val="C5585A">
                      <a:alpha val="54901"/>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219" name="Google Shape;219;p3"/>
            <p:cNvGrpSpPr/>
            <p:nvPr/>
          </p:nvGrpSpPr>
          <p:grpSpPr>
            <a:xfrm>
              <a:off x="5911165" y="4762381"/>
              <a:ext cx="2197185" cy="116574"/>
              <a:chOff x="3668631" y="4974584"/>
              <a:chExt cx="892765" cy="47367"/>
            </a:xfrm>
          </p:grpSpPr>
          <p:sp>
            <p:nvSpPr>
              <p:cNvPr id="220" name="Google Shape;220;p3"/>
              <p:cNvSpPr/>
              <p:nvPr/>
            </p:nvSpPr>
            <p:spPr>
              <a:xfrm flipH="1">
                <a:off x="4514029" y="4974584"/>
                <a:ext cx="47368" cy="47367"/>
              </a:xfrm>
              <a:custGeom>
                <a:avLst/>
                <a:gdLst/>
                <a:ahLst/>
                <a:cxnLst/>
                <a:rect l="l" t="t" r="r" b="b"/>
                <a:pathLst>
                  <a:path w="513" h="513" extrusionOk="0">
                    <a:moveTo>
                      <a:pt x="251" y="1"/>
                    </a:moveTo>
                    <a:cubicBezTo>
                      <a:pt x="120" y="1"/>
                      <a:pt x="1" y="120"/>
                      <a:pt x="1" y="263"/>
                    </a:cubicBezTo>
                    <a:cubicBezTo>
                      <a:pt x="1" y="394"/>
                      <a:pt x="120" y="513"/>
                      <a:pt x="251" y="513"/>
                    </a:cubicBezTo>
                    <a:cubicBezTo>
                      <a:pt x="393" y="513"/>
                      <a:pt x="512" y="394"/>
                      <a:pt x="512" y="263"/>
                    </a:cubicBezTo>
                    <a:cubicBezTo>
                      <a:pt x="512" y="120"/>
                      <a:pt x="393" y="1"/>
                      <a:pt x="2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21" name="Google Shape;221;p3"/>
              <p:cNvSpPr/>
              <p:nvPr/>
            </p:nvSpPr>
            <p:spPr>
              <a:xfrm flipH="1">
                <a:off x="4345799" y="4974584"/>
                <a:ext cx="46260" cy="47367"/>
              </a:xfrm>
              <a:custGeom>
                <a:avLst/>
                <a:gdLst/>
                <a:ahLst/>
                <a:cxnLst/>
                <a:rect l="l" t="t" r="r" b="b"/>
                <a:pathLst>
                  <a:path w="501" h="513" extrusionOk="0">
                    <a:moveTo>
                      <a:pt x="250" y="1"/>
                    </a:moveTo>
                    <a:cubicBezTo>
                      <a:pt x="107" y="1"/>
                      <a:pt x="0" y="120"/>
                      <a:pt x="0" y="263"/>
                    </a:cubicBezTo>
                    <a:cubicBezTo>
                      <a:pt x="0" y="394"/>
                      <a:pt x="107" y="513"/>
                      <a:pt x="250" y="513"/>
                    </a:cubicBezTo>
                    <a:cubicBezTo>
                      <a:pt x="393" y="513"/>
                      <a:pt x="500" y="394"/>
                      <a:pt x="500" y="263"/>
                    </a:cubicBezTo>
                    <a:cubicBezTo>
                      <a:pt x="500" y="120"/>
                      <a:pt x="393" y="1"/>
                      <a:pt x="2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22" name="Google Shape;222;p3"/>
              <p:cNvSpPr/>
              <p:nvPr/>
            </p:nvSpPr>
            <p:spPr>
              <a:xfrm flipH="1">
                <a:off x="4175445" y="4974584"/>
                <a:ext cx="46260" cy="47367"/>
              </a:xfrm>
              <a:custGeom>
                <a:avLst/>
                <a:gdLst/>
                <a:ahLst/>
                <a:cxnLst/>
                <a:rect l="l" t="t" r="r" b="b"/>
                <a:pathLst>
                  <a:path w="501" h="513" extrusionOk="0">
                    <a:moveTo>
                      <a:pt x="251" y="1"/>
                    </a:moveTo>
                    <a:cubicBezTo>
                      <a:pt x="108" y="1"/>
                      <a:pt x="1" y="120"/>
                      <a:pt x="1" y="263"/>
                    </a:cubicBezTo>
                    <a:cubicBezTo>
                      <a:pt x="1" y="394"/>
                      <a:pt x="108" y="513"/>
                      <a:pt x="251" y="513"/>
                    </a:cubicBezTo>
                    <a:cubicBezTo>
                      <a:pt x="393" y="513"/>
                      <a:pt x="501" y="394"/>
                      <a:pt x="501" y="263"/>
                    </a:cubicBezTo>
                    <a:cubicBezTo>
                      <a:pt x="501" y="120"/>
                      <a:pt x="393" y="1"/>
                      <a:pt x="2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23" name="Google Shape;223;p3"/>
              <p:cNvSpPr/>
              <p:nvPr/>
            </p:nvSpPr>
            <p:spPr>
              <a:xfrm flipH="1">
                <a:off x="4006107" y="4975692"/>
                <a:ext cx="46260" cy="46259"/>
              </a:xfrm>
              <a:custGeom>
                <a:avLst/>
                <a:gdLst/>
                <a:ahLst/>
                <a:cxnLst/>
                <a:rect l="l" t="t" r="r" b="b"/>
                <a:pathLst>
                  <a:path w="501" h="501" extrusionOk="0">
                    <a:moveTo>
                      <a:pt x="250" y="1"/>
                    </a:moveTo>
                    <a:cubicBezTo>
                      <a:pt x="119" y="1"/>
                      <a:pt x="0" y="120"/>
                      <a:pt x="0" y="251"/>
                    </a:cubicBezTo>
                    <a:cubicBezTo>
                      <a:pt x="0" y="382"/>
                      <a:pt x="119" y="501"/>
                      <a:pt x="250" y="501"/>
                    </a:cubicBezTo>
                    <a:cubicBezTo>
                      <a:pt x="381" y="501"/>
                      <a:pt x="500" y="382"/>
                      <a:pt x="500" y="251"/>
                    </a:cubicBezTo>
                    <a:cubicBezTo>
                      <a:pt x="500" y="120"/>
                      <a:pt x="381" y="1"/>
                      <a:pt x="2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24" name="Google Shape;224;p3"/>
              <p:cNvSpPr/>
              <p:nvPr/>
            </p:nvSpPr>
            <p:spPr>
              <a:xfrm flipH="1">
                <a:off x="3836861" y="4975692"/>
                <a:ext cx="47368" cy="46259"/>
              </a:xfrm>
              <a:custGeom>
                <a:avLst/>
                <a:gdLst/>
                <a:ahLst/>
                <a:cxnLst/>
                <a:rect l="l" t="t" r="r" b="b"/>
                <a:pathLst>
                  <a:path w="513" h="501" extrusionOk="0">
                    <a:moveTo>
                      <a:pt x="263" y="1"/>
                    </a:moveTo>
                    <a:cubicBezTo>
                      <a:pt x="120" y="1"/>
                      <a:pt x="1" y="120"/>
                      <a:pt x="1" y="251"/>
                    </a:cubicBezTo>
                    <a:cubicBezTo>
                      <a:pt x="1" y="382"/>
                      <a:pt x="120" y="501"/>
                      <a:pt x="263" y="501"/>
                    </a:cubicBezTo>
                    <a:cubicBezTo>
                      <a:pt x="394" y="501"/>
                      <a:pt x="513" y="382"/>
                      <a:pt x="513" y="251"/>
                    </a:cubicBezTo>
                    <a:cubicBezTo>
                      <a:pt x="513" y="120"/>
                      <a:pt x="394" y="1"/>
                      <a:pt x="2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25" name="Google Shape;225;p3"/>
              <p:cNvSpPr/>
              <p:nvPr/>
            </p:nvSpPr>
            <p:spPr>
              <a:xfrm flipH="1">
                <a:off x="3668631" y="4974584"/>
                <a:ext cx="46260" cy="47367"/>
              </a:xfrm>
              <a:custGeom>
                <a:avLst/>
                <a:gdLst/>
                <a:ahLst/>
                <a:cxnLst/>
                <a:rect l="l" t="t" r="r" b="b"/>
                <a:pathLst>
                  <a:path w="501" h="513" extrusionOk="0">
                    <a:moveTo>
                      <a:pt x="250" y="1"/>
                    </a:moveTo>
                    <a:cubicBezTo>
                      <a:pt x="119" y="1"/>
                      <a:pt x="0" y="120"/>
                      <a:pt x="0" y="263"/>
                    </a:cubicBezTo>
                    <a:cubicBezTo>
                      <a:pt x="0" y="394"/>
                      <a:pt x="119" y="513"/>
                      <a:pt x="250" y="513"/>
                    </a:cubicBezTo>
                    <a:cubicBezTo>
                      <a:pt x="393" y="513"/>
                      <a:pt x="500" y="394"/>
                      <a:pt x="500" y="263"/>
                    </a:cubicBezTo>
                    <a:cubicBezTo>
                      <a:pt x="500" y="120"/>
                      <a:pt x="393" y="1"/>
                      <a:pt x="2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sp>
          <p:nvSpPr>
            <p:cNvPr id="226" name="Google Shape;226;p3"/>
            <p:cNvSpPr/>
            <p:nvPr/>
          </p:nvSpPr>
          <p:spPr>
            <a:xfrm>
              <a:off x="8590395" y="4211872"/>
              <a:ext cx="1203006" cy="1202844"/>
            </a:xfrm>
            <a:custGeom>
              <a:avLst/>
              <a:gdLst/>
              <a:ahLst/>
              <a:cxnLst/>
              <a:rect l="l" t="t" r="r" b="b"/>
              <a:pathLst>
                <a:path w="8550" h="8549" extrusionOk="0">
                  <a:moveTo>
                    <a:pt x="1" y="0"/>
                  </a:moveTo>
                  <a:lnTo>
                    <a:pt x="1" y="8549"/>
                  </a:lnTo>
                  <a:lnTo>
                    <a:pt x="8550" y="0"/>
                  </a:lnTo>
                  <a:close/>
                </a:path>
              </a:pathLst>
            </a:custGeom>
            <a:gradFill>
              <a:gsLst>
                <a:gs pos="0">
                  <a:schemeClr val="accent1"/>
                </a:gs>
                <a:gs pos="100000">
                  <a:srgbClr val="D9D378">
                    <a:alpha val="52156"/>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27" name="Google Shape;227;p3"/>
            <p:cNvSpPr/>
            <p:nvPr/>
          </p:nvSpPr>
          <p:spPr>
            <a:xfrm>
              <a:off x="8517762" y="3295499"/>
              <a:ext cx="1139268" cy="668466"/>
            </a:xfrm>
            <a:custGeom>
              <a:avLst/>
              <a:gdLst/>
              <a:ahLst/>
              <a:cxnLst/>
              <a:rect l="l" t="t" r="r" b="b"/>
              <a:pathLst>
                <a:path w="8097" h="4751" extrusionOk="0">
                  <a:moveTo>
                    <a:pt x="4835" y="0"/>
                  </a:moveTo>
                  <a:lnTo>
                    <a:pt x="1" y="4727"/>
                  </a:lnTo>
                  <a:lnTo>
                    <a:pt x="3358" y="4751"/>
                  </a:lnTo>
                  <a:lnTo>
                    <a:pt x="8097" y="0"/>
                  </a:lnTo>
                  <a:close/>
                </a:path>
              </a:pathLst>
            </a:custGeom>
            <a:gradFill>
              <a:gsLst>
                <a:gs pos="0">
                  <a:schemeClr val="accent2"/>
                </a:gs>
                <a:gs pos="100000">
                  <a:srgbClr val="3084B3">
                    <a:alpha val="46666"/>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1574"/>
        <p:cNvGrpSpPr/>
        <p:nvPr/>
      </p:nvGrpSpPr>
      <p:grpSpPr>
        <a:xfrm>
          <a:off x="0" y="0"/>
          <a:ext cx="0" cy="0"/>
          <a:chOff x="0" y="0"/>
          <a:chExt cx="0" cy="0"/>
        </a:xfrm>
      </p:grpSpPr>
      <p:sp>
        <p:nvSpPr>
          <p:cNvPr id="1575" name="Google Shape;1575;p24"/>
          <p:cNvSpPr/>
          <p:nvPr/>
        </p:nvSpPr>
        <p:spPr>
          <a:xfrm>
            <a:off x="8704071" y="-461968"/>
            <a:ext cx="1330119" cy="1331920"/>
          </a:xfrm>
          <a:custGeom>
            <a:avLst/>
            <a:gdLst/>
            <a:ahLst/>
            <a:cxnLst/>
            <a:rect l="l" t="t" r="r" b="b"/>
            <a:pathLst>
              <a:path w="8549" h="8561" extrusionOk="0">
                <a:moveTo>
                  <a:pt x="0" y="0"/>
                </a:moveTo>
                <a:lnTo>
                  <a:pt x="0" y="8561"/>
                </a:lnTo>
                <a:lnTo>
                  <a:pt x="8549" y="0"/>
                </a:lnTo>
                <a:close/>
              </a:path>
            </a:pathLst>
          </a:custGeom>
          <a:gradFill>
            <a:gsLst>
              <a:gs pos="0">
                <a:schemeClr val="dk2"/>
              </a:gs>
              <a:gs pos="100000">
                <a:srgbClr val="C5585A">
                  <a:alpha val="54901"/>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nvGrpSpPr>
          <p:cNvPr id="1576" name="Google Shape;1576;p24"/>
          <p:cNvGrpSpPr/>
          <p:nvPr/>
        </p:nvGrpSpPr>
        <p:grpSpPr>
          <a:xfrm flipH="1">
            <a:off x="-361135" y="83612"/>
            <a:ext cx="2456512" cy="361412"/>
            <a:chOff x="7044275" y="83612"/>
            <a:chExt cx="2456512" cy="361412"/>
          </a:xfrm>
        </p:grpSpPr>
        <p:sp>
          <p:nvSpPr>
            <p:cNvPr id="1577" name="Google Shape;1577;p24"/>
            <p:cNvSpPr/>
            <p:nvPr/>
          </p:nvSpPr>
          <p:spPr>
            <a:xfrm>
              <a:off x="9043048" y="83612"/>
              <a:ext cx="457738" cy="361412"/>
            </a:xfrm>
            <a:custGeom>
              <a:avLst/>
              <a:gdLst/>
              <a:ahLst/>
              <a:cxnLst/>
              <a:rect l="l" t="t" r="r" b="b"/>
              <a:pathLst>
                <a:path w="2942" h="2323" extrusionOk="0">
                  <a:moveTo>
                    <a:pt x="2358" y="0"/>
                  </a:moveTo>
                  <a:lnTo>
                    <a:pt x="1" y="2322"/>
                  </a:lnTo>
                  <a:lnTo>
                    <a:pt x="620" y="2322"/>
                  </a:lnTo>
                  <a:lnTo>
                    <a:pt x="29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78" name="Google Shape;1578;p24"/>
            <p:cNvSpPr/>
            <p:nvPr/>
          </p:nvSpPr>
          <p:spPr>
            <a:xfrm>
              <a:off x="8793027" y="83612"/>
              <a:ext cx="457738" cy="361412"/>
            </a:xfrm>
            <a:custGeom>
              <a:avLst/>
              <a:gdLst/>
              <a:ahLst/>
              <a:cxnLst/>
              <a:rect l="l" t="t" r="r" b="b"/>
              <a:pathLst>
                <a:path w="2942" h="2323" extrusionOk="0">
                  <a:moveTo>
                    <a:pt x="2370" y="0"/>
                  </a:moveTo>
                  <a:lnTo>
                    <a:pt x="0" y="2322"/>
                  </a:lnTo>
                  <a:lnTo>
                    <a:pt x="620" y="2322"/>
                  </a:lnTo>
                  <a:lnTo>
                    <a:pt x="294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79" name="Google Shape;1579;p24"/>
            <p:cNvSpPr/>
            <p:nvPr/>
          </p:nvSpPr>
          <p:spPr>
            <a:xfrm>
              <a:off x="8543005" y="83612"/>
              <a:ext cx="457583" cy="361412"/>
            </a:xfrm>
            <a:custGeom>
              <a:avLst/>
              <a:gdLst/>
              <a:ahLst/>
              <a:cxnLst/>
              <a:rect l="l" t="t" r="r" b="b"/>
              <a:pathLst>
                <a:path w="2941" h="2323" extrusionOk="0">
                  <a:moveTo>
                    <a:pt x="2369" y="0"/>
                  </a:moveTo>
                  <a:lnTo>
                    <a:pt x="0" y="2322"/>
                  </a:lnTo>
                  <a:lnTo>
                    <a:pt x="619" y="2322"/>
                  </a:lnTo>
                  <a:lnTo>
                    <a:pt x="294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80" name="Google Shape;1580;p24"/>
            <p:cNvSpPr/>
            <p:nvPr/>
          </p:nvSpPr>
          <p:spPr>
            <a:xfrm>
              <a:off x="8292828" y="83612"/>
              <a:ext cx="457738" cy="361412"/>
            </a:xfrm>
            <a:custGeom>
              <a:avLst/>
              <a:gdLst/>
              <a:ahLst/>
              <a:cxnLst/>
              <a:rect l="l" t="t" r="r" b="b"/>
              <a:pathLst>
                <a:path w="2942" h="2323" extrusionOk="0">
                  <a:moveTo>
                    <a:pt x="2370" y="0"/>
                  </a:moveTo>
                  <a:lnTo>
                    <a:pt x="1" y="2322"/>
                  </a:lnTo>
                  <a:lnTo>
                    <a:pt x="632" y="2322"/>
                  </a:lnTo>
                  <a:lnTo>
                    <a:pt x="29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81" name="Google Shape;1581;p24"/>
            <p:cNvSpPr/>
            <p:nvPr/>
          </p:nvSpPr>
          <p:spPr>
            <a:xfrm>
              <a:off x="8042806" y="83612"/>
              <a:ext cx="457738" cy="361412"/>
            </a:xfrm>
            <a:custGeom>
              <a:avLst/>
              <a:gdLst/>
              <a:ahLst/>
              <a:cxnLst/>
              <a:rect l="l" t="t" r="r" b="b"/>
              <a:pathLst>
                <a:path w="2942" h="2323" extrusionOk="0">
                  <a:moveTo>
                    <a:pt x="2370" y="0"/>
                  </a:moveTo>
                  <a:lnTo>
                    <a:pt x="0" y="2322"/>
                  </a:lnTo>
                  <a:lnTo>
                    <a:pt x="643" y="2322"/>
                  </a:lnTo>
                  <a:lnTo>
                    <a:pt x="294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82" name="Google Shape;1582;p24"/>
            <p:cNvSpPr/>
            <p:nvPr/>
          </p:nvSpPr>
          <p:spPr>
            <a:xfrm>
              <a:off x="7792784" y="83612"/>
              <a:ext cx="457583" cy="361412"/>
            </a:xfrm>
            <a:custGeom>
              <a:avLst/>
              <a:gdLst/>
              <a:ahLst/>
              <a:cxnLst/>
              <a:rect l="l" t="t" r="r" b="b"/>
              <a:pathLst>
                <a:path w="2941" h="2323" extrusionOk="0">
                  <a:moveTo>
                    <a:pt x="2357" y="0"/>
                  </a:moveTo>
                  <a:lnTo>
                    <a:pt x="0" y="2322"/>
                  </a:lnTo>
                  <a:lnTo>
                    <a:pt x="643" y="2322"/>
                  </a:lnTo>
                  <a:lnTo>
                    <a:pt x="294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83" name="Google Shape;1583;p24"/>
            <p:cNvSpPr/>
            <p:nvPr/>
          </p:nvSpPr>
          <p:spPr>
            <a:xfrm>
              <a:off x="7542607" y="83612"/>
              <a:ext cx="461473" cy="361412"/>
            </a:xfrm>
            <a:custGeom>
              <a:avLst/>
              <a:gdLst/>
              <a:ahLst/>
              <a:cxnLst/>
              <a:rect l="l" t="t" r="r" b="b"/>
              <a:pathLst>
                <a:path w="2966" h="2323" extrusionOk="0">
                  <a:moveTo>
                    <a:pt x="2370" y="0"/>
                  </a:moveTo>
                  <a:lnTo>
                    <a:pt x="1" y="2322"/>
                  </a:lnTo>
                  <a:lnTo>
                    <a:pt x="644" y="2322"/>
                  </a:lnTo>
                  <a:lnTo>
                    <a:pt x="29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84" name="Google Shape;1584;p24"/>
            <p:cNvSpPr/>
            <p:nvPr/>
          </p:nvSpPr>
          <p:spPr>
            <a:xfrm>
              <a:off x="7294453" y="83612"/>
              <a:ext cx="459450" cy="361412"/>
            </a:xfrm>
            <a:custGeom>
              <a:avLst/>
              <a:gdLst/>
              <a:ahLst/>
              <a:cxnLst/>
              <a:rect l="l" t="t" r="r" b="b"/>
              <a:pathLst>
                <a:path w="2953" h="2323" extrusionOk="0">
                  <a:moveTo>
                    <a:pt x="2370" y="0"/>
                  </a:moveTo>
                  <a:lnTo>
                    <a:pt x="0" y="2322"/>
                  </a:lnTo>
                  <a:lnTo>
                    <a:pt x="631" y="2322"/>
                  </a:lnTo>
                  <a:lnTo>
                    <a:pt x="295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85" name="Google Shape;1585;p24"/>
            <p:cNvSpPr/>
            <p:nvPr/>
          </p:nvSpPr>
          <p:spPr>
            <a:xfrm>
              <a:off x="7044275" y="83612"/>
              <a:ext cx="459605" cy="361412"/>
            </a:xfrm>
            <a:custGeom>
              <a:avLst/>
              <a:gdLst/>
              <a:ahLst/>
              <a:cxnLst/>
              <a:rect l="l" t="t" r="r" b="b"/>
              <a:pathLst>
                <a:path w="2954" h="2323" extrusionOk="0">
                  <a:moveTo>
                    <a:pt x="2370" y="0"/>
                  </a:moveTo>
                  <a:lnTo>
                    <a:pt x="1" y="2322"/>
                  </a:lnTo>
                  <a:lnTo>
                    <a:pt x="632" y="2322"/>
                  </a:lnTo>
                  <a:lnTo>
                    <a:pt x="295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1586" name="Google Shape;1586;p24"/>
          <p:cNvGrpSpPr/>
          <p:nvPr/>
        </p:nvGrpSpPr>
        <p:grpSpPr>
          <a:xfrm flipH="1">
            <a:off x="2644095" y="-666001"/>
            <a:ext cx="2401140" cy="1031989"/>
            <a:chOff x="4094419" y="-666001"/>
            <a:chExt cx="2401140" cy="1031989"/>
          </a:xfrm>
        </p:grpSpPr>
        <p:sp>
          <p:nvSpPr>
            <p:cNvPr id="1587" name="Google Shape;1587;p24"/>
            <p:cNvSpPr/>
            <p:nvPr/>
          </p:nvSpPr>
          <p:spPr>
            <a:xfrm>
              <a:off x="4094419" y="-604846"/>
              <a:ext cx="911587" cy="909676"/>
            </a:xfrm>
            <a:custGeom>
              <a:avLst/>
              <a:gdLst/>
              <a:ahLst/>
              <a:cxnLst/>
              <a:rect l="l" t="t" r="r" b="b"/>
              <a:pathLst>
                <a:path w="5859" h="5847" extrusionOk="0">
                  <a:moveTo>
                    <a:pt x="5751" y="1"/>
                  </a:moveTo>
                  <a:lnTo>
                    <a:pt x="0" y="5739"/>
                  </a:lnTo>
                  <a:lnTo>
                    <a:pt x="107" y="5847"/>
                  </a:lnTo>
                  <a:lnTo>
                    <a:pt x="5858" y="108"/>
                  </a:lnTo>
                  <a:lnTo>
                    <a:pt x="575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88" name="Google Shape;1588;p24"/>
            <p:cNvSpPr/>
            <p:nvPr/>
          </p:nvSpPr>
          <p:spPr>
            <a:xfrm flipH="1">
              <a:off x="4527792" y="-666001"/>
              <a:ext cx="1967767" cy="1031989"/>
            </a:xfrm>
            <a:custGeom>
              <a:avLst/>
              <a:gdLst/>
              <a:ahLst/>
              <a:cxnLst/>
              <a:rect l="l" t="t" r="r" b="b"/>
              <a:pathLst>
                <a:path w="12443" h="6526" extrusionOk="0">
                  <a:moveTo>
                    <a:pt x="1" y="1"/>
                  </a:moveTo>
                  <a:lnTo>
                    <a:pt x="6514" y="6525"/>
                  </a:lnTo>
                  <a:lnTo>
                    <a:pt x="12443" y="6513"/>
                  </a:lnTo>
                  <a:lnTo>
                    <a:pt x="5776" y="13"/>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1589" name="Google Shape;1589;p24"/>
          <p:cNvGrpSpPr/>
          <p:nvPr/>
        </p:nvGrpSpPr>
        <p:grpSpPr>
          <a:xfrm flipH="1">
            <a:off x="7754844" y="4006919"/>
            <a:ext cx="2107249" cy="2097485"/>
            <a:chOff x="-722438" y="4006915"/>
            <a:chExt cx="2107249" cy="2097485"/>
          </a:xfrm>
        </p:grpSpPr>
        <p:sp>
          <p:nvSpPr>
            <p:cNvPr id="1590" name="Google Shape;1590;p24"/>
            <p:cNvSpPr/>
            <p:nvPr/>
          </p:nvSpPr>
          <p:spPr>
            <a:xfrm flipH="1">
              <a:off x="54581" y="4813222"/>
              <a:ext cx="1330230" cy="1291179"/>
            </a:xfrm>
            <a:custGeom>
              <a:avLst/>
              <a:gdLst/>
              <a:ahLst/>
              <a:cxnLst/>
              <a:rect l="l" t="t" r="r" b="b"/>
              <a:pathLst>
                <a:path w="8550" h="8537" extrusionOk="0">
                  <a:moveTo>
                    <a:pt x="1" y="0"/>
                  </a:moveTo>
                  <a:lnTo>
                    <a:pt x="1" y="8537"/>
                  </a:lnTo>
                  <a:lnTo>
                    <a:pt x="8550" y="0"/>
                  </a:lnTo>
                  <a:close/>
                </a:path>
              </a:pathLst>
            </a:custGeom>
            <a:gradFill>
              <a:gsLst>
                <a:gs pos="0">
                  <a:schemeClr val="dk2"/>
                </a:gs>
                <a:gs pos="100000">
                  <a:srgbClr val="C5585A">
                    <a:alpha val="54901"/>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91" name="Google Shape;1591;p24"/>
            <p:cNvSpPr/>
            <p:nvPr/>
          </p:nvSpPr>
          <p:spPr>
            <a:xfrm>
              <a:off x="-722438" y="4006915"/>
              <a:ext cx="1280480" cy="747504"/>
            </a:xfrm>
            <a:custGeom>
              <a:avLst/>
              <a:gdLst/>
              <a:ahLst/>
              <a:cxnLst/>
              <a:rect l="l" t="t" r="r" b="b"/>
              <a:pathLst>
                <a:path w="8097" h="4727" extrusionOk="0">
                  <a:moveTo>
                    <a:pt x="0" y="0"/>
                  </a:moveTo>
                  <a:lnTo>
                    <a:pt x="4739" y="4727"/>
                  </a:lnTo>
                  <a:lnTo>
                    <a:pt x="8096" y="4727"/>
                  </a:lnTo>
                  <a:lnTo>
                    <a:pt x="3262" y="0"/>
                  </a:lnTo>
                  <a:close/>
                </a:path>
              </a:pathLst>
            </a:custGeom>
            <a:gradFill>
              <a:gsLst>
                <a:gs pos="0">
                  <a:schemeClr val="accent2"/>
                </a:gs>
                <a:gs pos="100000">
                  <a:srgbClr val="3084B3">
                    <a:alpha val="46666"/>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1592" name="Google Shape;1592;p24"/>
          <p:cNvGrpSpPr/>
          <p:nvPr/>
        </p:nvGrpSpPr>
        <p:grpSpPr>
          <a:xfrm flipH="1">
            <a:off x="-361115" y="2245612"/>
            <a:ext cx="4766243" cy="4465963"/>
            <a:chOff x="4734524" y="2245608"/>
            <a:chExt cx="4766243" cy="4465963"/>
          </a:xfrm>
        </p:grpSpPr>
        <p:sp>
          <p:nvSpPr>
            <p:cNvPr id="1593" name="Google Shape;1593;p24"/>
            <p:cNvSpPr/>
            <p:nvPr/>
          </p:nvSpPr>
          <p:spPr>
            <a:xfrm>
              <a:off x="8095081" y="4079780"/>
              <a:ext cx="1330273" cy="1332076"/>
            </a:xfrm>
            <a:custGeom>
              <a:avLst/>
              <a:gdLst/>
              <a:ahLst/>
              <a:cxnLst/>
              <a:rect l="l" t="t" r="r" b="b"/>
              <a:pathLst>
                <a:path w="8550" h="8562" extrusionOk="0">
                  <a:moveTo>
                    <a:pt x="1" y="1"/>
                  </a:moveTo>
                  <a:lnTo>
                    <a:pt x="1" y="8561"/>
                  </a:lnTo>
                  <a:lnTo>
                    <a:pt x="8550" y="1"/>
                  </a:lnTo>
                  <a:close/>
                </a:path>
              </a:pathLst>
            </a:custGeom>
            <a:gradFill>
              <a:gsLst>
                <a:gs pos="0">
                  <a:schemeClr val="dk2"/>
                </a:gs>
                <a:gs pos="100000">
                  <a:srgbClr val="C5585A">
                    <a:alpha val="54901"/>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94" name="Google Shape;1594;p24"/>
            <p:cNvSpPr/>
            <p:nvPr/>
          </p:nvSpPr>
          <p:spPr>
            <a:xfrm>
              <a:off x="8190906" y="4161520"/>
              <a:ext cx="1291349" cy="1291200"/>
            </a:xfrm>
            <a:custGeom>
              <a:avLst/>
              <a:gdLst/>
              <a:ahLst/>
              <a:cxnLst/>
              <a:rect l="l" t="t" r="r" b="b"/>
              <a:pathLst>
                <a:path w="8550" h="8550" extrusionOk="0">
                  <a:moveTo>
                    <a:pt x="8549" y="1"/>
                  </a:moveTo>
                  <a:lnTo>
                    <a:pt x="1" y="8550"/>
                  </a:lnTo>
                  <a:lnTo>
                    <a:pt x="8549" y="8550"/>
                  </a:lnTo>
                  <a:lnTo>
                    <a:pt x="8549" y="1"/>
                  </a:lnTo>
                  <a:close/>
                </a:path>
              </a:pathLst>
            </a:custGeom>
            <a:gradFill>
              <a:gsLst>
                <a:gs pos="0">
                  <a:schemeClr val="accent2"/>
                </a:gs>
                <a:gs pos="100000">
                  <a:srgbClr val="3084B3">
                    <a:alpha val="46666"/>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95" name="Google Shape;1595;p24"/>
            <p:cNvSpPr/>
            <p:nvPr/>
          </p:nvSpPr>
          <p:spPr>
            <a:xfrm>
              <a:off x="8172375" y="2710146"/>
              <a:ext cx="1328392" cy="1296778"/>
            </a:xfrm>
            <a:custGeom>
              <a:avLst/>
              <a:gdLst/>
              <a:ahLst/>
              <a:cxnLst/>
              <a:rect l="l" t="t" r="r" b="b"/>
              <a:pathLst>
                <a:path w="8550" h="8550" extrusionOk="0">
                  <a:moveTo>
                    <a:pt x="8549" y="1"/>
                  </a:moveTo>
                  <a:lnTo>
                    <a:pt x="1" y="8549"/>
                  </a:lnTo>
                  <a:lnTo>
                    <a:pt x="8549" y="8549"/>
                  </a:lnTo>
                  <a:lnTo>
                    <a:pt x="8549" y="1"/>
                  </a:lnTo>
                  <a:close/>
                </a:path>
              </a:pathLst>
            </a:custGeom>
            <a:gradFill>
              <a:gsLst>
                <a:gs pos="0">
                  <a:schemeClr val="accent1"/>
                </a:gs>
                <a:gs pos="100000">
                  <a:srgbClr val="D9D378">
                    <a:alpha val="52156"/>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96" name="Google Shape;1596;p24"/>
            <p:cNvSpPr/>
            <p:nvPr/>
          </p:nvSpPr>
          <p:spPr>
            <a:xfrm>
              <a:off x="6769837" y="4081746"/>
              <a:ext cx="1330273" cy="1296779"/>
            </a:xfrm>
            <a:custGeom>
              <a:avLst/>
              <a:gdLst/>
              <a:ahLst/>
              <a:cxnLst/>
              <a:rect l="l" t="t" r="r" b="b"/>
              <a:pathLst>
                <a:path w="8550" h="8562" extrusionOk="0">
                  <a:moveTo>
                    <a:pt x="8549" y="0"/>
                  </a:moveTo>
                  <a:lnTo>
                    <a:pt x="1" y="8561"/>
                  </a:lnTo>
                  <a:lnTo>
                    <a:pt x="8549" y="8561"/>
                  </a:lnTo>
                  <a:lnTo>
                    <a:pt x="8549" y="0"/>
                  </a:lnTo>
                  <a:close/>
                </a:path>
              </a:pathLst>
            </a:custGeom>
            <a:gradFill>
              <a:gsLst>
                <a:gs pos="0">
                  <a:schemeClr val="dk2"/>
                </a:gs>
                <a:gs pos="100000">
                  <a:srgbClr val="C5585A">
                    <a:alpha val="54901"/>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97" name="Google Shape;1597;p24"/>
            <p:cNvSpPr/>
            <p:nvPr/>
          </p:nvSpPr>
          <p:spPr>
            <a:xfrm>
              <a:off x="4734524" y="4521938"/>
              <a:ext cx="2191606" cy="2189633"/>
            </a:xfrm>
            <a:custGeom>
              <a:avLst/>
              <a:gdLst/>
              <a:ahLst/>
              <a:cxnLst/>
              <a:rect l="l" t="t" r="r" b="b"/>
              <a:pathLst>
                <a:path w="14086" h="14074" extrusionOk="0">
                  <a:moveTo>
                    <a:pt x="13979" y="0"/>
                  </a:moveTo>
                  <a:lnTo>
                    <a:pt x="1" y="13978"/>
                  </a:lnTo>
                  <a:lnTo>
                    <a:pt x="108" y="14073"/>
                  </a:lnTo>
                  <a:lnTo>
                    <a:pt x="14086" y="107"/>
                  </a:lnTo>
                  <a:lnTo>
                    <a:pt x="1397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98" name="Google Shape;1598;p24"/>
            <p:cNvSpPr/>
            <p:nvPr/>
          </p:nvSpPr>
          <p:spPr>
            <a:xfrm rot="10800000" flipH="1">
              <a:off x="8492109" y="2736335"/>
              <a:ext cx="536208" cy="256772"/>
            </a:xfrm>
            <a:custGeom>
              <a:avLst/>
              <a:gdLst/>
              <a:ahLst/>
              <a:cxnLst/>
              <a:rect l="l" t="t" r="r" b="b"/>
              <a:pathLst>
                <a:path w="2537" h="1215" extrusionOk="0">
                  <a:moveTo>
                    <a:pt x="1275" y="1"/>
                  </a:moveTo>
                  <a:lnTo>
                    <a:pt x="644" y="608"/>
                  </a:lnTo>
                  <a:lnTo>
                    <a:pt x="1" y="1215"/>
                  </a:lnTo>
                  <a:lnTo>
                    <a:pt x="2537" y="1215"/>
                  </a:lnTo>
                  <a:lnTo>
                    <a:pt x="1894" y="608"/>
                  </a:lnTo>
                  <a:lnTo>
                    <a:pt x="127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99" name="Google Shape;1599;p24"/>
            <p:cNvSpPr/>
            <p:nvPr/>
          </p:nvSpPr>
          <p:spPr>
            <a:xfrm rot="10800000" flipH="1">
              <a:off x="8492109" y="2245608"/>
              <a:ext cx="536208" cy="256772"/>
            </a:xfrm>
            <a:custGeom>
              <a:avLst/>
              <a:gdLst/>
              <a:ahLst/>
              <a:cxnLst/>
              <a:rect l="l" t="t" r="r" b="b"/>
              <a:pathLst>
                <a:path w="2537" h="1215" extrusionOk="0">
                  <a:moveTo>
                    <a:pt x="1275" y="0"/>
                  </a:moveTo>
                  <a:lnTo>
                    <a:pt x="644" y="607"/>
                  </a:lnTo>
                  <a:lnTo>
                    <a:pt x="1" y="1215"/>
                  </a:lnTo>
                  <a:lnTo>
                    <a:pt x="2537" y="1215"/>
                  </a:lnTo>
                  <a:lnTo>
                    <a:pt x="1894" y="607"/>
                  </a:lnTo>
                  <a:lnTo>
                    <a:pt x="12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31"/>
        <p:cNvGrpSpPr/>
        <p:nvPr/>
      </p:nvGrpSpPr>
      <p:grpSpPr>
        <a:xfrm>
          <a:off x="0" y="0"/>
          <a:ext cx="0" cy="0"/>
          <a:chOff x="0" y="0"/>
          <a:chExt cx="0" cy="0"/>
        </a:xfrm>
      </p:grpSpPr>
      <p:sp>
        <p:nvSpPr>
          <p:cNvPr id="232" name="Google Shape;232;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233" name="Google Shape;233;p5"/>
          <p:cNvSpPr txBox="1">
            <a:spLocks noGrp="1"/>
          </p:cNvSpPr>
          <p:nvPr>
            <p:ph type="subTitle" idx="1"/>
          </p:nvPr>
        </p:nvSpPr>
        <p:spPr>
          <a:xfrm>
            <a:off x="3152775" y="3112900"/>
            <a:ext cx="4800600" cy="866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34" name="Google Shape;234;p5"/>
          <p:cNvSpPr txBox="1">
            <a:spLocks noGrp="1"/>
          </p:cNvSpPr>
          <p:nvPr>
            <p:ph type="subTitle" idx="2"/>
          </p:nvPr>
        </p:nvSpPr>
        <p:spPr>
          <a:xfrm>
            <a:off x="2466975" y="1793100"/>
            <a:ext cx="4800600" cy="866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35" name="Google Shape;235;p5"/>
          <p:cNvSpPr txBox="1">
            <a:spLocks noGrp="1"/>
          </p:cNvSpPr>
          <p:nvPr>
            <p:ph type="subTitle" idx="3"/>
          </p:nvPr>
        </p:nvSpPr>
        <p:spPr>
          <a:xfrm>
            <a:off x="2466975" y="1489075"/>
            <a:ext cx="4800600" cy="365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200">
                <a:solidFill>
                  <a:schemeClr val="dk1"/>
                </a:solidFill>
                <a:latin typeface="Outfit Medium"/>
                <a:ea typeface="Outfit Medium"/>
                <a:cs typeface="Outfit Medium"/>
                <a:sym typeface="Outfit Medium"/>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236" name="Google Shape;236;p5"/>
          <p:cNvSpPr txBox="1">
            <a:spLocks noGrp="1"/>
          </p:cNvSpPr>
          <p:nvPr>
            <p:ph type="subTitle" idx="4"/>
          </p:nvPr>
        </p:nvSpPr>
        <p:spPr>
          <a:xfrm>
            <a:off x="3152779" y="2808875"/>
            <a:ext cx="4800600" cy="365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200">
                <a:solidFill>
                  <a:schemeClr val="dk1"/>
                </a:solidFill>
                <a:latin typeface="Outfit Medium"/>
                <a:ea typeface="Outfit Medium"/>
                <a:cs typeface="Outfit Medium"/>
                <a:sym typeface="Outfit Medium"/>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grpSp>
        <p:nvGrpSpPr>
          <p:cNvPr id="237" name="Google Shape;237;p5"/>
          <p:cNvGrpSpPr/>
          <p:nvPr/>
        </p:nvGrpSpPr>
        <p:grpSpPr>
          <a:xfrm>
            <a:off x="-284397" y="2264438"/>
            <a:ext cx="2082812" cy="3160730"/>
            <a:chOff x="-284397" y="2264438"/>
            <a:chExt cx="2082812" cy="3160730"/>
          </a:xfrm>
        </p:grpSpPr>
        <p:sp>
          <p:nvSpPr>
            <p:cNvPr id="238" name="Google Shape;238;p5"/>
            <p:cNvSpPr/>
            <p:nvPr/>
          </p:nvSpPr>
          <p:spPr>
            <a:xfrm>
              <a:off x="-284397" y="2264438"/>
              <a:ext cx="1073562" cy="1072034"/>
            </a:xfrm>
            <a:custGeom>
              <a:avLst/>
              <a:gdLst/>
              <a:ahLst/>
              <a:cxnLst/>
              <a:rect l="l" t="t" r="r" b="b"/>
              <a:pathLst>
                <a:path w="8549" h="8537" extrusionOk="0">
                  <a:moveTo>
                    <a:pt x="0" y="0"/>
                  </a:moveTo>
                  <a:lnTo>
                    <a:pt x="0" y="8537"/>
                  </a:lnTo>
                  <a:lnTo>
                    <a:pt x="8549" y="8537"/>
                  </a:lnTo>
                  <a:lnTo>
                    <a:pt x="0" y="0"/>
                  </a:lnTo>
                  <a:close/>
                </a:path>
              </a:pathLst>
            </a:custGeom>
            <a:gradFill>
              <a:gsLst>
                <a:gs pos="0">
                  <a:schemeClr val="dk2">
                    <a:alpha val="54750"/>
                  </a:schemeClr>
                </a:gs>
                <a:gs pos="100000">
                  <a:srgbClr val="C5585A">
                    <a:alpha val="54901"/>
                    <a:alpha val="5475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39" name="Google Shape;239;p5"/>
            <p:cNvSpPr/>
            <p:nvPr/>
          </p:nvSpPr>
          <p:spPr>
            <a:xfrm>
              <a:off x="-284397" y="3339363"/>
              <a:ext cx="1039154" cy="1039259"/>
            </a:xfrm>
            <a:custGeom>
              <a:avLst/>
              <a:gdLst/>
              <a:ahLst/>
              <a:cxnLst/>
              <a:rect l="l" t="t" r="r" b="b"/>
              <a:pathLst>
                <a:path w="8275" h="8276" extrusionOk="0">
                  <a:moveTo>
                    <a:pt x="0" y="1"/>
                  </a:moveTo>
                  <a:lnTo>
                    <a:pt x="0" y="8276"/>
                  </a:lnTo>
                  <a:lnTo>
                    <a:pt x="8275" y="8276"/>
                  </a:lnTo>
                  <a:lnTo>
                    <a:pt x="0" y="1"/>
                  </a:lnTo>
                  <a:close/>
                </a:path>
              </a:pathLst>
            </a:custGeom>
            <a:gradFill>
              <a:gsLst>
                <a:gs pos="0">
                  <a:schemeClr val="accent2"/>
                </a:gs>
                <a:gs pos="100000">
                  <a:srgbClr val="3084B3">
                    <a:alpha val="46666"/>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40" name="Google Shape;240;p5"/>
            <p:cNvSpPr/>
            <p:nvPr/>
          </p:nvSpPr>
          <p:spPr>
            <a:xfrm>
              <a:off x="756121" y="4381514"/>
              <a:ext cx="1042293" cy="1043654"/>
            </a:xfrm>
            <a:custGeom>
              <a:avLst/>
              <a:gdLst/>
              <a:ahLst/>
              <a:cxnLst/>
              <a:rect l="l" t="t" r="r" b="b"/>
              <a:pathLst>
                <a:path w="8300" h="8311" extrusionOk="0">
                  <a:moveTo>
                    <a:pt x="1" y="0"/>
                  </a:moveTo>
                  <a:lnTo>
                    <a:pt x="8300" y="8311"/>
                  </a:lnTo>
                  <a:lnTo>
                    <a:pt x="8300" y="0"/>
                  </a:lnTo>
                  <a:close/>
                </a:path>
              </a:pathLst>
            </a:custGeom>
            <a:gradFill>
              <a:gsLst>
                <a:gs pos="0">
                  <a:schemeClr val="dk2">
                    <a:alpha val="54750"/>
                  </a:schemeClr>
                </a:gs>
                <a:gs pos="100000">
                  <a:srgbClr val="C5585A">
                    <a:alpha val="54901"/>
                    <a:alpha val="5475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41" name="Google Shape;241;p5"/>
            <p:cNvSpPr/>
            <p:nvPr/>
          </p:nvSpPr>
          <p:spPr>
            <a:xfrm>
              <a:off x="-284397" y="4345599"/>
              <a:ext cx="1073562" cy="1073666"/>
            </a:xfrm>
            <a:custGeom>
              <a:avLst/>
              <a:gdLst/>
              <a:ahLst/>
              <a:cxnLst/>
              <a:rect l="l" t="t" r="r" b="b"/>
              <a:pathLst>
                <a:path w="8549" h="8550" extrusionOk="0">
                  <a:moveTo>
                    <a:pt x="0" y="1"/>
                  </a:moveTo>
                  <a:lnTo>
                    <a:pt x="0" y="8549"/>
                  </a:lnTo>
                  <a:lnTo>
                    <a:pt x="8549" y="8549"/>
                  </a:lnTo>
                  <a:lnTo>
                    <a:pt x="0" y="1"/>
                  </a:lnTo>
                  <a:close/>
                </a:path>
              </a:pathLst>
            </a:custGeom>
            <a:gradFill>
              <a:gsLst>
                <a:gs pos="0">
                  <a:schemeClr val="accent1"/>
                </a:gs>
                <a:gs pos="100000">
                  <a:srgbClr val="D9D378">
                    <a:alpha val="52156"/>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42" name="Google Shape;242;p5"/>
            <p:cNvSpPr/>
            <p:nvPr/>
          </p:nvSpPr>
          <p:spPr>
            <a:xfrm>
              <a:off x="602166" y="4824042"/>
              <a:ext cx="472548" cy="372455"/>
            </a:xfrm>
            <a:custGeom>
              <a:avLst/>
              <a:gdLst/>
              <a:ahLst/>
              <a:cxnLst/>
              <a:rect l="l" t="t" r="r" b="b"/>
              <a:pathLst>
                <a:path w="3763" h="2966" extrusionOk="0">
                  <a:moveTo>
                    <a:pt x="1" y="1"/>
                  </a:moveTo>
                  <a:lnTo>
                    <a:pt x="2953" y="2965"/>
                  </a:lnTo>
                  <a:lnTo>
                    <a:pt x="3763" y="2965"/>
                  </a:lnTo>
                  <a:lnTo>
                    <a:pt x="739" y="24"/>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243" name="Google Shape;243;p5"/>
          <p:cNvGrpSpPr/>
          <p:nvPr/>
        </p:nvGrpSpPr>
        <p:grpSpPr>
          <a:xfrm>
            <a:off x="6996019" y="-980886"/>
            <a:ext cx="2768485" cy="2391591"/>
            <a:chOff x="6996017" y="-980886"/>
            <a:chExt cx="2768485" cy="2391591"/>
          </a:xfrm>
        </p:grpSpPr>
        <p:sp>
          <p:nvSpPr>
            <p:cNvPr id="244" name="Google Shape;244;p5"/>
            <p:cNvSpPr/>
            <p:nvPr/>
          </p:nvSpPr>
          <p:spPr>
            <a:xfrm rot="10800000">
              <a:off x="8860413" y="506680"/>
              <a:ext cx="904089" cy="904025"/>
            </a:xfrm>
            <a:custGeom>
              <a:avLst/>
              <a:gdLst/>
              <a:ahLst/>
              <a:cxnLst/>
              <a:rect l="l" t="t" r="r" b="b"/>
              <a:pathLst>
                <a:path w="8538" h="8538" extrusionOk="0">
                  <a:moveTo>
                    <a:pt x="0" y="0"/>
                  </a:moveTo>
                  <a:lnTo>
                    <a:pt x="0" y="8537"/>
                  </a:lnTo>
                  <a:lnTo>
                    <a:pt x="8537" y="8537"/>
                  </a:lnTo>
                  <a:lnTo>
                    <a:pt x="0" y="0"/>
                  </a:lnTo>
                  <a:close/>
                </a:path>
              </a:pathLst>
            </a:custGeom>
            <a:gradFill>
              <a:gsLst>
                <a:gs pos="0">
                  <a:schemeClr val="accent1"/>
                </a:gs>
                <a:gs pos="100000">
                  <a:srgbClr val="D9D378">
                    <a:alpha val="52156"/>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45" name="Google Shape;245;p5"/>
            <p:cNvSpPr/>
            <p:nvPr/>
          </p:nvSpPr>
          <p:spPr>
            <a:xfrm rot="10800000">
              <a:off x="8204887" y="-194184"/>
              <a:ext cx="857391" cy="500507"/>
            </a:xfrm>
            <a:custGeom>
              <a:avLst/>
              <a:gdLst/>
              <a:ahLst/>
              <a:cxnLst/>
              <a:rect l="l" t="t" r="r" b="b"/>
              <a:pathLst>
                <a:path w="8097" h="4727" extrusionOk="0">
                  <a:moveTo>
                    <a:pt x="0" y="0"/>
                  </a:moveTo>
                  <a:lnTo>
                    <a:pt x="4739" y="4727"/>
                  </a:lnTo>
                  <a:lnTo>
                    <a:pt x="8096" y="4727"/>
                  </a:lnTo>
                  <a:lnTo>
                    <a:pt x="3262" y="0"/>
                  </a:lnTo>
                  <a:close/>
                </a:path>
              </a:pathLst>
            </a:custGeom>
            <a:gradFill>
              <a:gsLst>
                <a:gs pos="0">
                  <a:schemeClr val="accent2"/>
                </a:gs>
                <a:gs pos="100000">
                  <a:srgbClr val="3084B3">
                    <a:alpha val="46666"/>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46" name="Google Shape;246;p5"/>
            <p:cNvSpPr/>
            <p:nvPr/>
          </p:nvSpPr>
          <p:spPr>
            <a:xfrm rot="10800000">
              <a:off x="8665076" y="758884"/>
              <a:ext cx="397193" cy="311506"/>
            </a:xfrm>
            <a:custGeom>
              <a:avLst/>
              <a:gdLst/>
              <a:ahLst/>
              <a:cxnLst/>
              <a:rect l="l" t="t" r="r" b="b"/>
              <a:pathLst>
                <a:path w="3751" h="2942" extrusionOk="0">
                  <a:moveTo>
                    <a:pt x="0" y="1"/>
                  </a:moveTo>
                  <a:lnTo>
                    <a:pt x="2953" y="2942"/>
                  </a:lnTo>
                  <a:lnTo>
                    <a:pt x="3751" y="2942"/>
                  </a:lnTo>
                  <a:lnTo>
                    <a:pt x="7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47" name="Google Shape;247;p5"/>
            <p:cNvSpPr/>
            <p:nvPr/>
          </p:nvSpPr>
          <p:spPr>
            <a:xfrm rot="10800000">
              <a:off x="6996017" y="-980886"/>
              <a:ext cx="1490296" cy="1490190"/>
            </a:xfrm>
            <a:custGeom>
              <a:avLst/>
              <a:gdLst/>
              <a:ahLst/>
              <a:cxnLst/>
              <a:rect l="l" t="t" r="r" b="b"/>
              <a:pathLst>
                <a:path w="14074" h="14074" extrusionOk="0">
                  <a:moveTo>
                    <a:pt x="107" y="0"/>
                  </a:moveTo>
                  <a:lnTo>
                    <a:pt x="0" y="107"/>
                  </a:lnTo>
                  <a:lnTo>
                    <a:pt x="13978" y="14073"/>
                  </a:lnTo>
                  <a:lnTo>
                    <a:pt x="14073" y="13978"/>
                  </a:lnTo>
                  <a:lnTo>
                    <a:pt x="10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nvGrpSpPr>
            <p:cNvPr id="248" name="Google Shape;248;p5"/>
            <p:cNvGrpSpPr/>
            <p:nvPr/>
          </p:nvGrpSpPr>
          <p:grpSpPr>
            <a:xfrm>
              <a:off x="7383881" y="113401"/>
              <a:ext cx="441333" cy="53047"/>
              <a:chOff x="6748881" y="113401"/>
              <a:chExt cx="441333" cy="53047"/>
            </a:xfrm>
          </p:grpSpPr>
          <p:sp>
            <p:nvSpPr>
              <p:cNvPr id="249" name="Google Shape;249;p5"/>
              <p:cNvSpPr/>
              <p:nvPr/>
            </p:nvSpPr>
            <p:spPr>
              <a:xfrm rot="10800000">
                <a:off x="7135892" y="113401"/>
                <a:ext cx="54322" cy="53047"/>
              </a:xfrm>
              <a:custGeom>
                <a:avLst/>
                <a:gdLst/>
                <a:ahLst/>
                <a:cxnLst/>
                <a:rect l="l" t="t" r="r" b="b"/>
                <a:pathLst>
                  <a:path w="513" h="501" extrusionOk="0">
                    <a:moveTo>
                      <a:pt x="263" y="1"/>
                    </a:moveTo>
                    <a:cubicBezTo>
                      <a:pt x="120" y="1"/>
                      <a:pt x="1" y="120"/>
                      <a:pt x="1" y="251"/>
                    </a:cubicBezTo>
                    <a:cubicBezTo>
                      <a:pt x="1" y="394"/>
                      <a:pt x="120" y="501"/>
                      <a:pt x="263" y="501"/>
                    </a:cubicBezTo>
                    <a:cubicBezTo>
                      <a:pt x="394" y="501"/>
                      <a:pt x="513" y="394"/>
                      <a:pt x="513" y="251"/>
                    </a:cubicBezTo>
                    <a:cubicBezTo>
                      <a:pt x="513" y="120"/>
                      <a:pt x="394" y="1"/>
                      <a:pt x="2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50" name="Google Shape;250;p5"/>
              <p:cNvSpPr/>
              <p:nvPr/>
            </p:nvSpPr>
            <p:spPr>
              <a:xfrm rot="10800000">
                <a:off x="6941698" y="113401"/>
                <a:ext cx="54322" cy="53047"/>
              </a:xfrm>
              <a:custGeom>
                <a:avLst/>
                <a:gdLst/>
                <a:ahLst/>
                <a:cxnLst/>
                <a:rect l="l" t="t" r="r" b="b"/>
                <a:pathLst>
                  <a:path w="513" h="501" extrusionOk="0">
                    <a:moveTo>
                      <a:pt x="250" y="1"/>
                    </a:moveTo>
                    <a:cubicBezTo>
                      <a:pt x="119" y="1"/>
                      <a:pt x="0" y="120"/>
                      <a:pt x="0" y="251"/>
                    </a:cubicBezTo>
                    <a:cubicBezTo>
                      <a:pt x="0" y="394"/>
                      <a:pt x="119" y="501"/>
                      <a:pt x="250" y="501"/>
                    </a:cubicBezTo>
                    <a:cubicBezTo>
                      <a:pt x="393" y="501"/>
                      <a:pt x="512" y="394"/>
                      <a:pt x="512" y="251"/>
                    </a:cubicBezTo>
                    <a:cubicBezTo>
                      <a:pt x="512" y="120"/>
                      <a:pt x="393" y="1"/>
                      <a:pt x="2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51" name="Google Shape;251;p5"/>
              <p:cNvSpPr/>
              <p:nvPr/>
            </p:nvSpPr>
            <p:spPr>
              <a:xfrm rot="10800000">
                <a:off x="6748881" y="113401"/>
                <a:ext cx="53051" cy="53047"/>
              </a:xfrm>
              <a:custGeom>
                <a:avLst/>
                <a:gdLst/>
                <a:ahLst/>
                <a:cxnLst/>
                <a:rect l="l" t="t" r="r" b="b"/>
                <a:pathLst>
                  <a:path w="501" h="501" extrusionOk="0">
                    <a:moveTo>
                      <a:pt x="251" y="1"/>
                    </a:moveTo>
                    <a:cubicBezTo>
                      <a:pt x="108" y="1"/>
                      <a:pt x="1" y="120"/>
                      <a:pt x="1" y="251"/>
                    </a:cubicBezTo>
                    <a:cubicBezTo>
                      <a:pt x="1" y="394"/>
                      <a:pt x="108" y="501"/>
                      <a:pt x="251" y="501"/>
                    </a:cubicBezTo>
                    <a:cubicBezTo>
                      <a:pt x="394" y="501"/>
                      <a:pt x="501" y="394"/>
                      <a:pt x="501" y="251"/>
                    </a:cubicBezTo>
                    <a:cubicBezTo>
                      <a:pt x="501" y="120"/>
                      <a:pt x="394" y="1"/>
                      <a:pt x="2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2"/>
        <p:cNvGrpSpPr/>
        <p:nvPr/>
      </p:nvGrpSpPr>
      <p:grpSpPr>
        <a:xfrm>
          <a:off x="0" y="0"/>
          <a:ext cx="0" cy="0"/>
          <a:chOff x="0" y="0"/>
          <a:chExt cx="0" cy="0"/>
        </a:xfrm>
      </p:grpSpPr>
      <p:sp>
        <p:nvSpPr>
          <p:cNvPr id="253" name="Google Shape;253;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grpSp>
        <p:nvGrpSpPr>
          <p:cNvPr id="254" name="Google Shape;254;p6"/>
          <p:cNvGrpSpPr/>
          <p:nvPr/>
        </p:nvGrpSpPr>
        <p:grpSpPr>
          <a:xfrm>
            <a:off x="7293478" y="3582429"/>
            <a:ext cx="2165057" cy="2114885"/>
            <a:chOff x="7141075" y="3582425"/>
            <a:chExt cx="2165057" cy="2114885"/>
          </a:xfrm>
        </p:grpSpPr>
        <p:sp>
          <p:nvSpPr>
            <p:cNvPr id="255" name="Google Shape;255;p6"/>
            <p:cNvSpPr/>
            <p:nvPr/>
          </p:nvSpPr>
          <p:spPr>
            <a:xfrm>
              <a:off x="8127324" y="4708609"/>
              <a:ext cx="1014222" cy="984465"/>
            </a:xfrm>
            <a:custGeom>
              <a:avLst/>
              <a:gdLst/>
              <a:ahLst/>
              <a:cxnLst/>
              <a:rect l="l" t="t" r="r" b="b"/>
              <a:pathLst>
                <a:path w="8550" h="8537" extrusionOk="0">
                  <a:moveTo>
                    <a:pt x="1" y="0"/>
                  </a:moveTo>
                  <a:lnTo>
                    <a:pt x="1" y="8537"/>
                  </a:lnTo>
                  <a:lnTo>
                    <a:pt x="8550" y="0"/>
                  </a:lnTo>
                  <a:close/>
                </a:path>
              </a:pathLst>
            </a:custGeom>
            <a:gradFill>
              <a:gsLst>
                <a:gs pos="0">
                  <a:schemeClr val="dk2"/>
                </a:gs>
                <a:gs pos="100000">
                  <a:srgbClr val="C5585A">
                    <a:alpha val="54901"/>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56" name="Google Shape;256;p6"/>
            <p:cNvSpPr/>
            <p:nvPr/>
          </p:nvSpPr>
          <p:spPr>
            <a:xfrm>
              <a:off x="7141075" y="4712820"/>
              <a:ext cx="984554" cy="984490"/>
            </a:xfrm>
            <a:custGeom>
              <a:avLst/>
              <a:gdLst/>
              <a:ahLst/>
              <a:cxnLst/>
              <a:rect l="l" t="t" r="r" b="b"/>
              <a:pathLst>
                <a:path w="8550" h="8550" extrusionOk="0">
                  <a:moveTo>
                    <a:pt x="8549" y="1"/>
                  </a:moveTo>
                  <a:lnTo>
                    <a:pt x="1" y="8550"/>
                  </a:lnTo>
                  <a:lnTo>
                    <a:pt x="8549" y="8550"/>
                  </a:lnTo>
                  <a:lnTo>
                    <a:pt x="8549" y="1"/>
                  </a:lnTo>
                  <a:close/>
                </a:path>
              </a:pathLst>
            </a:custGeom>
            <a:gradFill>
              <a:gsLst>
                <a:gs pos="0">
                  <a:schemeClr val="accent1"/>
                </a:gs>
                <a:gs pos="100000">
                  <a:srgbClr val="D9D378">
                    <a:alpha val="52156"/>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57" name="Google Shape;257;p6"/>
            <p:cNvSpPr/>
            <p:nvPr/>
          </p:nvSpPr>
          <p:spPr>
            <a:xfrm>
              <a:off x="8293321" y="3582425"/>
              <a:ext cx="1012812" cy="988722"/>
            </a:xfrm>
            <a:custGeom>
              <a:avLst/>
              <a:gdLst/>
              <a:ahLst/>
              <a:cxnLst/>
              <a:rect l="l" t="t" r="r" b="b"/>
              <a:pathLst>
                <a:path w="8550" h="8550" extrusionOk="0">
                  <a:moveTo>
                    <a:pt x="8549" y="1"/>
                  </a:moveTo>
                  <a:lnTo>
                    <a:pt x="1" y="8549"/>
                  </a:lnTo>
                  <a:lnTo>
                    <a:pt x="8549" y="8549"/>
                  </a:lnTo>
                  <a:lnTo>
                    <a:pt x="8549" y="1"/>
                  </a:lnTo>
                  <a:close/>
                </a:path>
              </a:pathLst>
            </a:custGeom>
            <a:gradFill>
              <a:gsLst>
                <a:gs pos="0">
                  <a:schemeClr val="accent2"/>
                </a:gs>
                <a:gs pos="100000">
                  <a:srgbClr val="3084B3">
                    <a:alpha val="46666"/>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58" name="Google Shape;258;p6"/>
            <p:cNvSpPr/>
            <p:nvPr/>
          </p:nvSpPr>
          <p:spPr>
            <a:xfrm>
              <a:off x="8793063" y="4880039"/>
              <a:ext cx="446395" cy="350411"/>
            </a:xfrm>
            <a:custGeom>
              <a:avLst/>
              <a:gdLst/>
              <a:ahLst/>
              <a:cxnLst/>
              <a:rect l="l" t="t" r="r" b="b"/>
              <a:pathLst>
                <a:path w="3763" h="2954" extrusionOk="0">
                  <a:moveTo>
                    <a:pt x="3013" y="1"/>
                  </a:moveTo>
                  <a:lnTo>
                    <a:pt x="0" y="2954"/>
                  </a:lnTo>
                  <a:lnTo>
                    <a:pt x="822" y="2954"/>
                  </a:lnTo>
                  <a:lnTo>
                    <a:pt x="37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259" name="Google Shape;259;p6"/>
          <p:cNvGrpSpPr/>
          <p:nvPr/>
        </p:nvGrpSpPr>
        <p:grpSpPr>
          <a:xfrm>
            <a:off x="7396175" y="113119"/>
            <a:ext cx="1872943" cy="275560"/>
            <a:chOff x="7396174" y="113119"/>
            <a:chExt cx="1872942" cy="275560"/>
          </a:xfrm>
        </p:grpSpPr>
        <p:sp>
          <p:nvSpPr>
            <p:cNvPr id="260" name="Google Shape;260;p6"/>
            <p:cNvSpPr/>
            <p:nvPr/>
          </p:nvSpPr>
          <p:spPr>
            <a:xfrm>
              <a:off x="8920114" y="113119"/>
              <a:ext cx="349002" cy="275560"/>
            </a:xfrm>
            <a:custGeom>
              <a:avLst/>
              <a:gdLst/>
              <a:ahLst/>
              <a:cxnLst/>
              <a:rect l="l" t="t" r="r" b="b"/>
              <a:pathLst>
                <a:path w="2942" h="2323" extrusionOk="0">
                  <a:moveTo>
                    <a:pt x="2358" y="0"/>
                  </a:moveTo>
                  <a:lnTo>
                    <a:pt x="1" y="2322"/>
                  </a:lnTo>
                  <a:lnTo>
                    <a:pt x="620" y="2322"/>
                  </a:lnTo>
                  <a:lnTo>
                    <a:pt x="29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61" name="Google Shape;261;p6"/>
            <p:cNvSpPr/>
            <p:nvPr/>
          </p:nvSpPr>
          <p:spPr>
            <a:xfrm>
              <a:off x="8729488" y="113119"/>
              <a:ext cx="349002" cy="275560"/>
            </a:xfrm>
            <a:custGeom>
              <a:avLst/>
              <a:gdLst/>
              <a:ahLst/>
              <a:cxnLst/>
              <a:rect l="l" t="t" r="r" b="b"/>
              <a:pathLst>
                <a:path w="2942" h="2323" extrusionOk="0">
                  <a:moveTo>
                    <a:pt x="2370" y="0"/>
                  </a:moveTo>
                  <a:lnTo>
                    <a:pt x="0" y="2322"/>
                  </a:lnTo>
                  <a:lnTo>
                    <a:pt x="620" y="2322"/>
                  </a:lnTo>
                  <a:lnTo>
                    <a:pt x="294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62" name="Google Shape;262;p6"/>
            <p:cNvSpPr/>
            <p:nvPr/>
          </p:nvSpPr>
          <p:spPr>
            <a:xfrm>
              <a:off x="8538862" y="113119"/>
              <a:ext cx="348883" cy="275560"/>
            </a:xfrm>
            <a:custGeom>
              <a:avLst/>
              <a:gdLst/>
              <a:ahLst/>
              <a:cxnLst/>
              <a:rect l="l" t="t" r="r" b="b"/>
              <a:pathLst>
                <a:path w="2941" h="2323" extrusionOk="0">
                  <a:moveTo>
                    <a:pt x="2369" y="0"/>
                  </a:moveTo>
                  <a:lnTo>
                    <a:pt x="0" y="2322"/>
                  </a:lnTo>
                  <a:lnTo>
                    <a:pt x="619" y="2322"/>
                  </a:lnTo>
                  <a:lnTo>
                    <a:pt x="294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63" name="Google Shape;263;p6"/>
            <p:cNvSpPr/>
            <p:nvPr/>
          </p:nvSpPr>
          <p:spPr>
            <a:xfrm>
              <a:off x="8348118" y="113119"/>
              <a:ext cx="349002" cy="275560"/>
            </a:xfrm>
            <a:custGeom>
              <a:avLst/>
              <a:gdLst/>
              <a:ahLst/>
              <a:cxnLst/>
              <a:rect l="l" t="t" r="r" b="b"/>
              <a:pathLst>
                <a:path w="2942" h="2323" extrusionOk="0">
                  <a:moveTo>
                    <a:pt x="2370" y="0"/>
                  </a:moveTo>
                  <a:lnTo>
                    <a:pt x="1" y="2322"/>
                  </a:lnTo>
                  <a:lnTo>
                    <a:pt x="632" y="2322"/>
                  </a:lnTo>
                  <a:lnTo>
                    <a:pt x="29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64" name="Google Shape;264;p6"/>
            <p:cNvSpPr/>
            <p:nvPr/>
          </p:nvSpPr>
          <p:spPr>
            <a:xfrm>
              <a:off x="8157492" y="113119"/>
              <a:ext cx="349002" cy="275560"/>
            </a:xfrm>
            <a:custGeom>
              <a:avLst/>
              <a:gdLst/>
              <a:ahLst/>
              <a:cxnLst/>
              <a:rect l="l" t="t" r="r" b="b"/>
              <a:pathLst>
                <a:path w="2942" h="2323" extrusionOk="0">
                  <a:moveTo>
                    <a:pt x="2370" y="0"/>
                  </a:moveTo>
                  <a:lnTo>
                    <a:pt x="0" y="2322"/>
                  </a:lnTo>
                  <a:lnTo>
                    <a:pt x="643" y="2322"/>
                  </a:lnTo>
                  <a:lnTo>
                    <a:pt x="294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65" name="Google Shape;265;p6"/>
            <p:cNvSpPr/>
            <p:nvPr/>
          </p:nvSpPr>
          <p:spPr>
            <a:xfrm>
              <a:off x="7966866" y="113119"/>
              <a:ext cx="348883" cy="275560"/>
            </a:xfrm>
            <a:custGeom>
              <a:avLst/>
              <a:gdLst/>
              <a:ahLst/>
              <a:cxnLst/>
              <a:rect l="l" t="t" r="r" b="b"/>
              <a:pathLst>
                <a:path w="2941" h="2323" extrusionOk="0">
                  <a:moveTo>
                    <a:pt x="2357" y="0"/>
                  </a:moveTo>
                  <a:lnTo>
                    <a:pt x="0" y="2322"/>
                  </a:lnTo>
                  <a:lnTo>
                    <a:pt x="643" y="2322"/>
                  </a:lnTo>
                  <a:lnTo>
                    <a:pt x="294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66" name="Google Shape;266;p6"/>
            <p:cNvSpPr/>
            <p:nvPr/>
          </p:nvSpPr>
          <p:spPr>
            <a:xfrm>
              <a:off x="7776121" y="113119"/>
              <a:ext cx="351849" cy="275560"/>
            </a:xfrm>
            <a:custGeom>
              <a:avLst/>
              <a:gdLst/>
              <a:ahLst/>
              <a:cxnLst/>
              <a:rect l="l" t="t" r="r" b="b"/>
              <a:pathLst>
                <a:path w="2966" h="2323" extrusionOk="0">
                  <a:moveTo>
                    <a:pt x="2370" y="0"/>
                  </a:moveTo>
                  <a:lnTo>
                    <a:pt x="1" y="2322"/>
                  </a:lnTo>
                  <a:lnTo>
                    <a:pt x="644" y="2322"/>
                  </a:lnTo>
                  <a:lnTo>
                    <a:pt x="29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67" name="Google Shape;267;p6"/>
            <p:cNvSpPr/>
            <p:nvPr/>
          </p:nvSpPr>
          <p:spPr>
            <a:xfrm>
              <a:off x="7586919" y="113119"/>
              <a:ext cx="350307" cy="275560"/>
            </a:xfrm>
            <a:custGeom>
              <a:avLst/>
              <a:gdLst/>
              <a:ahLst/>
              <a:cxnLst/>
              <a:rect l="l" t="t" r="r" b="b"/>
              <a:pathLst>
                <a:path w="2953" h="2323" extrusionOk="0">
                  <a:moveTo>
                    <a:pt x="2370" y="0"/>
                  </a:moveTo>
                  <a:lnTo>
                    <a:pt x="0" y="2322"/>
                  </a:lnTo>
                  <a:lnTo>
                    <a:pt x="631" y="2322"/>
                  </a:lnTo>
                  <a:lnTo>
                    <a:pt x="295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68" name="Google Shape;268;p6"/>
            <p:cNvSpPr/>
            <p:nvPr/>
          </p:nvSpPr>
          <p:spPr>
            <a:xfrm>
              <a:off x="7396174" y="113119"/>
              <a:ext cx="350426" cy="275560"/>
            </a:xfrm>
            <a:custGeom>
              <a:avLst/>
              <a:gdLst/>
              <a:ahLst/>
              <a:cxnLst/>
              <a:rect l="l" t="t" r="r" b="b"/>
              <a:pathLst>
                <a:path w="2954" h="2323" extrusionOk="0">
                  <a:moveTo>
                    <a:pt x="2370" y="0"/>
                  </a:moveTo>
                  <a:lnTo>
                    <a:pt x="1" y="2322"/>
                  </a:lnTo>
                  <a:lnTo>
                    <a:pt x="632" y="2322"/>
                  </a:lnTo>
                  <a:lnTo>
                    <a:pt x="295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269" name="Google Shape;269;p6"/>
          <p:cNvGrpSpPr/>
          <p:nvPr/>
        </p:nvGrpSpPr>
        <p:grpSpPr>
          <a:xfrm>
            <a:off x="-1055692" y="-1064649"/>
            <a:ext cx="2831767" cy="1447254"/>
            <a:chOff x="563675" y="1280237"/>
            <a:chExt cx="1394616" cy="712757"/>
          </a:xfrm>
        </p:grpSpPr>
        <p:sp>
          <p:nvSpPr>
            <p:cNvPr id="270" name="Google Shape;270;p6"/>
            <p:cNvSpPr/>
            <p:nvPr/>
          </p:nvSpPr>
          <p:spPr>
            <a:xfrm>
              <a:off x="563675" y="1977163"/>
              <a:ext cx="18169" cy="15831"/>
            </a:xfrm>
            <a:custGeom>
              <a:avLst/>
              <a:gdLst/>
              <a:ahLst/>
              <a:cxnLst/>
              <a:rect l="l" t="t" r="r" b="b"/>
              <a:pathLst>
                <a:path w="311" h="271" extrusionOk="0">
                  <a:moveTo>
                    <a:pt x="160" y="0"/>
                  </a:moveTo>
                  <a:cubicBezTo>
                    <a:pt x="126" y="0"/>
                    <a:pt x="90" y="12"/>
                    <a:pt x="60" y="36"/>
                  </a:cubicBezTo>
                  <a:cubicBezTo>
                    <a:pt x="1" y="83"/>
                    <a:pt x="1" y="167"/>
                    <a:pt x="60" y="226"/>
                  </a:cubicBezTo>
                  <a:cubicBezTo>
                    <a:pt x="84" y="256"/>
                    <a:pt x="117" y="271"/>
                    <a:pt x="151" y="271"/>
                  </a:cubicBezTo>
                  <a:cubicBezTo>
                    <a:pt x="185" y="271"/>
                    <a:pt x="221" y="256"/>
                    <a:pt x="251" y="226"/>
                  </a:cubicBezTo>
                  <a:cubicBezTo>
                    <a:pt x="310" y="191"/>
                    <a:pt x="310" y="95"/>
                    <a:pt x="251" y="36"/>
                  </a:cubicBezTo>
                  <a:cubicBezTo>
                    <a:pt x="227" y="12"/>
                    <a:pt x="194" y="0"/>
                    <a:pt x="1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71" name="Google Shape;271;p6"/>
            <p:cNvSpPr/>
            <p:nvPr/>
          </p:nvSpPr>
          <p:spPr>
            <a:xfrm>
              <a:off x="605444" y="1935394"/>
              <a:ext cx="18110" cy="15656"/>
            </a:xfrm>
            <a:custGeom>
              <a:avLst/>
              <a:gdLst/>
              <a:ahLst/>
              <a:cxnLst/>
              <a:rect l="l" t="t" r="r" b="b"/>
              <a:pathLst>
                <a:path w="310" h="268" extrusionOk="0">
                  <a:moveTo>
                    <a:pt x="159" y="1"/>
                  </a:moveTo>
                  <a:cubicBezTo>
                    <a:pt x="125" y="1"/>
                    <a:pt x="89" y="13"/>
                    <a:pt x="60" y="36"/>
                  </a:cubicBezTo>
                  <a:cubicBezTo>
                    <a:pt x="0" y="84"/>
                    <a:pt x="0" y="167"/>
                    <a:pt x="60" y="227"/>
                  </a:cubicBezTo>
                  <a:cubicBezTo>
                    <a:pt x="82" y="255"/>
                    <a:pt x="113" y="267"/>
                    <a:pt x="145" y="267"/>
                  </a:cubicBezTo>
                  <a:cubicBezTo>
                    <a:pt x="181" y="267"/>
                    <a:pt x="219" y="252"/>
                    <a:pt x="250" y="227"/>
                  </a:cubicBezTo>
                  <a:cubicBezTo>
                    <a:pt x="310" y="191"/>
                    <a:pt x="310" y="96"/>
                    <a:pt x="250" y="36"/>
                  </a:cubicBezTo>
                  <a:cubicBezTo>
                    <a:pt x="226" y="13"/>
                    <a:pt x="194" y="1"/>
                    <a:pt x="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72" name="Google Shape;272;p6"/>
            <p:cNvSpPr/>
            <p:nvPr/>
          </p:nvSpPr>
          <p:spPr>
            <a:xfrm>
              <a:off x="647154" y="1893684"/>
              <a:ext cx="18169" cy="15890"/>
            </a:xfrm>
            <a:custGeom>
              <a:avLst/>
              <a:gdLst/>
              <a:ahLst/>
              <a:cxnLst/>
              <a:rect l="l" t="t" r="r" b="b"/>
              <a:pathLst>
                <a:path w="311" h="272" extrusionOk="0">
                  <a:moveTo>
                    <a:pt x="160" y="0"/>
                  </a:moveTo>
                  <a:cubicBezTo>
                    <a:pt x="126" y="0"/>
                    <a:pt x="90" y="12"/>
                    <a:pt x="60" y="36"/>
                  </a:cubicBezTo>
                  <a:cubicBezTo>
                    <a:pt x="1" y="84"/>
                    <a:pt x="12" y="167"/>
                    <a:pt x="60" y="227"/>
                  </a:cubicBezTo>
                  <a:cubicBezTo>
                    <a:pt x="84" y="256"/>
                    <a:pt x="117" y="271"/>
                    <a:pt x="151" y="271"/>
                  </a:cubicBezTo>
                  <a:cubicBezTo>
                    <a:pt x="185" y="271"/>
                    <a:pt x="221" y="256"/>
                    <a:pt x="251" y="227"/>
                  </a:cubicBezTo>
                  <a:cubicBezTo>
                    <a:pt x="310" y="191"/>
                    <a:pt x="310" y="96"/>
                    <a:pt x="251" y="36"/>
                  </a:cubicBezTo>
                  <a:cubicBezTo>
                    <a:pt x="227" y="12"/>
                    <a:pt x="194" y="0"/>
                    <a:pt x="1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73" name="Google Shape;273;p6"/>
            <p:cNvSpPr/>
            <p:nvPr/>
          </p:nvSpPr>
          <p:spPr>
            <a:xfrm>
              <a:off x="686820" y="1854193"/>
              <a:ext cx="18110" cy="16415"/>
            </a:xfrm>
            <a:custGeom>
              <a:avLst/>
              <a:gdLst/>
              <a:ahLst/>
              <a:cxnLst/>
              <a:rect l="l" t="t" r="r" b="b"/>
              <a:pathLst>
                <a:path w="310" h="281" extrusionOk="0">
                  <a:moveTo>
                    <a:pt x="155" y="1"/>
                  </a:moveTo>
                  <a:cubicBezTo>
                    <a:pt x="119" y="1"/>
                    <a:pt x="84" y="16"/>
                    <a:pt x="60" y="45"/>
                  </a:cubicBezTo>
                  <a:cubicBezTo>
                    <a:pt x="0" y="93"/>
                    <a:pt x="0" y="176"/>
                    <a:pt x="60" y="236"/>
                  </a:cubicBezTo>
                  <a:cubicBezTo>
                    <a:pt x="84" y="266"/>
                    <a:pt x="119" y="281"/>
                    <a:pt x="155" y="281"/>
                  </a:cubicBezTo>
                  <a:cubicBezTo>
                    <a:pt x="191" y="281"/>
                    <a:pt x="226" y="266"/>
                    <a:pt x="250" y="236"/>
                  </a:cubicBezTo>
                  <a:cubicBezTo>
                    <a:pt x="310" y="188"/>
                    <a:pt x="310" y="105"/>
                    <a:pt x="250" y="45"/>
                  </a:cubicBezTo>
                  <a:cubicBezTo>
                    <a:pt x="226" y="16"/>
                    <a:pt x="191" y="1"/>
                    <a:pt x="1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74" name="Google Shape;274;p6"/>
            <p:cNvSpPr/>
            <p:nvPr/>
          </p:nvSpPr>
          <p:spPr>
            <a:xfrm>
              <a:off x="728531" y="1812483"/>
              <a:ext cx="18811" cy="16415"/>
            </a:xfrm>
            <a:custGeom>
              <a:avLst/>
              <a:gdLst/>
              <a:ahLst/>
              <a:cxnLst/>
              <a:rect l="l" t="t" r="r" b="b"/>
              <a:pathLst>
                <a:path w="322" h="281" extrusionOk="0">
                  <a:moveTo>
                    <a:pt x="157" y="0"/>
                  </a:moveTo>
                  <a:cubicBezTo>
                    <a:pt x="120" y="0"/>
                    <a:pt x="84" y="15"/>
                    <a:pt x="60" y="45"/>
                  </a:cubicBezTo>
                  <a:cubicBezTo>
                    <a:pt x="1" y="93"/>
                    <a:pt x="1" y="176"/>
                    <a:pt x="60" y="235"/>
                  </a:cubicBezTo>
                  <a:cubicBezTo>
                    <a:pt x="84" y="265"/>
                    <a:pt x="120" y="280"/>
                    <a:pt x="157" y="280"/>
                  </a:cubicBezTo>
                  <a:cubicBezTo>
                    <a:pt x="194" y="280"/>
                    <a:pt x="233" y="265"/>
                    <a:pt x="262" y="235"/>
                  </a:cubicBezTo>
                  <a:cubicBezTo>
                    <a:pt x="322" y="188"/>
                    <a:pt x="322" y="105"/>
                    <a:pt x="262" y="45"/>
                  </a:cubicBezTo>
                  <a:cubicBezTo>
                    <a:pt x="233" y="15"/>
                    <a:pt x="194" y="0"/>
                    <a:pt x="1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75" name="Google Shape;275;p6"/>
            <p:cNvSpPr/>
            <p:nvPr/>
          </p:nvSpPr>
          <p:spPr>
            <a:xfrm>
              <a:off x="769599" y="1771240"/>
              <a:ext cx="18110" cy="15890"/>
            </a:xfrm>
            <a:custGeom>
              <a:avLst/>
              <a:gdLst/>
              <a:ahLst/>
              <a:cxnLst/>
              <a:rect l="l" t="t" r="r" b="b"/>
              <a:pathLst>
                <a:path w="310" h="272" extrusionOk="0">
                  <a:moveTo>
                    <a:pt x="164" y="1"/>
                  </a:moveTo>
                  <a:cubicBezTo>
                    <a:pt x="128" y="1"/>
                    <a:pt x="89" y="13"/>
                    <a:pt x="60" y="37"/>
                  </a:cubicBezTo>
                  <a:cubicBezTo>
                    <a:pt x="0" y="84"/>
                    <a:pt x="0" y="168"/>
                    <a:pt x="60" y="227"/>
                  </a:cubicBezTo>
                  <a:cubicBezTo>
                    <a:pt x="83" y="257"/>
                    <a:pt x="116" y="272"/>
                    <a:pt x="150" y="272"/>
                  </a:cubicBezTo>
                  <a:cubicBezTo>
                    <a:pt x="185" y="272"/>
                    <a:pt x="220" y="257"/>
                    <a:pt x="250" y="227"/>
                  </a:cubicBezTo>
                  <a:cubicBezTo>
                    <a:pt x="310" y="179"/>
                    <a:pt x="310" y="96"/>
                    <a:pt x="250" y="37"/>
                  </a:cubicBezTo>
                  <a:cubicBezTo>
                    <a:pt x="232" y="13"/>
                    <a:pt x="199" y="1"/>
                    <a:pt x="1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76" name="Google Shape;276;p6"/>
            <p:cNvSpPr/>
            <p:nvPr/>
          </p:nvSpPr>
          <p:spPr>
            <a:xfrm>
              <a:off x="809907" y="1732041"/>
              <a:ext cx="18169" cy="16123"/>
            </a:xfrm>
            <a:custGeom>
              <a:avLst/>
              <a:gdLst/>
              <a:ahLst/>
              <a:cxnLst/>
              <a:rect l="l" t="t" r="r" b="b"/>
              <a:pathLst>
                <a:path w="311" h="276" extrusionOk="0">
                  <a:moveTo>
                    <a:pt x="161" y="1"/>
                  </a:moveTo>
                  <a:cubicBezTo>
                    <a:pt x="126" y="1"/>
                    <a:pt x="92" y="16"/>
                    <a:pt x="60" y="41"/>
                  </a:cubicBezTo>
                  <a:cubicBezTo>
                    <a:pt x="1" y="77"/>
                    <a:pt x="1" y="172"/>
                    <a:pt x="60" y="231"/>
                  </a:cubicBezTo>
                  <a:cubicBezTo>
                    <a:pt x="78" y="261"/>
                    <a:pt x="111" y="276"/>
                    <a:pt x="146" y="276"/>
                  </a:cubicBezTo>
                  <a:cubicBezTo>
                    <a:pt x="182" y="276"/>
                    <a:pt x="221" y="261"/>
                    <a:pt x="251" y="231"/>
                  </a:cubicBezTo>
                  <a:cubicBezTo>
                    <a:pt x="310" y="184"/>
                    <a:pt x="310" y="100"/>
                    <a:pt x="251" y="41"/>
                  </a:cubicBezTo>
                  <a:cubicBezTo>
                    <a:pt x="222" y="13"/>
                    <a:pt x="192" y="1"/>
                    <a:pt x="1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77" name="Google Shape;277;p6"/>
            <p:cNvSpPr/>
            <p:nvPr/>
          </p:nvSpPr>
          <p:spPr>
            <a:xfrm>
              <a:off x="851618" y="1690039"/>
              <a:ext cx="18169" cy="16415"/>
            </a:xfrm>
            <a:custGeom>
              <a:avLst/>
              <a:gdLst/>
              <a:ahLst/>
              <a:cxnLst/>
              <a:rect l="l" t="t" r="r" b="b"/>
              <a:pathLst>
                <a:path w="311" h="281" extrusionOk="0">
                  <a:moveTo>
                    <a:pt x="147" y="1"/>
                  </a:moveTo>
                  <a:cubicBezTo>
                    <a:pt x="111" y="1"/>
                    <a:pt x="78" y="16"/>
                    <a:pt x="60" y="45"/>
                  </a:cubicBezTo>
                  <a:cubicBezTo>
                    <a:pt x="1" y="81"/>
                    <a:pt x="1" y="176"/>
                    <a:pt x="60" y="236"/>
                  </a:cubicBezTo>
                  <a:cubicBezTo>
                    <a:pt x="78" y="266"/>
                    <a:pt x="111" y="281"/>
                    <a:pt x="147" y="281"/>
                  </a:cubicBezTo>
                  <a:cubicBezTo>
                    <a:pt x="183" y="281"/>
                    <a:pt x="221" y="266"/>
                    <a:pt x="251" y="236"/>
                  </a:cubicBezTo>
                  <a:cubicBezTo>
                    <a:pt x="311" y="188"/>
                    <a:pt x="311" y="93"/>
                    <a:pt x="251" y="45"/>
                  </a:cubicBezTo>
                  <a:cubicBezTo>
                    <a:pt x="221" y="16"/>
                    <a:pt x="183" y="1"/>
                    <a:pt x="1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78" name="Google Shape;278;p6"/>
            <p:cNvSpPr/>
            <p:nvPr/>
          </p:nvSpPr>
          <p:spPr>
            <a:xfrm>
              <a:off x="893387" y="1648328"/>
              <a:ext cx="18110" cy="16415"/>
            </a:xfrm>
            <a:custGeom>
              <a:avLst/>
              <a:gdLst/>
              <a:ahLst/>
              <a:cxnLst/>
              <a:rect l="l" t="t" r="r" b="b"/>
              <a:pathLst>
                <a:path w="310" h="281" extrusionOk="0">
                  <a:moveTo>
                    <a:pt x="146" y="0"/>
                  </a:moveTo>
                  <a:cubicBezTo>
                    <a:pt x="110" y="0"/>
                    <a:pt x="78" y="15"/>
                    <a:pt x="60" y="45"/>
                  </a:cubicBezTo>
                  <a:cubicBezTo>
                    <a:pt x="0" y="81"/>
                    <a:pt x="12" y="176"/>
                    <a:pt x="60" y="236"/>
                  </a:cubicBezTo>
                  <a:cubicBezTo>
                    <a:pt x="78" y="265"/>
                    <a:pt x="110" y="280"/>
                    <a:pt x="146" y="280"/>
                  </a:cubicBezTo>
                  <a:cubicBezTo>
                    <a:pt x="182" y="280"/>
                    <a:pt x="221" y="265"/>
                    <a:pt x="250" y="236"/>
                  </a:cubicBezTo>
                  <a:cubicBezTo>
                    <a:pt x="310" y="188"/>
                    <a:pt x="310" y="105"/>
                    <a:pt x="250" y="45"/>
                  </a:cubicBezTo>
                  <a:cubicBezTo>
                    <a:pt x="221" y="15"/>
                    <a:pt x="182" y="0"/>
                    <a:pt x="1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79" name="Google Shape;279;p6"/>
            <p:cNvSpPr/>
            <p:nvPr/>
          </p:nvSpPr>
          <p:spPr>
            <a:xfrm>
              <a:off x="932352" y="1608663"/>
              <a:ext cx="18110" cy="17116"/>
            </a:xfrm>
            <a:custGeom>
              <a:avLst/>
              <a:gdLst/>
              <a:ahLst/>
              <a:cxnLst/>
              <a:rect l="l" t="t" r="r" b="b"/>
              <a:pathLst>
                <a:path w="310" h="293" extrusionOk="0">
                  <a:moveTo>
                    <a:pt x="159" y="1"/>
                  </a:moveTo>
                  <a:cubicBezTo>
                    <a:pt x="125" y="1"/>
                    <a:pt x="89" y="16"/>
                    <a:pt x="60" y="45"/>
                  </a:cubicBezTo>
                  <a:cubicBezTo>
                    <a:pt x="0" y="93"/>
                    <a:pt x="0" y="188"/>
                    <a:pt x="60" y="248"/>
                  </a:cubicBezTo>
                  <a:cubicBezTo>
                    <a:pt x="83" y="278"/>
                    <a:pt x="116" y="293"/>
                    <a:pt x="150" y="293"/>
                  </a:cubicBezTo>
                  <a:cubicBezTo>
                    <a:pt x="185" y="293"/>
                    <a:pt x="220" y="278"/>
                    <a:pt x="250" y="248"/>
                  </a:cubicBezTo>
                  <a:cubicBezTo>
                    <a:pt x="310" y="200"/>
                    <a:pt x="310" y="105"/>
                    <a:pt x="250" y="45"/>
                  </a:cubicBezTo>
                  <a:cubicBezTo>
                    <a:pt x="226" y="16"/>
                    <a:pt x="194" y="1"/>
                    <a:pt x="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80" name="Google Shape;280;p6"/>
            <p:cNvSpPr/>
            <p:nvPr/>
          </p:nvSpPr>
          <p:spPr>
            <a:xfrm>
              <a:off x="974062" y="1566952"/>
              <a:ext cx="18110" cy="17116"/>
            </a:xfrm>
            <a:custGeom>
              <a:avLst/>
              <a:gdLst/>
              <a:ahLst/>
              <a:cxnLst/>
              <a:rect l="l" t="t" r="r" b="b"/>
              <a:pathLst>
                <a:path w="310" h="293" extrusionOk="0">
                  <a:moveTo>
                    <a:pt x="155" y="0"/>
                  </a:moveTo>
                  <a:cubicBezTo>
                    <a:pt x="122" y="0"/>
                    <a:pt x="90" y="15"/>
                    <a:pt x="60" y="45"/>
                  </a:cubicBezTo>
                  <a:cubicBezTo>
                    <a:pt x="0" y="93"/>
                    <a:pt x="0" y="188"/>
                    <a:pt x="60" y="247"/>
                  </a:cubicBezTo>
                  <a:cubicBezTo>
                    <a:pt x="78" y="277"/>
                    <a:pt x="111" y="292"/>
                    <a:pt x="146" y="292"/>
                  </a:cubicBezTo>
                  <a:cubicBezTo>
                    <a:pt x="182" y="292"/>
                    <a:pt x="221" y="277"/>
                    <a:pt x="250" y="247"/>
                  </a:cubicBezTo>
                  <a:cubicBezTo>
                    <a:pt x="310" y="200"/>
                    <a:pt x="310" y="105"/>
                    <a:pt x="250" y="45"/>
                  </a:cubicBezTo>
                  <a:cubicBezTo>
                    <a:pt x="221" y="15"/>
                    <a:pt x="188" y="0"/>
                    <a:pt x="1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81" name="Google Shape;281;p6"/>
            <p:cNvSpPr/>
            <p:nvPr/>
          </p:nvSpPr>
          <p:spPr>
            <a:xfrm>
              <a:off x="1015773" y="1525242"/>
              <a:ext cx="18169" cy="17058"/>
            </a:xfrm>
            <a:custGeom>
              <a:avLst/>
              <a:gdLst/>
              <a:ahLst/>
              <a:cxnLst/>
              <a:rect l="l" t="t" r="r" b="b"/>
              <a:pathLst>
                <a:path w="311" h="292" extrusionOk="0">
                  <a:moveTo>
                    <a:pt x="151" y="0"/>
                  </a:moveTo>
                  <a:cubicBezTo>
                    <a:pt x="117" y="0"/>
                    <a:pt x="84" y="15"/>
                    <a:pt x="60" y="45"/>
                  </a:cubicBezTo>
                  <a:cubicBezTo>
                    <a:pt x="1" y="92"/>
                    <a:pt x="1" y="188"/>
                    <a:pt x="60" y="247"/>
                  </a:cubicBezTo>
                  <a:cubicBezTo>
                    <a:pt x="84" y="277"/>
                    <a:pt x="117" y="292"/>
                    <a:pt x="151" y="292"/>
                  </a:cubicBezTo>
                  <a:cubicBezTo>
                    <a:pt x="185" y="292"/>
                    <a:pt x="221" y="277"/>
                    <a:pt x="251" y="247"/>
                  </a:cubicBezTo>
                  <a:cubicBezTo>
                    <a:pt x="310" y="199"/>
                    <a:pt x="310" y="104"/>
                    <a:pt x="251" y="45"/>
                  </a:cubicBezTo>
                  <a:cubicBezTo>
                    <a:pt x="221" y="15"/>
                    <a:pt x="185" y="0"/>
                    <a:pt x="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82" name="Google Shape;282;p6"/>
            <p:cNvSpPr/>
            <p:nvPr/>
          </p:nvSpPr>
          <p:spPr>
            <a:xfrm>
              <a:off x="1054737" y="1486102"/>
              <a:ext cx="18169" cy="15890"/>
            </a:xfrm>
            <a:custGeom>
              <a:avLst/>
              <a:gdLst/>
              <a:ahLst/>
              <a:cxnLst/>
              <a:rect l="l" t="t" r="r" b="b"/>
              <a:pathLst>
                <a:path w="311" h="272" extrusionOk="0">
                  <a:moveTo>
                    <a:pt x="160" y="0"/>
                  </a:moveTo>
                  <a:cubicBezTo>
                    <a:pt x="126" y="0"/>
                    <a:pt x="90" y="12"/>
                    <a:pt x="60" y="36"/>
                  </a:cubicBezTo>
                  <a:cubicBezTo>
                    <a:pt x="1" y="84"/>
                    <a:pt x="1" y="167"/>
                    <a:pt x="60" y="227"/>
                  </a:cubicBezTo>
                  <a:cubicBezTo>
                    <a:pt x="84" y="256"/>
                    <a:pt x="117" y="271"/>
                    <a:pt x="151" y="271"/>
                  </a:cubicBezTo>
                  <a:cubicBezTo>
                    <a:pt x="185" y="271"/>
                    <a:pt x="221" y="256"/>
                    <a:pt x="251" y="227"/>
                  </a:cubicBezTo>
                  <a:cubicBezTo>
                    <a:pt x="310" y="179"/>
                    <a:pt x="310" y="96"/>
                    <a:pt x="251" y="36"/>
                  </a:cubicBezTo>
                  <a:cubicBezTo>
                    <a:pt x="227" y="12"/>
                    <a:pt x="194" y="0"/>
                    <a:pt x="1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83" name="Google Shape;283;p6"/>
            <p:cNvSpPr/>
            <p:nvPr/>
          </p:nvSpPr>
          <p:spPr>
            <a:xfrm>
              <a:off x="1096448" y="1444333"/>
              <a:ext cx="18169" cy="15890"/>
            </a:xfrm>
            <a:custGeom>
              <a:avLst/>
              <a:gdLst/>
              <a:ahLst/>
              <a:cxnLst/>
              <a:rect l="l" t="t" r="r" b="b"/>
              <a:pathLst>
                <a:path w="311" h="272" extrusionOk="0">
                  <a:moveTo>
                    <a:pt x="165" y="1"/>
                  </a:moveTo>
                  <a:cubicBezTo>
                    <a:pt x="129" y="1"/>
                    <a:pt x="90" y="13"/>
                    <a:pt x="60" y="37"/>
                  </a:cubicBezTo>
                  <a:cubicBezTo>
                    <a:pt x="1" y="84"/>
                    <a:pt x="1" y="168"/>
                    <a:pt x="60" y="227"/>
                  </a:cubicBezTo>
                  <a:cubicBezTo>
                    <a:pt x="84" y="257"/>
                    <a:pt x="117" y="272"/>
                    <a:pt x="151" y="272"/>
                  </a:cubicBezTo>
                  <a:cubicBezTo>
                    <a:pt x="185" y="272"/>
                    <a:pt x="221" y="257"/>
                    <a:pt x="251" y="227"/>
                  </a:cubicBezTo>
                  <a:cubicBezTo>
                    <a:pt x="311" y="180"/>
                    <a:pt x="311" y="96"/>
                    <a:pt x="251" y="37"/>
                  </a:cubicBezTo>
                  <a:cubicBezTo>
                    <a:pt x="233" y="13"/>
                    <a:pt x="200" y="1"/>
                    <a:pt x="1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84" name="Google Shape;284;p6"/>
            <p:cNvSpPr/>
            <p:nvPr/>
          </p:nvSpPr>
          <p:spPr>
            <a:xfrm>
              <a:off x="1138217" y="1402622"/>
              <a:ext cx="18110" cy="15890"/>
            </a:xfrm>
            <a:custGeom>
              <a:avLst/>
              <a:gdLst/>
              <a:ahLst/>
              <a:cxnLst/>
              <a:rect l="l" t="t" r="r" b="b"/>
              <a:pathLst>
                <a:path w="310" h="272" extrusionOk="0">
                  <a:moveTo>
                    <a:pt x="164" y="1"/>
                  </a:moveTo>
                  <a:cubicBezTo>
                    <a:pt x="128" y="1"/>
                    <a:pt x="90" y="12"/>
                    <a:pt x="60" y="36"/>
                  </a:cubicBezTo>
                  <a:cubicBezTo>
                    <a:pt x="0" y="84"/>
                    <a:pt x="0" y="167"/>
                    <a:pt x="60" y="227"/>
                  </a:cubicBezTo>
                  <a:cubicBezTo>
                    <a:pt x="84" y="257"/>
                    <a:pt x="116" y="271"/>
                    <a:pt x="151" y="271"/>
                  </a:cubicBezTo>
                  <a:cubicBezTo>
                    <a:pt x="185" y="271"/>
                    <a:pt x="221" y="257"/>
                    <a:pt x="250" y="227"/>
                  </a:cubicBezTo>
                  <a:cubicBezTo>
                    <a:pt x="310" y="179"/>
                    <a:pt x="310" y="96"/>
                    <a:pt x="250" y="36"/>
                  </a:cubicBezTo>
                  <a:cubicBezTo>
                    <a:pt x="232" y="12"/>
                    <a:pt x="200" y="1"/>
                    <a:pt x="1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85" name="Google Shape;285;p6"/>
            <p:cNvSpPr/>
            <p:nvPr/>
          </p:nvSpPr>
          <p:spPr>
            <a:xfrm>
              <a:off x="1178525" y="1363132"/>
              <a:ext cx="18169" cy="16182"/>
            </a:xfrm>
            <a:custGeom>
              <a:avLst/>
              <a:gdLst/>
              <a:ahLst/>
              <a:cxnLst/>
              <a:rect l="l" t="t" r="r" b="b"/>
              <a:pathLst>
                <a:path w="311" h="277" extrusionOk="0">
                  <a:moveTo>
                    <a:pt x="147" y="1"/>
                  </a:moveTo>
                  <a:cubicBezTo>
                    <a:pt x="111" y="1"/>
                    <a:pt x="78" y="16"/>
                    <a:pt x="60" y="46"/>
                  </a:cubicBezTo>
                  <a:cubicBezTo>
                    <a:pt x="1" y="81"/>
                    <a:pt x="13" y="177"/>
                    <a:pt x="60" y="236"/>
                  </a:cubicBezTo>
                  <a:cubicBezTo>
                    <a:pt x="77" y="264"/>
                    <a:pt x="107" y="276"/>
                    <a:pt x="141" y="276"/>
                  </a:cubicBezTo>
                  <a:cubicBezTo>
                    <a:pt x="178" y="276"/>
                    <a:pt x="220" y="261"/>
                    <a:pt x="251" y="236"/>
                  </a:cubicBezTo>
                  <a:cubicBezTo>
                    <a:pt x="310" y="188"/>
                    <a:pt x="310" y="105"/>
                    <a:pt x="251" y="46"/>
                  </a:cubicBezTo>
                  <a:cubicBezTo>
                    <a:pt x="221" y="16"/>
                    <a:pt x="182" y="1"/>
                    <a:pt x="1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86" name="Google Shape;286;p6"/>
            <p:cNvSpPr/>
            <p:nvPr/>
          </p:nvSpPr>
          <p:spPr>
            <a:xfrm>
              <a:off x="1220294" y="1321421"/>
              <a:ext cx="18110" cy="16415"/>
            </a:xfrm>
            <a:custGeom>
              <a:avLst/>
              <a:gdLst/>
              <a:ahLst/>
              <a:cxnLst/>
              <a:rect l="l" t="t" r="r" b="b"/>
              <a:pathLst>
                <a:path w="310" h="281" extrusionOk="0">
                  <a:moveTo>
                    <a:pt x="146" y="1"/>
                  </a:moveTo>
                  <a:cubicBezTo>
                    <a:pt x="110" y="1"/>
                    <a:pt x="78" y="15"/>
                    <a:pt x="60" y="45"/>
                  </a:cubicBezTo>
                  <a:cubicBezTo>
                    <a:pt x="0" y="81"/>
                    <a:pt x="0" y="176"/>
                    <a:pt x="60" y="236"/>
                  </a:cubicBezTo>
                  <a:cubicBezTo>
                    <a:pt x="78" y="265"/>
                    <a:pt x="110" y="280"/>
                    <a:pt x="146" y="280"/>
                  </a:cubicBezTo>
                  <a:cubicBezTo>
                    <a:pt x="182" y="280"/>
                    <a:pt x="221" y="265"/>
                    <a:pt x="250" y="236"/>
                  </a:cubicBezTo>
                  <a:cubicBezTo>
                    <a:pt x="310" y="188"/>
                    <a:pt x="310" y="105"/>
                    <a:pt x="250" y="45"/>
                  </a:cubicBezTo>
                  <a:cubicBezTo>
                    <a:pt x="221" y="15"/>
                    <a:pt x="182" y="1"/>
                    <a:pt x="1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87" name="Google Shape;287;p6"/>
            <p:cNvSpPr/>
            <p:nvPr/>
          </p:nvSpPr>
          <p:spPr>
            <a:xfrm>
              <a:off x="1262005" y="1280237"/>
              <a:ext cx="18169" cy="15831"/>
            </a:xfrm>
            <a:custGeom>
              <a:avLst/>
              <a:gdLst/>
              <a:ahLst/>
              <a:cxnLst/>
              <a:rect l="l" t="t" r="r" b="b"/>
              <a:pathLst>
                <a:path w="311" h="271" extrusionOk="0">
                  <a:moveTo>
                    <a:pt x="146" y="0"/>
                  </a:moveTo>
                  <a:cubicBezTo>
                    <a:pt x="111" y="0"/>
                    <a:pt x="78" y="12"/>
                    <a:pt x="60" y="36"/>
                  </a:cubicBezTo>
                  <a:cubicBezTo>
                    <a:pt x="1" y="72"/>
                    <a:pt x="1" y="167"/>
                    <a:pt x="60" y="226"/>
                  </a:cubicBezTo>
                  <a:cubicBezTo>
                    <a:pt x="78" y="256"/>
                    <a:pt x="111" y="271"/>
                    <a:pt x="146" y="271"/>
                  </a:cubicBezTo>
                  <a:cubicBezTo>
                    <a:pt x="182" y="271"/>
                    <a:pt x="221" y="256"/>
                    <a:pt x="251" y="226"/>
                  </a:cubicBezTo>
                  <a:cubicBezTo>
                    <a:pt x="310" y="179"/>
                    <a:pt x="310" y="95"/>
                    <a:pt x="251" y="36"/>
                  </a:cubicBezTo>
                  <a:cubicBezTo>
                    <a:pt x="221" y="12"/>
                    <a:pt x="182" y="0"/>
                    <a:pt x="146" y="0"/>
                  </a:cubicBezTo>
                  <a:close/>
                </a:path>
              </a:pathLst>
            </a:custGeom>
            <a:solidFill>
              <a:srgbClr val="627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88" name="Google Shape;288;p6"/>
            <p:cNvSpPr/>
            <p:nvPr/>
          </p:nvSpPr>
          <p:spPr>
            <a:xfrm>
              <a:off x="645051" y="1975761"/>
              <a:ext cx="18870" cy="15890"/>
            </a:xfrm>
            <a:custGeom>
              <a:avLst/>
              <a:gdLst/>
              <a:ahLst/>
              <a:cxnLst/>
              <a:rect l="l" t="t" r="r" b="b"/>
              <a:pathLst>
                <a:path w="323" h="272" extrusionOk="0">
                  <a:moveTo>
                    <a:pt x="166" y="0"/>
                  </a:moveTo>
                  <a:cubicBezTo>
                    <a:pt x="129" y="0"/>
                    <a:pt x="90" y="12"/>
                    <a:pt x="60" y="36"/>
                  </a:cubicBezTo>
                  <a:cubicBezTo>
                    <a:pt x="1" y="72"/>
                    <a:pt x="1" y="167"/>
                    <a:pt x="60" y="227"/>
                  </a:cubicBezTo>
                  <a:cubicBezTo>
                    <a:pt x="84" y="256"/>
                    <a:pt x="120" y="271"/>
                    <a:pt x="157" y="271"/>
                  </a:cubicBezTo>
                  <a:cubicBezTo>
                    <a:pt x="194" y="271"/>
                    <a:pt x="233" y="256"/>
                    <a:pt x="263" y="227"/>
                  </a:cubicBezTo>
                  <a:cubicBezTo>
                    <a:pt x="322" y="179"/>
                    <a:pt x="322" y="96"/>
                    <a:pt x="263" y="36"/>
                  </a:cubicBezTo>
                  <a:cubicBezTo>
                    <a:pt x="239" y="12"/>
                    <a:pt x="203" y="0"/>
                    <a:pt x="1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89" name="Google Shape;289;p6"/>
            <p:cNvSpPr/>
            <p:nvPr/>
          </p:nvSpPr>
          <p:spPr>
            <a:xfrm>
              <a:off x="686820" y="1933992"/>
              <a:ext cx="18110" cy="15890"/>
            </a:xfrm>
            <a:custGeom>
              <a:avLst/>
              <a:gdLst/>
              <a:ahLst/>
              <a:cxnLst/>
              <a:rect l="l" t="t" r="r" b="b"/>
              <a:pathLst>
                <a:path w="310" h="272" extrusionOk="0">
                  <a:moveTo>
                    <a:pt x="159" y="1"/>
                  </a:moveTo>
                  <a:cubicBezTo>
                    <a:pt x="125" y="1"/>
                    <a:pt x="89" y="13"/>
                    <a:pt x="60" y="37"/>
                  </a:cubicBezTo>
                  <a:cubicBezTo>
                    <a:pt x="0" y="72"/>
                    <a:pt x="0" y="168"/>
                    <a:pt x="60" y="227"/>
                  </a:cubicBezTo>
                  <a:cubicBezTo>
                    <a:pt x="84" y="257"/>
                    <a:pt x="119" y="272"/>
                    <a:pt x="155" y="272"/>
                  </a:cubicBezTo>
                  <a:cubicBezTo>
                    <a:pt x="191" y="272"/>
                    <a:pt x="226" y="257"/>
                    <a:pt x="250" y="227"/>
                  </a:cubicBezTo>
                  <a:cubicBezTo>
                    <a:pt x="310" y="180"/>
                    <a:pt x="310" y="84"/>
                    <a:pt x="250" y="37"/>
                  </a:cubicBezTo>
                  <a:cubicBezTo>
                    <a:pt x="226" y="13"/>
                    <a:pt x="194" y="1"/>
                    <a:pt x="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90" name="Google Shape;290;p6"/>
            <p:cNvSpPr/>
            <p:nvPr/>
          </p:nvSpPr>
          <p:spPr>
            <a:xfrm>
              <a:off x="727129" y="1893859"/>
              <a:ext cx="18169" cy="17116"/>
            </a:xfrm>
            <a:custGeom>
              <a:avLst/>
              <a:gdLst/>
              <a:ahLst/>
              <a:cxnLst/>
              <a:rect l="l" t="t" r="r" b="b"/>
              <a:pathLst>
                <a:path w="311" h="293" extrusionOk="0">
                  <a:moveTo>
                    <a:pt x="151" y="0"/>
                  </a:moveTo>
                  <a:cubicBezTo>
                    <a:pt x="117" y="0"/>
                    <a:pt x="84" y="15"/>
                    <a:pt x="60" y="45"/>
                  </a:cubicBezTo>
                  <a:cubicBezTo>
                    <a:pt x="1" y="93"/>
                    <a:pt x="1" y="188"/>
                    <a:pt x="60" y="247"/>
                  </a:cubicBezTo>
                  <a:cubicBezTo>
                    <a:pt x="84" y="277"/>
                    <a:pt x="117" y="292"/>
                    <a:pt x="151" y="292"/>
                  </a:cubicBezTo>
                  <a:cubicBezTo>
                    <a:pt x="185" y="292"/>
                    <a:pt x="221" y="277"/>
                    <a:pt x="251" y="247"/>
                  </a:cubicBezTo>
                  <a:cubicBezTo>
                    <a:pt x="310" y="200"/>
                    <a:pt x="310" y="105"/>
                    <a:pt x="251" y="45"/>
                  </a:cubicBezTo>
                  <a:cubicBezTo>
                    <a:pt x="221" y="15"/>
                    <a:pt x="185" y="0"/>
                    <a:pt x="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91" name="Google Shape;291;p6"/>
            <p:cNvSpPr/>
            <p:nvPr/>
          </p:nvSpPr>
          <p:spPr>
            <a:xfrm>
              <a:off x="769599" y="1853317"/>
              <a:ext cx="15306" cy="15364"/>
            </a:xfrm>
            <a:custGeom>
              <a:avLst/>
              <a:gdLst/>
              <a:ahLst/>
              <a:cxnLst/>
              <a:rect l="l" t="t" r="r" b="b"/>
              <a:pathLst>
                <a:path w="262" h="263" extrusionOk="0">
                  <a:moveTo>
                    <a:pt x="131" y="1"/>
                  </a:moveTo>
                  <a:cubicBezTo>
                    <a:pt x="60" y="1"/>
                    <a:pt x="0" y="60"/>
                    <a:pt x="0" y="132"/>
                  </a:cubicBezTo>
                  <a:cubicBezTo>
                    <a:pt x="0" y="203"/>
                    <a:pt x="60" y="263"/>
                    <a:pt x="131" y="263"/>
                  </a:cubicBezTo>
                  <a:cubicBezTo>
                    <a:pt x="202" y="263"/>
                    <a:pt x="262" y="203"/>
                    <a:pt x="262" y="132"/>
                  </a:cubicBezTo>
                  <a:cubicBezTo>
                    <a:pt x="262" y="60"/>
                    <a:pt x="202" y="1"/>
                    <a:pt x="1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92" name="Google Shape;292;p6"/>
            <p:cNvSpPr/>
            <p:nvPr/>
          </p:nvSpPr>
          <p:spPr>
            <a:xfrm>
              <a:off x="809907" y="1810380"/>
              <a:ext cx="18169" cy="17116"/>
            </a:xfrm>
            <a:custGeom>
              <a:avLst/>
              <a:gdLst/>
              <a:ahLst/>
              <a:cxnLst/>
              <a:rect l="l" t="t" r="r" b="b"/>
              <a:pathLst>
                <a:path w="311" h="293" extrusionOk="0">
                  <a:moveTo>
                    <a:pt x="160" y="1"/>
                  </a:moveTo>
                  <a:cubicBezTo>
                    <a:pt x="126" y="1"/>
                    <a:pt x="90" y="15"/>
                    <a:pt x="60" y="45"/>
                  </a:cubicBezTo>
                  <a:cubicBezTo>
                    <a:pt x="1" y="93"/>
                    <a:pt x="1" y="188"/>
                    <a:pt x="60" y="248"/>
                  </a:cubicBezTo>
                  <a:cubicBezTo>
                    <a:pt x="78" y="277"/>
                    <a:pt x="111" y="292"/>
                    <a:pt x="146" y="292"/>
                  </a:cubicBezTo>
                  <a:cubicBezTo>
                    <a:pt x="182" y="292"/>
                    <a:pt x="221" y="277"/>
                    <a:pt x="251" y="248"/>
                  </a:cubicBezTo>
                  <a:cubicBezTo>
                    <a:pt x="310" y="200"/>
                    <a:pt x="310" y="105"/>
                    <a:pt x="251" y="45"/>
                  </a:cubicBezTo>
                  <a:cubicBezTo>
                    <a:pt x="227" y="15"/>
                    <a:pt x="194" y="1"/>
                    <a:pt x="1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93" name="Google Shape;293;p6"/>
            <p:cNvSpPr/>
            <p:nvPr/>
          </p:nvSpPr>
          <p:spPr>
            <a:xfrm>
              <a:off x="849573" y="1771415"/>
              <a:ext cx="18110" cy="16182"/>
            </a:xfrm>
            <a:custGeom>
              <a:avLst/>
              <a:gdLst/>
              <a:ahLst/>
              <a:cxnLst/>
              <a:rect l="l" t="t" r="r" b="b"/>
              <a:pathLst>
                <a:path w="310" h="277" extrusionOk="0">
                  <a:moveTo>
                    <a:pt x="151" y="1"/>
                  </a:moveTo>
                  <a:cubicBezTo>
                    <a:pt x="116" y="1"/>
                    <a:pt x="84" y="16"/>
                    <a:pt x="60" y="46"/>
                  </a:cubicBezTo>
                  <a:cubicBezTo>
                    <a:pt x="0" y="93"/>
                    <a:pt x="0" y="176"/>
                    <a:pt x="60" y="236"/>
                  </a:cubicBezTo>
                  <a:cubicBezTo>
                    <a:pt x="82" y="264"/>
                    <a:pt x="113" y="276"/>
                    <a:pt x="145" y="276"/>
                  </a:cubicBezTo>
                  <a:cubicBezTo>
                    <a:pt x="181" y="276"/>
                    <a:pt x="219" y="261"/>
                    <a:pt x="250" y="236"/>
                  </a:cubicBezTo>
                  <a:cubicBezTo>
                    <a:pt x="310" y="200"/>
                    <a:pt x="310" y="105"/>
                    <a:pt x="250" y="46"/>
                  </a:cubicBezTo>
                  <a:cubicBezTo>
                    <a:pt x="220" y="16"/>
                    <a:pt x="185" y="1"/>
                    <a:pt x="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94" name="Google Shape;294;p6"/>
            <p:cNvSpPr/>
            <p:nvPr/>
          </p:nvSpPr>
          <p:spPr>
            <a:xfrm>
              <a:off x="891284" y="1729705"/>
              <a:ext cx="18169" cy="16415"/>
            </a:xfrm>
            <a:custGeom>
              <a:avLst/>
              <a:gdLst/>
              <a:ahLst/>
              <a:cxnLst/>
              <a:rect l="l" t="t" r="r" b="b"/>
              <a:pathLst>
                <a:path w="311" h="281" extrusionOk="0">
                  <a:moveTo>
                    <a:pt x="151" y="0"/>
                  </a:moveTo>
                  <a:cubicBezTo>
                    <a:pt x="117" y="0"/>
                    <a:pt x="84" y="15"/>
                    <a:pt x="60" y="45"/>
                  </a:cubicBezTo>
                  <a:cubicBezTo>
                    <a:pt x="1" y="93"/>
                    <a:pt x="1" y="176"/>
                    <a:pt x="60" y="236"/>
                  </a:cubicBezTo>
                  <a:cubicBezTo>
                    <a:pt x="84" y="265"/>
                    <a:pt x="117" y="280"/>
                    <a:pt x="151" y="280"/>
                  </a:cubicBezTo>
                  <a:cubicBezTo>
                    <a:pt x="185" y="280"/>
                    <a:pt x="221" y="265"/>
                    <a:pt x="251" y="236"/>
                  </a:cubicBezTo>
                  <a:cubicBezTo>
                    <a:pt x="310" y="200"/>
                    <a:pt x="310" y="105"/>
                    <a:pt x="251" y="45"/>
                  </a:cubicBezTo>
                  <a:cubicBezTo>
                    <a:pt x="221" y="15"/>
                    <a:pt x="185" y="0"/>
                    <a:pt x="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95" name="Google Shape;295;p6"/>
            <p:cNvSpPr/>
            <p:nvPr/>
          </p:nvSpPr>
          <p:spPr>
            <a:xfrm>
              <a:off x="932994" y="1687994"/>
              <a:ext cx="18169" cy="16357"/>
            </a:xfrm>
            <a:custGeom>
              <a:avLst/>
              <a:gdLst/>
              <a:ahLst/>
              <a:cxnLst/>
              <a:rect l="l" t="t" r="r" b="b"/>
              <a:pathLst>
                <a:path w="311" h="280" extrusionOk="0">
                  <a:moveTo>
                    <a:pt x="151" y="0"/>
                  </a:moveTo>
                  <a:cubicBezTo>
                    <a:pt x="117" y="0"/>
                    <a:pt x="84" y="15"/>
                    <a:pt x="61" y="45"/>
                  </a:cubicBezTo>
                  <a:cubicBezTo>
                    <a:pt x="1" y="92"/>
                    <a:pt x="1" y="176"/>
                    <a:pt x="61" y="235"/>
                  </a:cubicBezTo>
                  <a:cubicBezTo>
                    <a:pt x="84" y="265"/>
                    <a:pt x="117" y="280"/>
                    <a:pt x="151" y="280"/>
                  </a:cubicBezTo>
                  <a:cubicBezTo>
                    <a:pt x="186" y="280"/>
                    <a:pt x="221" y="265"/>
                    <a:pt x="251" y="235"/>
                  </a:cubicBezTo>
                  <a:cubicBezTo>
                    <a:pt x="311" y="200"/>
                    <a:pt x="311" y="104"/>
                    <a:pt x="251" y="45"/>
                  </a:cubicBezTo>
                  <a:cubicBezTo>
                    <a:pt x="221" y="15"/>
                    <a:pt x="186" y="0"/>
                    <a:pt x="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96" name="Google Shape;296;p6"/>
            <p:cNvSpPr/>
            <p:nvPr/>
          </p:nvSpPr>
          <p:spPr>
            <a:xfrm>
              <a:off x="971959" y="1648854"/>
              <a:ext cx="18870" cy="15890"/>
            </a:xfrm>
            <a:custGeom>
              <a:avLst/>
              <a:gdLst/>
              <a:ahLst/>
              <a:cxnLst/>
              <a:rect l="l" t="t" r="r" b="b"/>
              <a:pathLst>
                <a:path w="323" h="272" extrusionOk="0">
                  <a:moveTo>
                    <a:pt x="161" y="0"/>
                  </a:moveTo>
                  <a:cubicBezTo>
                    <a:pt x="126" y="0"/>
                    <a:pt x="90" y="12"/>
                    <a:pt x="60" y="36"/>
                  </a:cubicBezTo>
                  <a:cubicBezTo>
                    <a:pt x="1" y="72"/>
                    <a:pt x="1" y="167"/>
                    <a:pt x="60" y="227"/>
                  </a:cubicBezTo>
                  <a:cubicBezTo>
                    <a:pt x="84" y="256"/>
                    <a:pt x="120" y="271"/>
                    <a:pt x="157" y="271"/>
                  </a:cubicBezTo>
                  <a:cubicBezTo>
                    <a:pt x="194" y="271"/>
                    <a:pt x="233" y="256"/>
                    <a:pt x="263" y="227"/>
                  </a:cubicBezTo>
                  <a:cubicBezTo>
                    <a:pt x="322" y="179"/>
                    <a:pt x="322" y="96"/>
                    <a:pt x="263" y="36"/>
                  </a:cubicBezTo>
                  <a:cubicBezTo>
                    <a:pt x="233" y="12"/>
                    <a:pt x="197" y="0"/>
                    <a:pt x="1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97" name="Google Shape;297;p6"/>
            <p:cNvSpPr/>
            <p:nvPr/>
          </p:nvSpPr>
          <p:spPr>
            <a:xfrm>
              <a:off x="1013728" y="1607144"/>
              <a:ext cx="18110" cy="15831"/>
            </a:xfrm>
            <a:custGeom>
              <a:avLst/>
              <a:gdLst/>
              <a:ahLst/>
              <a:cxnLst/>
              <a:rect l="l" t="t" r="r" b="b"/>
              <a:pathLst>
                <a:path w="310" h="271" extrusionOk="0">
                  <a:moveTo>
                    <a:pt x="156" y="0"/>
                  </a:moveTo>
                  <a:cubicBezTo>
                    <a:pt x="119" y="0"/>
                    <a:pt x="83" y="12"/>
                    <a:pt x="60" y="36"/>
                  </a:cubicBezTo>
                  <a:cubicBezTo>
                    <a:pt x="0" y="71"/>
                    <a:pt x="0" y="167"/>
                    <a:pt x="60" y="226"/>
                  </a:cubicBezTo>
                  <a:cubicBezTo>
                    <a:pt x="83" y="256"/>
                    <a:pt x="119" y="271"/>
                    <a:pt x="156" y="271"/>
                  </a:cubicBezTo>
                  <a:cubicBezTo>
                    <a:pt x="194" y="271"/>
                    <a:pt x="232" y="256"/>
                    <a:pt x="262" y="226"/>
                  </a:cubicBezTo>
                  <a:cubicBezTo>
                    <a:pt x="310" y="179"/>
                    <a:pt x="310" y="95"/>
                    <a:pt x="262" y="36"/>
                  </a:cubicBezTo>
                  <a:cubicBezTo>
                    <a:pt x="232" y="12"/>
                    <a:pt x="194" y="0"/>
                    <a:pt x="1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98" name="Google Shape;298;p6"/>
            <p:cNvSpPr/>
            <p:nvPr/>
          </p:nvSpPr>
          <p:spPr>
            <a:xfrm>
              <a:off x="1055438" y="1565550"/>
              <a:ext cx="18811" cy="16415"/>
            </a:xfrm>
            <a:custGeom>
              <a:avLst/>
              <a:gdLst/>
              <a:ahLst/>
              <a:cxnLst/>
              <a:rect l="l" t="t" r="r" b="b"/>
              <a:pathLst>
                <a:path w="322" h="281" extrusionOk="0">
                  <a:moveTo>
                    <a:pt x="152" y="1"/>
                  </a:moveTo>
                  <a:cubicBezTo>
                    <a:pt x="117" y="1"/>
                    <a:pt x="84" y="16"/>
                    <a:pt x="60" y="45"/>
                  </a:cubicBezTo>
                  <a:cubicBezTo>
                    <a:pt x="0" y="93"/>
                    <a:pt x="0" y="176"/>
                    <a:pt x="60" y="236"/>
                  </a:cubicBezTo>
                  <a:cubicBezTo>
                    <a:pt x="84" y="266"/>
                    <a:pt x="120" y="280"/>
                    <a:pt x="157" y="280"/>
                  </a:cubicBezTo>
                  <a:cubicBezTo>
                    <a:pt x="194" y="280"/>
                    <a:pt x="233" y="266"/>
                    <a:pt x="262" y="236"/>
                  </a:cubicBezTo>
                  <a:cubicBezTo>
                    <a:pt x="322" y="188"/>
                    <a:pt x="322" y="105"/>
                    <a:pt x="262" y="45"/>
                  </a:cubicBezTo>
                  <a:cubicBezTo>
                    <a:pt x="227" y="16"/>
                    <a:pt x="188" y="1"/>
                    <a:pt x="1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99" name="Google Shape;299;p6"/>
            <p:cNvSpPr/>
            <p:nvPr/>
          </p:nvSpPr>
          <p:spPr>
            <a:xfrm>
              <a:off x="1095104" y="1525242"/>
              <a:ext cx="18110" cy="17058"/>
            </a:xfrm>
            <a:custGeom>
              <a:avLst/>
              <a:gdLst/>
              <a:ahLst/>
              <a:cxnLst/>
              <a:rect l="l" t="t" r="r" b="b"/>
              <a:pathLst>
                <a:path w="310" h="292" extrusionOk="0">
                  <a:moveTo>
                    <a:pt x="155" y="0"/>
                  </a:moveTo>
                  <a:cubicBezTo>
                    <a:pt x="119" y="0"/>
                    <a:pt x="83" y="15"/>
                    <a:pt x="60" y="45"/>
                  </a:cubicBezTo>
                  <a:cubicBezTo>
                    <a:pt x="0" y="92"/>
                    <a:pt x="0" y="188"/>
                    <a:pt x="60" y="247"/>
                  </a:cubicBezTo>
                  <a:cubicBezTo>
                    <a:pt x="78" y="277"/>
                    <a:pt x="110" y="292"/>
                    <a:pt x="146" y="292"/>
                  </a:cubicBezTo>
                  <a:cubicBezTo>
                    <a:pt x="182" y="292"/>
                    <a:pt x="220" y="277"/>
                    <a:pt x="250" y="247"/>
                  </a:cubicBezTo>
                  <a:cubicBezTo>
                    <a:pt x="310" y="199"/>
                    <a:pt x="310" y="104"/>
                    <a:pt x="250" y="45"/>
                  </a:cubicBezTo>
                  <a:cubicBezTo>
                    <a:pt x="226" y="15"/>
                    <a:pt x="191" y="0"/>
                    <a:pt x="1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00" name="Google Shape;300;p6"/>
            <p:cNvSpPr/>
            <p:nvPr/>
          </p:nvSpPr>
          <p:spPr>
            <a:xfrm>
              <a:off x="1136815" y="1484524"/>
              <a:ext cx="18169" cy="16065"/>
            </a:xfrm>
            <a:custGeom>
              <a:avLst/>
              <a:gdLst/>
              <a:ahLst/>
              <a:cxnLst/>
              <a:rect l="l" t="t" r="r" b="b"/>
              <a:pathLst>
                <a:path w="311" h="275" extrusionOk="0">
                  <a:moveTo>
                    <a:pt x="160" y="1"/>
                  </a:moveTo>
                  <a:cubicBezTo>
                    <a:pt x="126" y="1"/>
                    <a:pt x="90" y="9"/>
                    <a:pt x="60" y="27"/>
                  </a:cubicBezTo>
                  <a:cubicBezTo>
                    <a:pt x="1" y="75"/>
                    <a:pt x="12" y="170"/>
                    <a:pt x="60" y="230"/>
                  </a:cubicBezTo>
                  <a:cubicBezTo>
                    <a:pt x="78" y="260"/>
                    <a:pt x="111" y="274"/>
                    <a:pt x="146" y="274"/>
                  </a:cubicBezTo>
                  <a:cubicBezTo>
                    <a:pt x="182" y="274"/>
                    <a:pt x="221" y="260"/>
                    <a:pt x="251" y="230"/>
                  </a:cubicBezTo>
                  <a:cubicBezTo>
                    <a:pt x="310" y="182"/>
                    <a:pt x="310" y="87"/>
                    <a:pt x="251" y="27"/>
                  </a:cubicBezTo>
                  <a:cubicBezTo>
                    <a:pt x="227" y="9"/>
                    <a:pt x="194" y="1"/>
                    <a:pt x="1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01" name="Google Shape;301;p6"/>
            <p:cNvSpPr/>
            <p:nvPr/>
          </p:nvSpPr>
          <p:spPr>
            <a:xfrm>
              <a:off x="1178525" y="1442814"/>
              <a:ext cx="18169" cy="16065"/>
            </a:xfrm>
            <a:custGeom>
              <a:avLst/>
              <a:gdLst/>
              <a:ahLst/>
              <a:cxnLst/>
              <a:rect l="l" t="t" r="r" b="b"/>
              <a:pathLst>
                <a:path w="311" h="275" extrusionOk="0">
                  <a:moveTo>
                    <a:pt x="160" y="0"/>
                  </a:moveTo>
                  <a:cubicBezTo>
                    <a:pt x="126" y="0"/>
                    <a:pt x="90" y="9"/>
                    <a:pt x="60" y="27"/>
                  </a:cubicBezTo>
                  <a:cubicBezTo>
                    <a:pt x="1" y="75"/>
                    <a:pt x="1" y="170"/>
                    <a:pt x="60" y="229"/>
                  </a:cubicBezTo>
                  <a:cubicBezTo>
                    <a:pt x="78" y="259"/>
                    <a:pt x="111" y="274"/>
                    <a:pt x="147" y="274"/>
                  </a:cubicBezTo>
                  <a:cubicBezTo>
                    <a:pt x="182" y="274"/>
                    <a:pt x="221" y="259"/>
                    <a:pt x="251" y="229"/>
                  </a:cubicBezTo>
                  <a:cubicBezTo>
                    <a:pt x="310" y="182"/>
                    <a:pt x="310" y="86"/>
                    <a:pt x="251" y="27"/>
                  </a:cubicBezTo>
                  <a:cubicBezTo>
                    <a:pt x="227" y="9"/>
                    <a:pt x="194" y="0"/>
                    <a:pt x="1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02" name="Google Shape;302;p6"/>
            <p:cNvSpPr/>
            <p:nvPr/>
          </p:nvSpPr>
          <p:spPr>
            <a:xfrm>
              <a:off x="1218191" y="1402798"/>
              <a:ext cx="18169" cy="16415"/>
            </a:xfrm>
            <a:custGeom>
              <a:avLst/>
              <a:gdLst/>
              <a:ahLst/>
              <a:cxnLst/>
              <a:rect l="l" t="t" r="r" b="b"/>
              <a:pathLst>
                <a:path w="311" h="281" extrusionOk="0">
                  <a:moveTo>
                    <a:pt x="151" y="1"/>
                  </a:moveTo>
                  <a:cubicBezTo>
                    <a:pt x="117" y="1"/>
                    <a:pt x="84" y="15"/>
                    <a:pt x="60" y="45"/>
                  </a:cubicBezTo>
                  <a:cubicBezTo>
                    <a:pt x="1" y="93"/>
                    <a:pt x="1" y="176"/>
                    <a:pt x="60" y="236"/>
                  </a:cubicBezTo>
                  <a:cubicBezTo>
                    <a:pt x="84" y="265"/>
                    <a:pt x="117" y="280"/>
                    <a:pt x="151" y="280"/>
                  </a:cubicBezTo>
                  <a:cubicBezTo>
                    <a:pt x="185" y="280"/>
                    <a:pt x="221" y="265"/>
                    <a:pt x="251" y="236"/>
                  </a:cubicBezTo>
                  <a:cubicBezTo>
                    <a:pt x="310" y="200"/>
                    <a:pt x="310" y="105"/>
                    <a:pt x="251" y="45"/>
                  </a:cubicBezTo>
                  <a:cubicBezTo>
                    <a:pt x="221" y="15"/>
                    <a:pt x="185" y="1"/>
                    <a:pt x="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03" name="Google Shape;303;p6"/>
            <p:cNvSpPr/>
            <p:nvPr/>
          </p:nvSpPr>
          <p:spPr>
            <a:xfrm>
              <a:off x="1259902" y="1361087"/>
              <a:ext cx="18169" cy="16357"/>
            </a:xfrm>
            <a:custGeom>
              <a:avLst/>
              <a:gdLst/>
              <a:ahLst/>
              <a:cxnLst/>
              <a:rect l="l" t="t" r="r" b="b"/>
              <a:pathLst>
                <a:path w="311" h="280" extrusionOk="0">
                  <a:moveTo>
                    <a:pt x="151" y="0"/>
                  </a:moveTo>
                  <a:cubicBezTo>
                    <a:pt x="117" y="0"/>
                    <a:pt x="84" y="15"/>
                    <a:pt x="60" y="45"/>
                  </a:cubicBezTo>
                  <a:cubicBezTo>
                    <a:pt x="1" y="92"/>
                    <a:pt x="1" y="176"/>
                    <a:pt x="60" y="235"/>
                  </a:cubicBezTo>
                  <a:cubicBezTo>
                    <a:pt x="84" y="265"/>
                    <a:pt x="117" y="280"/>
                    <a:pt x="151" y="280"/>
                  </a:cubicBezTo>
                  <a:cubicBezTo>
                    <a:pt x="185" y="280"/>
                    <a:pt x="221" y="265"/>
                    <a:pt x="251" y="235"/>
                  </a:cubicBezTo>
                  <a:cubicBezTo>
                    <a:pt x="310" y="200"/>
                    <a:pt x="310" y="104"/>
                    <a:pt x="251" y="45"/>
                  </a:cubicBezTo>
                  <a:cubicBezTo>
                    <a:pt x="221" y="15"/>
                    <a:pt x="185" y="0"/>
                    <a:pt x="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04" name="Google Shape;304;p6"/>
            <p:cNvSpPr/>
            <p:nvPr/>
          </p:nvSpPr>
          <p:spPr>
            <a:xfrm>
              <a:off x="1300970" y="1319318"/>
              <a:ext cx="18110" cy="16415"/>
            </a:xfrm>
            <a:custGeom>
              <a:avLst/>
              <a:gdLst/>
              <a:ahLst/>
              <a:cxnLst/>
              <a:rect l="l" t="t" r="r" b="b"/>
              <a:pathLst>
                <a:path w="310" h="281" extrusionOk="0">
                  <a:moveTo>
                    <a:pt x="160" y="1"/>
                  </a:moveTo>
                  <a:cubicBezTo>
                    <a:pt x="125" y="1"/>
                    <a:pt x="90" y="16"/>
                    <a:pt x="60" y="45"/>
                  </a:cubicBezTo>
                  <a:cubicBezTo>
                    <a:pt x="0" y="93"/>
                    <a:pt x="0" y="176"/>
                    <a:pt x="60" y="236"/>
                  </a:cubicBezTo>
                  <a:cubicBezTo>
                    <a:pt x="84" y="266"/>
                    <a:pt x="116" y="281"/>
                    <a:pt x="151" y="281"/>
                  </a:cubicBezTo>
                  <a:cubicBezTo>
                    <a:pt x="185" y="281"/>
                    <a:pt x="221" y="266"/>
                    <a:pt x="250" y="236"/>
                  </a:cubicBezTo>
                  <a:cubicBezTo>
                    <a:pt x="310" y="200"/>
                    <a:pt x="310" y="105"/>
                    <a:pt x="250" y="45"/>
                  </a:cubicBezTo>
                  <a:cubicBezTo>
                    <a:pt x="227" y="16"/>
                    <a:pt x="194" y="1"/>
                    <a:pt x="1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05" name="Google Shape;305;p6"/>
            <p:cNvSpPr/>
            <p:nvPr/>
          </p:nvSpPr>
          <p:spPr>
            <a:xfrm>
              <a:off x="727830" y="1974359"/>
              <a:ext cx="16065" cy="15364"/>
            </a:xfrm>
            <a:custGeom>
              <a:avLst/>
              <a:gdLst/>
              <a:ahLst/>
              <a:cxnLst/>
              <a:rect l="l" t="t" r="r" b="b"/>
              <a:pathLst>
                <a:path w="275" h="263" extrusionOk="0">
                  <a:moveTo>
                    <a:pt x="132" y="1"/>
                  </a:moveTo>
                  <a:cubicBezTo>
                    <a:pt x="60" y="1"/>
                    <a:pt x="1" y="60"/>
                    <a:pt x="1" y="131"/>
                  </a:cubicBezTo>
                  <a:cubicBezTo>
                    <a:pt x="1" y="203"/>
                    <a:pt x="60" y="262"/>
                    <a:pt x="132" y="262"/>
                  </a:cubicBezTo>
                  <a:cubicBezTo>
                    <a:pt x="203" y="262"/>
                    <a:pt x="274" y="203"/>
                    <a:pt x="274" y="131"/>
                  </a:cubicBezTo>
                  <a:cubicBezTo>
                    <a:pt x="274" y="60"/>
                    <a:pt x="203" y="1"/>
                    <a:pt x="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06" name="Google Shape;306;p6"/>
            <p:cNvSpPr/>
            <p:nvPr/>
          </p:nvSpPr>
          <p:spPr>
            <a:xfrm>
              <a:off x="766094" y="1934168"/>
              <a:ext cx="18169" cy="16415"/>
            </a:xfrm>
            <a:custGeom>
              <a:avLst/>
              <a:gdLst/>
              <a:ahLst/>
              <a:cxnLst/>
              <a:rect l="l" t="t" r="r" b="b"/>
              <a:pathLst>
                <a:path w="311" h="281" extrusionOk="0">
                  <a:moveTo>
                    <a:pt x="164" y="1"/>
                  </a:moveTo>
                  <a:cubicBezTo>
                    <a:pt x="128" y="1"/>
                    <a:pt x="90" y="16"/>
                    <a:pt x="60" y="46"/>
                  </a:cubicBezTo>
                  <a:cubicBezTo>
                    <a:pt x="0" y="93"/>
                    <a:pt x="0" y="177"/>
                    <a:pt x="60" y="236"/>
                  </a:cubicBezTo>
                  <a:cubicBezTo>
                    <a:pt x="84" y="266"/>
                    <a:pt x="117" y="281"/>
                    <a:pt x="151" y="281"/>
                  </a:cubicBezTo>
                  <a:cubicBezTo>
                    <a:pt x="185" y="281"/>
                    <a:pt x="221" y="266"/>
                    <a:pt x="251" y="236"/>
                  </a:cubicBezTo>
                  <a:cubicBezTo>
                    <a:pt x="310" y="188"/>
                    <a:pt x="310" y="105"/>
                    <a:pt x="251" y="46"/>
                  </a:cubicBezTo>
                  <a:cubicBezTo>
                    <a:pt x="233" y="16"/>
                    <a:pt x="200" y="1"/>
                    <a:pt x="1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07" name="Google Shape;307;p6"/>
            <p:cNvSpPr/>
            <p:nvPr/>
          </p:nvSpPr>
          <p:spPr>
            <a:xfrm>
              <a:off x="807804" y="1892457"/>
              <a:ext cx="18169" cy="16123"/>
            </a:xfrm>
            <a:custGeom>
              <a:avLst/>
              <a:gdLst/>
              <a:ahLst/>
              <a:cxnLst/>
              <a:rect l="l" t="t" r="r" b="b"/>
              <a:pathLst>
                <a:path w="311" h="276" extrusionOk="0">
                  <a:moveTo>
                    <a:pt x="165" y="1"/>
                  </a:moveTo>
                  <a:cubicBezTo>
                    <a:pt x="129" y="1"/>
                    <a:pt x="90" y="15"/>
                    <a:pt x="60" y="45"/>
                  </a:cubicBezTo>
                  <a:cubicBezTo>
                    <a:pt x="1" y="93"/>
                    <a:pt x="1" y="176"/>
                    <a:pt x="60" y="236"/>
                  </a:cubicBezTo>
                  <a:cubicBezTo>
                    <a:pt x="83" y="264"/>
                    <a:pt x="113" y="276"/>
                    <a:pt x="146" y="276"/>
                  </a:cubicBezTo>
                  <a:cubicBezTo>
                    <a:pt x="181" y="276"/>
                    <a:pt x="219" y="261"/>
                    <a:pt x="251" y="236"/>
                  </a:cubicBezTo>
                  <a:cubicBezTo>
                    <a:pt x="310" y="188"/>
                    <a:pt x="310" y="105"/>
                    <a:pt x="251" y="45"/>
                  </a:cubicBezTo>
                  <a:cubicBezTo>
                    <a:pt x="233" y="15"/>
                    <a:pt x="200" y="1"/>
                    <a:pt x="1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08" name="Google Shape;308;p6"/>
            <p:cNvSpPr/>
            <p:nvPr/>
          </p:nvSpPr>
          <p:spPr>
            <a:xfrm>
              <a:off x="849573" y="1850980"/>
              <a:ext cx="18110" cy="16123"/>
            </a:xfrm>
            <a:custGeom>
              <a:avLst/>
              <a:gdLst/>
              <a:ahLst/>
              <a:cxnLst/>
              <a:rect l="l" t="t" r="r" b="b"/>
              <a:pathLst>
                <a:path w="310" h="276" extrusionOk="0">
                  <a:moveTo>
                    <a:pt x="170" y="1"/>
                  </a:moveTo>
                  <a:cubicBezTo>
                    <a:pt x="133" y="1"/>
                    <a:pt x="91" y="16"/>
                    <a:pt x="60" y="41"/>
                  </a:cubicBezTo>
                  <a:cubicBezTo>
                    <a:pt x="0" y="88"/>
                    <a:pt x="12" y="172"/>
                    <a:pt x="60" y="231"/>
                  </a:cubicBezTo>
                  <a:cubicBezTo>
                    <a:pt x="84" y="261"/>
                    <a:pt x="116" y="276"/>
                    <a:pt x="151" y="276"/>
                  </a:cubicBezTo>
                  <a:cubicBezTo>
                    <a:pt x="185" y="276"/>
                    <a:pt x="220" y="261"/>
                    <a:pt x="250" y="231"/>
                  </a:cubicBezTo>
                  <a:cubicBezTo>
                    <a:pt x="310" y="184"/>
                    <a:pt x="310" y="100"/>
                    <a:pt x="250" y="41"/>
                  </a:cubicBezTo>
                  <a:cubicBezTo>
                    <a:pt x="233" y="13"/>
                    <a:pt x="203" y="1"/>
                    <a:pt x="1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09" name="Google Shape;309;p6"/>
            <p:cNvSpPr/>
            <p:nvPr/>
          </p:nvSpPr>
          <p:spPr>
            <a:xfrm>
              <a:off x="890583" y="1811607"/>
              <a:ext cx="15364" cy="15364"/>
            </a:xfrm>
            <a:custGeom>
              <a:avLst/>
              <a:gdLst/>
              <a:ahLst/>
              <a:cxnLst/>
              <a:rect l="l" t="t" r="r" b="b"/>
              <a:pathLst>
                <a:path w="263" h="263" extrusionOk="0">
                  <a:moveTo>
                    <a:pt x="132" y="0"/>
                  </a:moveTo>
                  <a:cubicBezTo>
                    <a:pt x="60" y="0"/>
                    <a:pt x="1" y="60"/>
                    <a:pt x="1" y="131"/>
                  </a:cubicBezTo>
                  <a:cubicBezTo>
                    <a:pt x="1" y="203"/>
                    <a:pt x="60" y="262"/>
                    <a:pt x="132" y="262"/>
                  </a:cubicBezTo>
                  <a:cubicBezTo>
                    <a:pt x="203" y="262"/>
                    <a:pt x="263" y="203"/>
                    <a:pt x="263" y="131"/>
                  </a:cubicBezTo>
                  <a:cubicBezTo>
                    <a:pt x="263" y="60"/>
                    <a:pt x="203" y="0"/>
                    <a:pt x="1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10" name="Google Shape;310;p6"/>
            <p:cNvSpPr/>
            <p:nvPr/>
          </p:nvSpPr>
          <p:spPr>
            <a:xfrm>
              <a:off x="931650" y="1770071"/>
              <a:ext cx="18110" cy="16357"/>
            </a:xfrm>
            <a:custGeom>
              <a:avLst/>
              <a:gdLst/>
              <a:ahLst/>
              <a:cxnLst/>
              <a:rect l="l" t="t" r="r" b="b"/>
              <a:pathLst>
                <a:path w="310" h="280" extrusionOk="0">
                  <a:moveTo>
                    <a:pt x="146" y="0"/>
                  </a:moveTo>
                  <a:cubicBezTo>
                    <a:pt x="110" y="0"/>
                    <a:pt x="78" y="15"/>
                    <a:pt x="60" y="45"/>
                  </a:cubicBezTo>
                  <a:cubicBezTo>
                    <a:pt x="0" y="80"/>
                    <a:pt x="0" y="176"/>
                    <a:pt x="60" y="235"/>
                  </a:cubicBezTo>
                  <a:cubicBezTo>
                    <a:pt x="78" y="265"/>
                    <a:pt x="110" y="280"/>
                    <a:pt x="146" y="280"/>
                  </a:cubicBezTo>
                  <a:cubicBezTo>
                    <a:pt x="182" y="280"/>
                    <a:pt x="220" y="265"/>
                    <a:pt x="250" y="235"/>
                  </a:cubicBezTo>
                  <a:cubicBezTo>
                    <a:pt x="310" y="188"/>
                    <a:pt x="310" y="104"/>
                    <a:pt x="250" y="45"/>
                  </a:cubicBezTo>
                  <a:cubicBezTo>
                    <a:pt x="220" y="15"/>
                    <a:pt x="182" y="0"/>
                    <a:pt x="1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11" name="Google Shape;311;p6"/>
            <p:cNvSpPr/>
            <p:nvPr/>
          </p:nvSpPr>
          <p:spPr>
            <a:xfrm>
              <a:off x="973361" y="1728303"/>
              <a:ext cx="18169" cy="16415"/>
            </a:xfrm>
            <a:custGeom>
              <a:avLst/>
              <a:gdLst/>
              <a:ahLst/>
              <a:cxnLst/>
              <a:rect l="l" t="t" r="r" b="b"/>
              <a:pathLst>
                <a:path w="311" h="281" extrusionOk="0">
                  <a:moveTo>
                    <a:pt x="146" y="1"/>
                  </a:moveTo>
                  <a:cubicBezTo>
                    <a:pt x="111" y="1"/>
                    <a:pt x="78" y="16"/>
                    <a:pt x="60" y="45"/>
                  </a:cubicBezTo>
                  <a:cubicBezTo>
                    <a:pt x="1" y="81"/>
                    <a:pt x="1" y="176"/>
                    <a:pt x="60" y="236"/>
                  </a:cubicBezTo>
                  <a:cubicBezTo>
                    <a:pt x="78" y="266"/>
                    <a:pt x="111" y="280"/>
                    <a:pt x="146" y="280"/>
                  </a:cubicBezTo>
                  <a:cubicBezTo>
                    <a:pt x="182" y="280"/>
                    <a:pt x="221" y="266"/>
                    <a:pt x="251" y="236"/>
                  </a:cubicBezTo>
                  <a:cubicBezTo>
                    <a:pt x="310" y="188"/>
                    <a:pt x="310" y="105"/>
                    <a:pt x="251" y="45"/>
                  </a:cubicBezTo>
                  <a:cubicBezTo>
                    <a:pt x="221" y="16"/>
                    <a:pt x="182" y="1"/>
                    <a:pt x="1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12" name="Google Shape;312;p6"/>
            <p:cNvSpPr/>
            <p:nvPr/>
          </p:nvSpPr>
          <p:spPr>
            <a:xfrm>
              <a:off x="1012326" y="1688520"/>
              <a:ext cx="18110" cy="15831"/>
            </a:xfrm>
            <a:custGeom>
              <a:avLst/>
              <a:gdLst/>
              <a:ahLst/>
              <a:cxnLst/>
              <a:rect l="l" t="t" r="r" b="b"/>
              <a:pathLst>
                <a:path w="310" h="271" extrusionOk="0">
                  <a:moveTo>
                    <a:pt x="151" y="0"/>
                  </a:moveTo>
                  <a:cubicBezTo>
                    <a:pt x="116" y="0"/>
                    <a:pt x="84" y="12"/>
                    <a:pt x="60" y="36"/>
                  </a:cubicBezTo>
                  <a:cubicBezTo>
                    <a:pt x="0" y="83"/>
                    <a:pt x="0" y="167"/>
                    <a:pt x="60" y="226"/>
                  </a:cubicBezTo>
                  <a:cubicBezTo>
                    <a:pt x="84" y="256"/>
                    <a:pt x="116" y="271"/>
                    <a:pt x="151" y="271"/>
                  </a:cubicBezTo>
                  <a:cubicBezTo>
                    <a:pt x="185" y="271"/>
                    <a:pt x="221" y="256"/>
                    <a:pt x="250" y="226"/>
                  </a:cubicBezTo>
                  <a:cubicBezTo>
                    <a:pt x="310" y="191"/>
                    <a:pt x="310" y="95"/>
                    <a:pt x="250" y="36"/>
                  </a:cubicBezTo>
                  <a:cubicBezTo>
                    <a:pt x="221" y="12"/>
                    <a:pt x="185" y="0"/>
                    <a:pt x="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13" name="Google Shape;313;p6"/>
            <p:cNvSpPr/>
            <p:nvPr/>
          </p:nvSpPr>
          <p:spPr>
            <a:xfrm>
              <a:off x="1054036" y="1646751"/>
              <a:ext cx="18169" cy="15890"/>
            </a:xfrm>
            <a:custGeom>
              <a:avLst/>
              <a:gdLst/>
              <a:ahLst/>
              <a:cxnLst/>
              <a:rect l="l" t="t" r="r" b="b"/>
              <a:pathLst>
                <a:path w="311" h="272" extrusionOk="0">
                  <a:moveTo>
                    <a:pt x="151" y="1"/>
                  </a:moveTo>
                  <a:cubicBezTo>
                    <a:pt x="117" y="1"/>
                    <a:pt x="84" y="13"/>
                    <a:pt x="60" y="36"/>
                  </a:cubicBezTo>
                  <a:cubicBezTo>
                    <a:pt x="1" y="84"/>
                    <a:pt x="1" y="167"/>
                    <a:pt x="60" y="227"/>
                  </a:cubicBezTo>
                  <a:cubicBezTo>
                    <a:pt x="84" y="257"/>
                    <a:pt x="117" y="272"/>
                    <a:pt x="151" y="272"/>
                  </a:cubicBezTo>
                  <a:cubicBezTo>
                    <a:pt x="185" y="272"/>
                    <a:pt x="221" y="257"/>
                    <a:pt x="251" y="227"/>
                  </a:cubicBezTo>
                  <a:cubicBezTo>
                    <a:pt x="310" y="191"/>
                    <a:pt x="310" y="96"/>
                    <a:pt x="251" y="36"/>
                  </a:cubicBezTo>
                  <a:cubicBezTo>
                    <a:pt x="221" y="13"/>
                    <a:pt x="185" y="1"/>
                    <a:pt x="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14" name="Google Shape;314;p6"/>
            <p:cNvSpPr/>
            <p:nvPr/>
          </p:nvSpPr>
          <p:spPr>
            <a:xfrm>
              <a:off x="1095805" y="1605041"/>
              <a:ext cx="18110" cy="15890"/>
            </a:xfrm>
            <a:custGeom>
              <a:avLst/>
              <a:gdLst/>
              <a:ahLst/>
              <a:cxnLst/>
              <a:rect l="l" t="t" r="r" b="b"/>
              <a:pathLst>
                <a:path w="310" h="272" extrusionOk="0">
                  <a:moveTo>
                    <a:pt x="146" y="0"/>
                  </a:moveTo>
                  <a:cubicBezTo>
                    <a:pt x="110" y="0"/>
                    <a:pt x="77" y="12"/>
                    <a:pt x="60" y="36"/>
                  </a:cubicBezTo>
                  <a:cubicBezTo>
                    <a:pt x="0" y="84"/>
                    <a:pt x="12" y="167"/>
                    <a:pt x="60" y="227"/>
                  </a:cubicBezTo>
                  <a:cubicBezTo>
                    <a:pt x="77" y="256"/>
                    <a:pt x="110" y="271"/>
                    <a:pt x="146" y="271"/>
                  </a:cubicBezTo>
                  <a:cubicBezTo>
                    <a:pt x="182" y="271"/>
                    <a:pt x="220" y="256"/>
                    <a:pt x="250" y="227"/>
                  </a:cubicBezTo>
                  <a:cubicBezTo>
                    <a:pt x="310" y="191"/>
                    <a:pt x="310" y="96"/>
                    <a:pt x="250" y="36"/>
                  </a:cubicBezTo>
                  <a:cubicBezTo>
                    <a:pt x="220" y="12"/>
                    <a:pt x="182" y="0"/>
                    <a:pt x="1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15" name="Google Shape;315;p6"/>
            <p:cNvSpPr/>
            <p:nvPr/>
          </p:nvSpPr>
          <p:spPr>
            <a:xfrm>
              <a:off x="1134712" y="1565550"/>
              <a:ext cx="18169" cy="16415"/>
            </a:xfrm>
            <a:custGeom>
              <a:avLst/>
              <a:gdLst/>
              <a:ahLst/>
              <a:cxnLst/>
              <a:rect l="l" t="t" r="r" b="b"/>
              <a:pathLst>
                <a:path w="311" h="281" extrusionOk="0">
                  <a:moveTo>
                    <a:pt x="164" y="1"/>
                  </a:moveTo>
                  <a:cubicBezTo>
                    <a:pt x="129" y="1"/>
                    <a:pt x="90" y="16"/>
                    <a:pt x="60" y="45"/>
                  </a:cubicBezTo>
                  <a:cubicBezTo>
                    <a:pt x="1" y="93"/>
                    <a:pt x="13" y="176"/>
                    <a:pt x="60" y="236"/>
                  </a:cubicBezTo>
                  <a:cubicBezTo>
                    <a:pt x="84" y="266"/>
                    <a:pt x="117" y="280"/>
                    <a:pt x="151" y="280"/>
                  </a:cubicBezTo>
                  <a:cubicBezTo>
                    <a:pt x="185" y="280"/>
                    <a:pt x="221" y="266"/>
                    <a:pt x="251" y="236"/>
                  </a:cubicBezTo>
                  <a:cubicBezTo>
                    <a:pt x="310" y="188"/>
                    <a:pt x="310" y="105"/>
                    <a:pt x="251" y="45"/>
                  </a:cubicBezTo>
                  <a:cubicBezTo>
                    <a:pt x="233" y="16"/>
                    <a:pt x="200" y="1"/>
                    <a:pt x="1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16" name="Google Shape;316;p6"/>
            <p:cNvSpPr/>
            <p:nvPr/>
          </p:nvSpPr>
          <p:spPr>
            <a:xfrm>
              <a:off x="1176481" y="1523840"/>
              <a:ext cx="18110" cy="16415"/>
            </a:xfrm>
            <a:custGeom>
              <a:avLst/>
              <a:gdLst/>
              <a:ahLst/>
              <a:cxnLst/>
              <a:rect l="l" t="t" r="r" b="b"/>
              <a:pathLst>
                <a:path w="310" h="281" extrusionOk="0">
                  <a:moveTo>
                    <a:pt x="155" y="0"/>
                  </a:moveTo>
                  <a:cubicBezTo>
                    <a:pt x="122" y="0"/>
                    <a:pt x="89" y="15"/>
                    <a:pt x="60" y="45"/>
                  </a:cubicBezTo>
                  <a:cubicBezTo>
                    <a:pt x="0" y="93"/>
                    <a:pt x="0" y="176"/>
                    <a:pt x="60" y="235"/>
                  </a:cubicBezTo>
                  <a:cubicBezTo>
                    <a:pt x="84" y="265"/>
                    <a:pt x="116" y="280"/>
                    <a:pt x="150" y="280"/>
                  </a:cubicBezTo>
                  <a:cubicBezTo>
                    <a:pt x="185" y="280"/>
                    <a:pt x="220" y="265"/>
                    <a:pt x="250" y="235"/>
                  </a:cubicBezTo>
                  <a:cubicBezTo>
                    <a:pt x="310" y="188"/>
                    <a:pt x="310" y="104"/>
                    <a:pt x="250" y="45"/>
                  </a:cubicBezTo>
                  <a:cubicBezTo>
                    <a:pt x="220" y="15"/>
                    <a:pt x="188" y="0"/>
                    <a:pt x="1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17" name="Google Shape;317;p6"/>
            <p:cNvSpPr/>
            <p:nvPr/>
          </p:nvSpPr>
          <p:spPr>
            <a:xfrm>
              <a:off x="1218191" y="1482597"/>
              <a:ext cx="18169" cy="15890"/>
            </a:xfrm>
            <a:custGeom>
              <a:avLst/>
              <a:gdLst/>
              <a:ahLst/>
              <a:cxnLst/>
              <a:rect l="l" t="t" r="r" b="b"/>
              <a:pathLst>
                <a:path w="311" h="272" extrusionOk="0">
                  <a:moveTo>
                    <a:pt x="155" y="1"/>
                  </a:moveTo>
                  <a:cubicBezTo>
                    <a:pt x="123" y="1"/>
                    <a:pt x="90" y="13"/>
                    <a:pt x="60" y="37"/>
                  </a:cubicBezTo>
                  <a:cubicBezTo>
                    <a:pt x="1" y="84"/>
                    <a:pt x="1" y="167"/>
                    <a:pt x="60" y="227"/>
                  </a:cubicBezTo>
                  <a:cubicBezTo>
                    <a:pt x="84" y="257"/>
                    <a:pt x="117" y="272"/>
                    <a:pt x="151" y="272"/>
                  </a:cubicBezTo>
                  <a:cubicBezTo>
                    <a:pt x="185" y="272"/>
                    <a:pt x="221" y="257"/>
                    <a:pt x="251" y="227"/>
                  </a:cubicBezTo>
                  <a:cubicBezTo>
                    <a:pt x="310" y="179"/>
                    <a:pt x="310" y="96"/>
                    <a:pt x="251" y="37"/>
                  </a:cubicBezTo>
                  <a:cubicBezTo>
                    <a:pt x="221" y="13"/>
                    <a:pt x="188" y="1"/>
                    <a:pt x="1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18" name="Google Shape;318;p6"/>
            <p:cNvSpPr/>
            <p:nvPr/>
          </p:nvSpPr>
          <p:spPr>
            <a:xfrm>
              <a:off x="1257156" y="1443164"/>
              <a:ext cx="18110" cy="16357"/>
            </a:xfrm>
            <a:custGeom>
              <a:avLst/>
              <a:gdLst/>
              <a:ahLst/>
              <a:cxnLst/>
              <a:rect l="l" t="t" r="r" b="b"/>
              <a:pathLst>
                <a:path w="310" h="280" extrusionOk="0">
                  <a:moveTo>
                    <a:pt x="165" y="0"/>
                  </a:moveTo>
                  <a:cubicBezTo>
                    <a:pt x="128" y="0"/>
                    <a:pt x="90" y="15"/>
                    <a:pt x="60" y="45"/>
                  </a:cubicBezTo>
                  <a:cubicBezTo>
                    <a:pt x="0" y="80"/>
                    <a:pt x="0" y="176"/>
                    <a:pt x="60" y="235"/>
                  </a:cubicBezTo>
                  <a:cubicBezTo>
                    <a:pt x="84" y="265"/>
                    <a:pt x="119" y="280"/>
                    <a:pt x="157" y="280"/>
                  </a:cubicBezTo>
                  <a:cubicBezTo>
                    <a:pt x="194" y="280"/>
                    <a:pt x="232" y="265"/>
                    <a:pt x="262" y="235"/>
                  </a:cubicBezTo>
                  <a:cubicBezTo>
                    <a:pt x="310" y="188"/>
                    <a:pt x="310" y="104"/>
                    <a:pt x="262" y="45"/>
                  </a:cubicBezTo>
                  <a:cubicBezTo>
                    <a:pt x="238" y="15"/>
                    <a:pt x="203" y="0"/>
                    <a:pt x="1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19" name="Google Shape;319;p6"/>
            <p:cNvSpPr/>
            <p:nvPr/>
          </p:nvSpPr>
          <p:spPr>
            <a:xfrm>
              <a:off x="1300970" y="1401220"/>
              <a:ext cx="15364" cy="15364"/>
            </a:xfrm>
            <a:custGeom>
              <a:avLst/>
              <a:gdLst/>
              <a:ahLst/>
              <a:cxnLst/>
              <a:rect l="l" t="t" r="r" b="b"/>
              <a:pathLst>
                <a:path w="263" h="263" extrusionOk="0">
                  <a:moveTo>
                    <a:pt x="131" y="1"/>
                  </a:moveTo>
                  <a:cubicBezTo>
                    <a:pt x="60" y="1"/>
                    <a:pt x="0" y="60"/>
                    <a:pt x="0" y="132"/>
                  </a:cubicBezTo>
                  <a:cubicBezTo>
                    <a:pt x="0" y="203"/>
                    <a:pt x="60" y="263"/>
                    <a:pt x="131" y="263"/>
                  </a:cubicBezTo>
                  <a:cubicBezTo>
                    <a:pt x="203" y="263"/>
                    <a:pt x="262" y="203"/>
                    <a:pt x="262" y="132"/>
                  </a:cubicBezTo>
                  <a:cubicBezTo>
                    <a:pt x="262" y="60"/>
                    <a:pt x="203" y="1"/>
                    <a:pt x="1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20" name="Google Shape;320;p6"/>
            <p:cNvSpPr/>
            <p:nvPr/>
          </p:nvSpPr>
          <p:spPr>
            <a:xfrm>
              <a:off x="1340636" y="1359685"/>
              <a:ext cx="18811" cy="16415"/>
            </a:xfrm>
            <a:custGeom>
              <a:avLst/>
              <a:gdLst/>
              <a:ahLst/>
              <a:cxnLst/>
              <a:rect l="l" t="t" r="r" b="b"/>
              <a:pathLst>
                <a:path w="322" h="281" extrusionOk="0">
                  <a:moveTo>
                    <a:pt x="165" y="0"/>
                  </a:moveTo>
                  <a:cubicBezTo>
                    <a:pt x="128" y="0"/>
                    <a:pt x="89" y="15"/>
                    <a:pt x="60" y="45"/>
                  </a:cubicBezTo>
                  <a:cubicBezTo>
                    <a:pt x="0" y="81"/>
                    <a:pt x="0" y="176"/>
                    <a:pt x="60" y="236"/>
                  </a:cubicBezTo>
                  <a:cubicBezTo>
                    <a:pt x="83" y="265"/>
                    <a:pt x="119" y="280"/>
                    <a:pt x="156" y="280"/>
                  </a:cubicBezTo>
                  <a:cubicBezTo>
                    <a:pt x="194" y="280"/>
                    <a:pt x="232" y="265"/>
                    <a:pt x="262" y="236"/>
                  </a:cubicBezTo>
                  <a:cubicBezTo>
                    <a:pt x="322" y="188"/>
                    <a:pt x="322" y="93"/>
                    <a:pt x="262" y="45"/>
                  </a:cubicBezTo>
                  <a:cubicBezTo>
                    <a:pt x="238" y="15"/>
                    <a:pt x="202" y="0"/>
                    <a:pt x="1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21" name="Google Shape;321;p6"/>
            <p:cNvSpPr/>
            <p:nvPr/>
          </p:nvSpPr>
          <p:spPr>
            <a:xfrm>
              <a:off x="806461" y="1973833"/>
              <a:ext cx="18110" cy="17116"/>
            </a:xfrm>
            <a:custGeom>
              <a:avLst/>
              <a:gdLst/>
              <a:ahLst/>
              <a:cxnLst/>
              <a:rect l="l" t="t" r="r" b="b"/>
              <a:pathLst>
                <a:path w="310" h="293" extrusionOk="0">
                  <a:moveTo>
                    <a:pt x="159" y="1"/>
                  </a:moveTo>
                  <a:cubicBezTo>
                    <a:pt x="125" y="1"/>
                    <a:pt x="89" y="15"/>
                    <a:pt x="60" y="45"/>
                  </a:cubicBezTo>
                  <a:cubicBezTo>
                    <a:pt x="0" y="93"/>
                    <a:pt x="0" y="188"/>
                    <a:pt x="60" y="248"/>
                  </a:cubicBezTo>
                  <a:cubicBezTo>
                    <a:pt x="77" y="277"/>
                    <a:pt x="110" y="292"/>
                    <a:pt x="146" y="292"/>
                  </a:cubicBezTo>
                  <a:cubicBezTo>
                    <a:pt x="182" y="292"/>
                    <a:pt x="220" y="277"/>
                    <a:pt x="250" y="248"/>
                  </a:cubicBezTo>
                  <a:cubicBezTo>
                    <a:pt x="310" y="200"/>
                    <a:pt x="310" y="105"/>
                    <a:pt x="250" y="45"/>
                  </a:cubicBezTo>
                  <a:cubicBezTo>
                    <a:pt x="226" y="15"/>
                    <a:pt x="194" y="1"/>
                    <a:pt x="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22" name="Google Shape;322;p6"/>
            <p:cNvSpPr/>
            <p:nvPr/>
          </p:nvSpPr>
          <p:spPr>
            <a:xfrm>
              <a:off x="849573" y="1931948"/>
              <a:ext cx="16066" cy="16065"/>
            </a:xfrm>
            <a:custGeom>
              <a:avLst/>
              <a:gdLst/>
              <a:ahLst/>
              <a:cxnLst/>
              <a:rect l="l" t="t" r="r" b="b"/>
              <a:pathLst>
                <a:path w="275" h="275" extrusionOk="0">
                  <a:moveTo>
                    <a:pt x="131" y="0"/>
                  </a:moveTo>
                  <a:cubicBezTo>
                    <a:pt x="60" y="0"/>
                    <a:pt x="0" y="72"/>
                    <a:pt x="0" y="143"/>
                  </a:cubicBezTo>
                  <a:cubicBezTo>
                    <a:pt x="0" y="215"/>
                    <a:pt x="60" y="274"/>
                    <a:pt x="131" y="274"/>
                  </a:cubicBezTo>
                  <a:cubicBezTo>
                    <a:pt x="203" y="274"/>
                    <a:pt x="274" y="215"/>
                    <a:pt x="274" y="143"/>
                  </a:cubicBezTo>
                  <a:cubicBezTo>
                    <a:pt x="274" y="72"/>
                    <a:pt x="203" y="0"/>
                    <a:pt x="1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23" name="Google Shape;323;p6"/>
            <p:cNvSpPr/>
            <p:nvPr/>
          </p:nvSpPr>
          <p:spPr>
            <a:xfrm>
              <a:off x="889882" y="1890354"/>
              <a:ext cx="18169" cy="17116"/>
            </a:xfrm>
            <a:custGeom>
              <a:avLst/>
              <a:gdLst/>
              <a:ahLst/>
              <a:cxnLst/>
              <a:rect l="l" t="t" r="r" b="b"/>
              <a:pathLst>
                <a:path w="311" h="293" extrusionOk="0">
                  <a:moveTo>
                    <a:pt x="160" y="1"/>
                  </a:moveTo>
                  <a:cubicBezTo>
                    <a:pt x="126" y="1"/>
                    <a:pt x="90" y="16"/>
                    <a:pt x="60" y="45"/>
                  </a:cubicBezTo>
                  <a:cubicBezTo>
                    <a:pt x="1" y="93"/>
                    <a:pt x="1" y="188"/>
                    <a:pt x="60" y="248"/>
                  </a:cubicBezTo>
                  <a:cubicBezTo>
                    <a:pt x="78" y="278"/>
                    <a:pt x="111" y="293"/>
                    <a:pt x="147" y="293"/>
                  </a:cubicBezTo>
                  <a:cubicBezTo>
                    <a:pt x="182" y="293"/>
                    <a:pt x="221" y="278"/>
                    <a:pt x="251" y="248"/>
                  </a:cubicBezTo>
                  <a:cubicBezTo>
                    <a:pt x="310" y="200"/>
                    <a:pt x="310" y="105"/>
                    <a:pt x="251" y="45"/>
                  </a:cubicBezTo>
                  <a:cubicBezTo>
                    <a:pt x="227" y="16"/>
                    <a:pt x="194" y="1"/>
                    <a:pt x="1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24" name="Google Shape;324;p6"/>
            <p:cNvSpPr/>
            <p:nvPr/>
          </p:nvSpPr>
          <p:spPr>
            <a:xfrm>
              <a:off x="929547" y="1851272"/>
              <a:ext cx="18110" cy="15831"/>
            </a:xfrm>
            <a:custGeom>
              <a:avLst/>
              <a:gdLst/>
              <a:ahLst/>
              <a:cxnLst/>
              <a:rect l="l" t="t" r="r" b="b"/>
              <a:pathLst>
                <a:path w="310" h="271" extrusionOk="0">
                  <a:moveTo>
                    <a:pt x="151" y="0"/>
                  </a:moveTo>
                  <a:cubicBezTo>
                    <a:pt x="117" y="0"/>
                    <a:pt x="84" y="12"/>
                    <a:pt x="60" y="36"/>
                  </a:cubicBezTo>
                  <a:cubicBezTo>
                    <a:pt x="0" y="83"/>
                    <a:pt x="0" y="167"/>
                    <a:pt x="60" y="226"/>
                  </a:cubicBezTo>
                  <a:cubicBezTo>
                    <a:pt x="84" y="256"/>
                    <a:pt x="117" y="271"/>
                    <a:pt x="151" y="271"/>
                  </a:cubicBezTo>
                  <a:cubicBezTo>
                    <a:pt x="185" y="271"/>
                    <a:pt x="221" y="256"/>
                    <a:pt x="250" y="226"/>
                  </a:cubicBezTo>
                  <a:cubicBezTo>
                    <a:pt x="310" y="179"/>
                    <a:pt x="310" y="95"/>
                    <a:pt x="250" y="36"/>
                  </a:cubicBezTo>
                  <a:cubicBezTo>
                    <a:pt x="221" y="12"/>
                    <a:pt x="185" y="0"/>
                    <a:pt x="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25" name="Google Shape;325;p6"/>
            <p:cNvSpPr/>
            <p:nvPr/>
          </p:nvSpPr>
          <p:spPr>
            <a:xfrm>
              <a:off x="971258" y="1809679"/>
              <a:ext cx="18169" cy="16415"/>
            </a:xfrm>
            <a:custGeom>
              <a:avLst/>
              <a:gdLst/>
              <a:ahLst/>
              <a:cxnLst/>
              <a:rect l="l" t="t" r="r" b="b"/>
              <a:pathLst>
                <a:path w="311" h="281" extrusionOk="0">
                  <a:moveTo>
                    <a:pt x="151" y="1"/>
                  </a:moveTo>
                  <a:cubicBezTo>
                    <a:pt x="117" y="1"/>
                    <a:pt x="84" y="16"/>
                    <a:pt x="60" y="45"/>
                  </a:cubicBezTo>
                  <a:cubicBezTo>
                    <a:pt x="1" y="93"/>
                    <a:pt x="1" y="176"/>
                    <a:pt x="60" y="236"/>
                  </a:cubicBezTo>
                  <a:cubicBezTo>
                    <a:pt x="84" y="266"/>
                    <a:pt x="117" y="281"/>
                    <a:pt x="151" y="281"/>
                  </a:cubicBezTo>
                  <a:cubicBezTo>
                    <a:pt x="185" y="281"/>
                    <a:pt x="221" y="266"/>
                    <a:pt x="251" y="236"/>
                  </a:cubicBezTo>
                  <a:cubicBezTo>
                    <a:pt x="310" y="200"/>
                    <a:pt x="310" y="105"/>
                    <a:pt x="251" y="45"/>
                  </a:cubicBezTo>
                  <a:cubicBezTo>
                    <a:pt x="221" y="16"/>
                    <a:pt x="185" y="1"/>
                    <a:pt x="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26" name="Google Shape;326;p6"/>
            <p:cNvSpPr/>
            <p:nvPr/>
          </p:nvSpPr>
          <p:spPr>
            <a:xfrm>
              <a:off x="1012326" y="1768202"/>
              <a:ext cx="18110" cy="16182"/>
            </a:xfrm>
            <a:custGeom>
              <a:avLst/>
              <a:gdLst/>
              <a:ahLst/>
              <a:cxnLst/>
              <a:rect l="l" t="t" r="r" b="b"/>
              <a:pathLst>
                <a:path w="310" h="277" extrusionOk="0">
                  <a:moveTo>
                    <a:pt x="165" y="1"/>
                  </a:moveTo>
                  <a:cubicBezTo>
                    <a:pt x="129" y="1"/>
                    <a:pt x="91" y="16"/>
                    <a:pt x="60" y="41"/>
                  </a:cubicBezTo>
                  <a:cubicBezTo>
                    <a:pt x="0" y="89"/>
                    <a:pt x="0" y="172"/>
                    <a:pt x="60" y="231"/>
                  </a:cubicBezTo>
                  <a:cubicBezTo>
                    <a:pt x="84" y="261"/>
                    <a:pt x="116" y="276"/>
                    <a:pt x="151" y="276"/>
                  </a:cubicBezTo>
                  <a:cubicBezTo>
                    <a:pt x="185" y="276"/>
                    <a:pt x="221" y="261"/>
                    <a:pt x="250" y="231"/>
                  </a:cubicBezTo>
                  <a:cubicBezTo>
                    <a:pt x="310" y="196"/>
                    <a:pt x="310" y="101"/>
                    <a:pt x="250" y="41"/>
                  </a:cubicBezTo>
                  <a:cubicBezTo>
                    <a:pt x="228" y="13"/>
                    <a:pt x="197" y="1"/>
                    <a:pt x="1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27" name="Google Shape;327;p6"/>
            <p:cNvSpPr/>
            <p:nvPr/>
          </p:nvSpPr>
          <p:spPr>
            <a:xfrm>
              <a:off x="1051933" y="1728828"/>
              <a:ext cx="18169" cy="15890"/>
            </a:xfrm>
            <a:custGeom>
              <a:avLst/>
              <a:gdLst/>
              <a:ahLst/>
              <a:cxnLst/>
              <a:rect l="l" t="t" r="r" b="b"/>
              <a:pathLst>
                <a:path w="311" h="272" extrusionOk="0">
                  <a:moveTo>
                    <a:pt x="156" y="1"/>
                  </a:moveTo>
                  <a:cubicBezTo>
                    <a:pt x="120" y="1"/>
                    <a:pt x="84" y="13"/>
                    <a:pt x="60" y="36"/>
                  </a:cubicBezTo>
                  <a:cubicBezTo>
                    <a:pt x="1" y="72"/>
                    <a:pt x="1" y="167"/>
                    <a:pt x="60" y="227"/>
                  </a:cubicBezTo>
                  <a:cubicBezTo>
                    <a:pt x="84" y="257"/>
                    <a:pt x="120" y="271"/>
                    <a:pt x="156" y="271"/>
                  </a:cubicBezTo>
                  <a:cubicBezTo>
                    <a:pt x="191" y="271"/>
                    <a:pt x="227" y="257"/>
                    <a:pt x="251" y="227"/>
                  </a:cubicBezTo>
                  <a:cubicBezTo>
                    <a:pt x="311" y="179"/>
                    <a:pt x="311" y="96"/>
                    <a:pt x="251" y="36"/>
                  </a:cubicBezTo>
                  <a:cubicBezTo>
                    <a:pt x="227" y="13"/>
                    <a:pt x="191" y="1"/>
                    <a:pt x="1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28" name="Google Shape;328;p6"/>
            <p:cNvSpPr/>
            <p:nvPr/>
          </p:nvSpPr>
          <p:spPr>
            <a:xfrm>
              <a:off x="1093702" y="1687118"/>
              <a:ext cx="18811" cy="15890"/>
            </a:xfrm>
            <a:custGeom>
              <a:avLst/>
              <a:gdLst/>
              <a:ahLst/>
              <a:cxnLst/>
              <a:rect l="l" t="t" r="r" b="b"/>
              <a:pathLst>
                <a:path w="322" h="272" extrusionOk="0">
                  <a:moveTo>
                    <a:pt x="157" y="0"/>
                  </a:moveTo>
                  <a:cubicBezTo>
                    <a:pt x="119" y="0"/>
                    <a:pt x="84" y="12"/>
                    <a:pt x="60" y="36"/>
                  </a:cubicBezTo>
                  <a:cubicBezTo>
                    <a:pt x="0" y="72"/>
                    <a:pt x="0" y="167"/>
                    <a:pt x="60" y="226"/>
                  </a:cubicBezTo>
                  <a:cubicBezTo>
                    <a:pt x="84" y="256"/>
                    <a:pt x="119" y="271"/>
                    <a:pt x="157" y="271"/>
                  </a:cubicBezTo>
                  <a:cubicBezTo>
                    <a:pt x="194" y="271"/>
                    <a:pt x="232" y="256"/>
                    <a:pt x="262" y="226"/>
                  </a:cubicBezTo>
                  <a:cubicBezTo>
                    <a:pt x="322" y="179"/>
                    <a:pt x="322" y="95"/>
                    <a:pt x="262" y="36"/>
                  </a:cubicBezTo>
                  <a:cubicBezTo>
                    <a:pt x="232" y="12"/>
                    <a:pt x="194" y="0"/>
                    <a:pt x="1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29" name="Google Shape;329;p6"/>
            <p:cNvSpPr/>
            <p:nvPr/>
          </p:nvSpPr>
          <p:spPr>
            <a:xfrm>
              <a:off x="1136815" y="1645349"/>
              <a:ext cx="15364" cy="15364"/>
            </a:xfrm>
            <a:custGeom>
              <a:avLst/>
              <a:gdLst/>
              <a:ahLst/>
              <a:cxnLst/>
              <a:rect l="l" t="t" r="r" b="b"/>
              <a:pathLst>
                <a:path w="263" h="263" extrusionOk="0">
                  <a:moveTo>
                    <a:pt x="131" y="1"/>
                  </a:moveTo>
                  <a:cubicBezTo>
                    <a:pt x="60" y="1"/>
                    <a:pt x="1" y="60"/>
                    <a:pt x="1" y="132"/>
                  </a:cubicBezTo>
                  <a:cubicBezTo>
                    <a:pt x="1" y="203"/>
                    <a:pt x="60" y="263"/>
                    <a:pt x="131" y="263"/>
                  </a:cubicBezTo>
                  <a:cubicBezTo>
                    <a:pt x="203" y="263"/>
                    <a:pt x="262" y="203"/>
                    <a:pt x="262" y="132"/>
                  </a:cubicBezTo>
                  <a:cubicBezTo>
                    <a:pt x="262" y="60"/>
                    <a:pt x="203" y="1"/>
                    <a:pt x="1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30" name="Google Shape;330;p6"/>
            <p:cNvSpPr/>
            <p:nvPr/>
          </p:nvSpPr>
          <p:spPr>
            <a:xfrm>
              <a:off x="1175079" y="1605216"/>
              <a:ext cx="18110" cy="17058"/>
            </a:xfrm>
            <a:custGeom>
              <a:avLst/>
              <a:gdLst/>
              <a:ahLst/>
              <a:cxnLst/>
              <a:rect l="l" t="t" r="r" b="b"/>
              <a:pathLst>
                <a:path w="310" h="292" extrusionOk="0">
                  <a:moveTo>
                    <a:pt x="155" y="0"/>
                  </a:moveTo>
                  <a:cubicBezTo>
                    <a:pt x="122" y="0"/>
                    <a:pt x="90" y="15"/>
                    <a:pt x="60" y="45"/>
                  </a:cubicBezTo>
                  <a:cubicBezTo>
                    <a:pt x="0" y="93"/>
                    <a:pt x="0" y="188"/>
                    <a:pt x="60" y="247"/>
                  </a:cubicBezTo>
                  <a:cubicBezTo>
                    <a:pt x="78" y="277"/>
                    <a:pt x="110" y="292"/>
                    <a:pt x="146" y="292"/>
                  </a:cubicBezTo>
                  <a:cubicBezTo>
                    <a:pt x="182" y="292"/>
                    <a:pt x="221" y="277"/>
                    <a:pt x="250" y="247"/>
                  </a:cubicBezTo>
                  <a:cubicBezTo>
                    <a:pt x="310" y="200"/>
                    <a:pt x="310" y="104"/>
                    <a:pt x="250" y="45"/>
                  </a:cubicBezTo>
                  <a:cubicBezTo>
                    <a:pt x="221" y="15"/>
                    <a:pt x="188" y="0"/>
                    <a:pt x="1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31" name="Google Shape;331;p6"/>
            <p:cNvSpPr/>
            <p:nvPr/>
          </p:nvSpPr>
          <p:spPr>
            <a:xfrm>
              <a:off x="1216789" y="1563447"/>
              <a:ext cx="18169" cy="17116"/>
            </a:xfrm>
            <a:custGeom>
              <a:avLst/>
              <a:gdLst/>
              <a:ahLst/>
              <a:cxnLst/>
              <a:rect l="l" t="t" r="r" b="b"/>
              <a:pathLst>
                <a:path w="311" h="293" extrusionOk="0">
                  <a:moveTo>
                    <a:pt x="147" y="1"/>
                  </a:moveTo>
                  <a:cubicBezTo>
                    <a:pt x="111" y="1"/>
                    <a:pt x="78" y="16"/>
                    <a:pt x="60" y="46"/>
                  </a:cubicBezTo>
                  <a:cubicBezTo>
                    <a:pt x="1" y="93"/>
                    <a:pt x="1" y="188"/>
                    <a:pt x="60" y="248"/>
                  </a:cubicBezTo>
                  <a:cubicBezTo>
                    <a:pt x="78" y="278"/>
                    <a:pt x="111" y="293"/>
                    <a:pt x="147" y="293"/>
                  </a:cubicBezTo>
                  <a:cubicBezTo>
                    <a:pt x="182" y="293"/>
                    <a:pt x="221" y="278"/>
                    <a:pt x="251" y="248"/>
                  </a:cubicBezTo>
                  <a:cubicBezTo>
                    <a:pt x="310" y="200"/>
                    <a:pt x="310" y="105"/>
                    <a:pt x="251" y="46"/>
                  </a:cubicBezTo>
                  <a:cubicBezTo>
                    <a:pt x="221" y="16"/>
                    <a:pt x="182" y="1"/>
                    <a:pt x="1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32" name="Google Shape;332;p6"/>
            <p:cNvSpPr/>
            <p:nvPr/>
          </p:nvSpPr>
          <p:spPr>
            <a:xfrm>
              <a:off x="1259259" y="1522963"/>
              <a:ext cx="15306" cy="15364"/>
            </a:xfrm>
            <a:custGeom>
              <a:avLst/>
              <a:gdLst/>
              <a:ahLst/>
              <a:cxnLst/>
              <a:rect l="l" t="t" r="r" b="b"/>
              <a:pathLst>
                <a:path w="262" h="263" extrusionOk="0">
                  <a:moveTo>
                    <a:pt x="131" y="0"/>
                  </a:moveTo>
                  <a:cubicBezTo>
                    <a:pt x="60" y="0"/>
                    <a:pt x="0" y="60"/>
                    <a:pt x="0" y="131"/>
                  </a:cubicBezTo>
                  <a:cubicBezTo>
                    <a:pt x="0" y="203"/>
                    <a:pt x="60" y="262"/>
                    <a:pt x="131" y="262"/>
                  </a:cubicBezTo>
                  <a:cubicBezTo>
                    <a:pt x="202" y="262"/>
                    <a:pt x="262" y="203"/>
                    <a:pt x="262" y="131"/>
                  </a:cubicBezTo>
                  <a:cubicBezTo>
                    <a:pt x="262" y="60"/>
                    <a:pt x="202" y="0"/>
                    <a:pt x="1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33" name="Google Shape;333;p6"/>
            <p:cNvSpPr/>
            <p:nvPr/>
          </p:nvSpPr>
          <p:spPr>
            <a:xfrm>
              <a:off x="1297465" y="1482772"/>
              <a:ext cx="18169" cy="16415"/>
            </a:xfrm>
            <a:custGeom>
              <a:avLst/>
              <a:gdLst/>
              <a:ahLst/>
              <a:cxnLst/>
              <a:rect l="l" t="t" r="r" b="b"/>
              <a:pathLst>
                <a:path w="311" h="281" extrusionOk="0">
                  <a:moveTo>
                    <a:pt x="160" y="1"/>
                  </a:moveTo>
                  <a:cubicBezTo>
                    <a:pt x="126" y="1"/>
                    <a:pt x="90" y="16"/>
                    <a:pt x="60" y="45"/>
                  </a:cubicBezTo>
                  <a:cubicBezTo>
                    <a:pt x="1" y="93"/>
                    <a:pt x="1" y="176"/>
                    <a:pt x="60" y="236"/>
                  </a:cubicBezTo>
                  <a:cubicBezTo>
                    <a:pt x="84" y="266"/>
                    <a:pt x="117" y="281"/>
                    <a:pt x="151" y="281"/>
                  </a:cubicBezTo>
                  <a:cubicBezTo>
                    <a:pt x="185" y="281"/>
                    <a:pt x="221" y="266"/>
                    <a:pt x="251" y="236"/>
                  </a:cubicBezTo>
                  <a:cubicBezTo>
                    <a:pt x="310" y="200"/>
                    <a:pt x="310" y="105"/>
                    <a:pt x="251" y="45"/>
                  </a:cubicBezTo>
                  <a:cubicBezTo>
                    <a:pt x="227" y="16"/>
                    <a:pt x="194" y="1"/>
                    <a:pt x="1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34" name="Google Shape;334;p6"/>
            <p:cNvSpPr/>
            <p:nvPr/>
          </p:nvSpPr>
          <p:spPr>
            <a:xfrm>
              <a:off x="1339234" y="1441061"/>
              <a:ext cx="18110" cy="16415"/>
            </a:xfrm>
            <a:custGeom>
              <a:avLst/>
              <a:gdLst/>
              <a:ahLst/>
              <a:cxnLst/>
              <a:rect l="l" t="t" r="r" b="b"/>
              <a:pathLst>
                <a:path w="310" h="281" extrusionOk="0">
                  <a:moveTo>
                    <a:pt x="159" y="0"/>
                  </a:moveTo>
                  <a:cubicBezTo>
                    <a:pt x="125" y="0"/>
                    <a:pt x="90" y="15"/>
                    <a:pt x="60" y="45"/>
                  </a:cubicBezTo>
                  <a:cubicBezTo>
                    <a:pt x="0" y="93"/>
                    <a:pt x="0" y="176"/>
                    <a:pt x="60" y="236"/>
                  </a:cubicBezTo>
                  <a:cubicBezTo>
                    <a:pt x="78" y="265"/>
                    <a:pt x="110" y="280"/>
                    <a:pt x="146" y="280"/>
                  </a:cubicBezTo>
                  <a:cubicBezTo>
                    <a:pt x="182" y="280"/>
                    <a:pt x="220" y="265"/>
                    <a:pt x="250" y="236"/>
                  </a:cubicBezTo>
                  <a:cubicBezTo>
                    <a:pt x="310" y="200"/>
                    <a:pt x="310" y="105"/>
                    <a:pt x="250" y="45"/>
                  </a:cubicBezTo>
                  <a:cubicBezTo>
                    <a:pt x="226" y="15"/>
                    <a:pt x="194" y="0"/>
                    <a:pt x="1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35" name="Google Shape;335;p6"/>
            <p:cNvSpPr/>
            <p:nvPr/>
          </p:nvSpPr>
          <p:spPr>
            <a:xfrm>
              <a:off x="1380944" y="1399351"/>
              <a:ext cx="18169" cy="16357"/>
            </a:xfrm>
            <a:custGeom>
              <a:avLst/>
              <a:gdLst/>
              <a:ahLst/>
              <a:cxnLst/>
              <a:rect l="l" t="t" r="r" b="b"/>
              <a:pathLst>
                <a:path w="311" h="280" extrusionOk="0">
                  <a:moveTo>
                    <a:pt x="160" y="0"/>
                  </a:moveTo>
                  <a:cubicBezTo>
                    <a:pt x="126" y="0"/>
                    <a:pt x="90" y="15"/>
                    <a:pt x="60" y="45"/>
                  </a:cubicBezTo>
                  <a:cubicBezTo>
                    <a:pt x="1" y="92"/>
                    <a:pt x="1" y="176"/>
                    <a:pt x="60" y="235"/>
                  </a:cubicBezTo>
                  <a:cubicBezTo>
                    <a:pt x="84" y="265"/>
                    <a:pt x="117" y="280"/>
                    <a:pt x="151" y="280"/>
                  </a:cubicBezTo>
                  <a:cubicBezTo>
                    <a:pt x="185" y="280"/>
                    <a:pt x="221" y="265"/>
                    <a:pt x="251" y="235"/>
                  </a:cubicBezTo>
                  <a:cubicBezTo>
                    <a:pt x="310" y="199"/>
                    <a:pt x="310" y="104"/>
                    <a:pt x="251" y="45"/>
                  </a:cubicBezTo>
                  <a:cubicBezTo>
                    <a:pt x="227" y="15"/>
                    <a:pt x="194" y="0"/>
                    <a:pt x="1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36" name="Google Shape;336;p6"/>
            <p:cNvSpPr/>
            <p:nvPr/>
          </p:nvSpPr>
          <p:spPr>
            <a:xfrm>
              <a:off x="887837" y="1972431"/>
              <a:ext cx="18110" cy="16415"/>
            </a:xfrm>
            <a:custGeom>
              <a:avLst/>
              <a:gdLst/>
              <a:ahLst/>
              <a:cxnLst/>
              <a:rect l="l" t="t" r="r" b="b"/>
              <a:pathLst>
                <a:path w="310" h="281" extrusionOk="0">
                  <a:moveTo>
                    <a:pt x="155" y="1"/>
                  </a:moveTo>
                  <a:cubicBezTo>
                    <a:pt x="122" y="1"/>
                    <a:pt x="89" y="16"/>
                    <a:pt x="60" y="45"/>
                  </a:cubicBezTo>
                  <a:cubicBezTo>
                    <a:pt x="0" y="93"/>
                    <a:pt x="0" y="176"/>
                    <a:pt x="60" y="236"/>
                  </a:cubicBezTo>
                  <a:cubicBezTo>
                    <a:pt x="83" y="266"/>
                    <a:pt x="116" y="281"/>
                    <a:pt x="150" y="281"/>
                  </a:cubicBezTo>
                  <a:cubicBezTo>
                    <a:pt x="185" y="281"/>
                    <a:pt x="220" y="266"/>
                    <a:pt x="250" y="236"/>
                  </a:cubicBezTo>
                  <a:cubicBezTo>
                    <a:pt x="310" y="188"/>
                    <a:pt x="310" y="105"/>
                    <a:pt x="250" y="45"/>
                  </a:cubicBezTo>
                  <a:cubicBezTo>
                    <a:pt x="220" y="16"/>
                    <a:pt x="188" y="1"/>
                    <a:pt x="1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37" name="Google Shape;337;p6"/>
            <p:cNvSpPr/>
            <p:nvPr/>
          </p:nvSpPr>
          <p:spPr>
            <a:xfrm>
              <a:off x="929547" y="1930721"/>
              <a:ext cx="18110" cy="16415"/>
            </a:xfrm>
            <a:custGeom>
              <a:avLst/>
              <a:gdLst/>
              <a:ahLst/>
              <a:cxnLst/>
              <a:rect l="l" t="t" r="r" b="b"/>
              <a:pathLst>
                <a:path w="310" h="281" extrusionOk="0">
                  <a:moveTo>
                    <a:pt x="155" y="0"/>
                  </a:moveTo>
                  <a:cubicBezTo>
                    <a:pt x="122" y="0"/>
                    <a:pt x="90" y="15"/>
                    <a:pt x="60" y="45"/>
                  </a:cubicBezTo>
                  <a:cubicBezTo>
                    <a:pt x="0" y="93"/>
                    <a:pt x="0" y="176"/>
                    <a:pt x="60" y="236"/>
                  </a:cubicBezTo>
                  <a:cubicBezTo>
                    <a:pt x="84" y="265"/>
                    <a:pt x="117" y="280"/>
                    <a:pt x="151" y="280"/>
                  </a:cubicBezTo>
                  <a:cubicBezTo>
                    <a:pt x="185" y="280"/>
                    <a:pt x="221" y="265"/>
                    <a:pt x="250" y="236"/>
                  </a:cubicBezTo>
                  <a:cubicBezTo>
                    <a:pt x="310" y="188"/>
                    <a:pt x="310" y="105"/>
                    <a:pt x="250" y="45"/>
                  </a:cubicBezTo>
                  <a:cubicBezTo>
                    <a:pt x="221" y="15"/>
                    <a:pt x="188" y="0"/>
                    <a:pt x="1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38" name="Google Shape;338;p6"/>
            <p:cNvSpPr/>
            <p:nvPr/>
          </p:nvSpPr>
          <p:spPr>
            <a:xfrm>
              <a:off x="970557" y="1891581"/>
              <a:ext cx="15364" cy="15364"/>
            </a:xfrm>
            <a:custGeom>
              <a:avLst/>
              <a:gdLst/>
              <a:ahLst/>
              <a:cxnLst/>
              <a:rect l="l" t="t" r="r" b="b"/>
              <a:pathLst>
                <a:path w="263" h="263" extrusionOk="0">
                  <a:moveTo>
                    <a:pt x="132" y="1"/>
                  </a:moveTo>
                  <a:cubicBezTo>
                    <a:pt x="60" y="1"/>
                    <a:pt x="1" y="60"/>
                    <a:pt x="1" y="132"/>
                  </a:cubicBezTo>
                  <a:cubicBezTo>
                    <a:pt x="1" y="203"/>
                    <a:pt x="60" y="263"/>
                    <a:pt x="132" y="263"/>
                  </a:cubicBezTo>
                  <a:cubicBezTo>
                    <a:pt x="203" y="263"/>
                    <a:pt x="263" y="203"/>
                    <a:pt x="263" y="132"/>
                  </a:cubicBezTo>
                  <a:cubicBezTo>
                    <a:pt x="263" y="60"/>
                    <a:pt x="203" y="1"/>
                    <a:pt x="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39" name="Google Shape;339;p6"/>
            <p:cNvSpPr/>
            <p:nvPr/>
          </p:nvSpPr>
          <p:spPr>
            <a:xfrm>
              <a:off x="1010223" y="1849695"/>
              <a:ext cx="18870" cy="16065"/>
            </a:xfrm>
            <a:custGeom>
              <a:avLst/>
              <a:gdLst/>
              <a:ahLst/>
              <a:cxnLst/>
              <a:rect l="l" t="t" r="r" b="b"/>
              <a:pathLst>
                <a:path w="323" h="275" extrusionOk="0">
                  <a:moveTo>
                    <a:pt x="166" y="0"/>
                  </a:moveTo>
                  <a:cubicBezTo>
                    <a:pt x="129" y="0"/>
                    <a:pt x="90" y="9"/>
                    <a:pt x="60" y="27"/>
                  </a:cubicBezTo>
                  <a:cubicBezTo>
                    <a:pt x="1" y="75"/>
                    <a:pt x="1" y="170"/>
                    <a:pt x="60" y="230"/>
                  </a:cubicBezTo>
                  <a:cubicBezTo>
                    <a:pt x="84" y="259"/>
                    <a:pt x="120" y="274"/>
                    <a:pt x="157" y="274"/>
                  </a:cubicBezTo>
                  <a:cubicBezTo>
                    <a:pt x="194" y="274"/>
                    <a:pt x="233" y="259"/>
                    <a:pt x="263" y="230"/>
                  </a:cubicBezTo>
                  <a:cubicBezTo>
                    <a:pt x="322" y="182"/>
                    <a:pt x="322" y="87"/>
                    <a:pt x="263" y="27"/>
                  </a:cubicBezTo>
                  <a:cubicBezTo>
                    <a:pt x="239" y="9"/>
                    <a:pt x="203" y="0"/>
                    <a:pt x="1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40" name="Google Shape;340;p6"/>
            <p:cNvSpPr/>
            <p:nvPr/>
          </p:nvSpPr>
          <p:spPr>
            <a:xfrm>
              <a:off x="1051933" y="1807926"/>
              <a:ext cx="18169" cy="16065"/>
            </a:xfrm>
            <a:custGeom>
              <a:avLst/>
              <a:gdLst/>
              <a:ahLst/>
              <a:cxnLst/>
              <a:rect l="l" t="t" r="r" b="b"/>
              <a:pathLst>
                <a:path w="311" h="275" extrusionOk="0">
                  <a:moveTo>
                    <a:pt x="165" y="1"/>
                  </a:moveTo>
                  <a:cubicBezTo>
                    <a:pt x="129" y="1"/>
                    <a:pt x="90" y="10"/>
                    <a:pt x="60" y="28"/>
                  </a:cubicBezTo>
                  <a:cubicBezTo>
                    <a:pt x="1" y="75"/>
                    <a:pt x="25" y="171"/>
                    <a:pt x="60" y="230"/>
                  </a:cubicBezTo>
                  <a:cubicBezTo>
                    <a:pt x="84" y="260"/>
                    <a:pt x="120" y="275"/>
                    <a:pt x="156" y="275"/>
                  </a:cubicBezTo>
                  <a:cubicBezTo>
                    <a:pt x="191" y="275"/>
                    <a:pt x="227" y="260"/>
                    <a:pt x="251" y="230"/>
                  </a:cubicBezTo>
                  <a:cubicBezTo>
                    <a:pt x="311" y="183"/>
                    <a:pt x="311" y="87"/>
                    <a:pt x="251" y="28"/>
                  </a:cubicBezTo>
                  <a:cubicBezTo>
                    <a:pt x="233" y="10"/>
                    <a:pt x="200" y="1"/>
                    <a:pt x="1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41" name="Google Shape;341;p6"/>
            <p:cNvSpPr/>
            <p:nvPr/>
          </p:nvSpPr>
          <p:spPr>
            <a:xfrm>
              <a:off x="1092300" y="1768202"/>
              <a:ext cx="18169" cy="15890"/>
            </a:xfrm>
            <a:custGeom>
              <a:avLst/>
              <a:gdLst/>
              <a:ahLst/>
              <a:cxnLst/>
              <a:rect l="l" t="t" r="r" b="b"/>
              <a:pathLst>
                <a:path w="311" h="272" extrusionOk="0">
                  <a:moveTo>
                    <a:pt x="161" y="1"/>
                  </a:moveTo>
                  <a:cubicBezTo>
                    <a:pt x="126" y="1"/>
                    <a:pt x="91" y="16"/>
                    <a:pt x="60" y="41"/>
                  </a:cubicBezTo>
                  <a:cubicBezTo>
                    <a:pt x="1" y="89"/>
                    <a:pt x="12" y="172"/>
                    <a:pt x="60" y="231"/>
                  </a:cubicBezTo>
                  <a:cubicBezTo>
                    <a:pt x="83" y="260"/>
                    <a:pt x="113" y="272"/>
                    <a:pt x="145" y="272"/>
                  </a:cubicBezTo>
                  <a:cubicBezTo>
                    <a:pt x="181" y="272"/>
                    <a:pt x="219" y="257"/>
                    <a:pt x="251" y="231"/>
                  </a:cubicBezTo>
                  <a:cubicBezTo>
                    <a:pt x="310" y="196"/>
                    <a:pt x="310" y="101"/>
                    <a:pt x="251" y="41"/>
                  </a:cubicBezTo>
                  <a:cubicBezTo>
                    <a:pt x="222" y="13"/>
                    <a:pt x="192" y="1"/>
                    <a:pt x="1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42" name="Google Shape;342;p6"/>
            <p:cNvSpPr/>
            <p:nvPr/>
          </p:nvSpPr>
          <p:spPr>
            <a:xfrm>
              <a:off x="1134011" y="1726725"/>
              <a:ext cx="18169" cy="15890"/>
            </a:xfrm>
            <a:custGeom>
              <a:avLst/>
              <a:gdLst/>
              <a:ahLst/>
              <a:cxnLst/>
              <a:rect l="l" t="t" r="r" b="b"/>
              <a:pathLst>
                <a:path w="311" h="272" extrusionOk="0">
                  <a:moveTo>
                    <a:pt x="151" y="1"/>
                  </a:moveTo>
                  <a:cubicBezTo>
                    <a:pt x="117" y="1"/>
                    <a:pt x="84" y="13"/>
                    <a:pt x="60" y="37"/>
                  </a:cubicBezTo>
                  <a:cubicBezTo>
                    <a:pt x="1" y="84"/>
                    <a:pt x="1" y="168"/>
                    <a:pt x="60" y="227"/>
                  </a:cubicBezTo>
                  <a:cubicBezTo>
                    <a:pt x="84" y="257"/>
                    <a:pt x="117" y="272"/>
                    <a:pt x="151" y="272"/>
                  </a:cubicBezTo>
                  <a:cubicBezTo>
                    <a:pt x="185" y="272"/>
                    <a:pt x="221" y="257"/>
                    <a:pt x="251" y="227"/>
                  </a:cubicBezTo>
                  <a:cubicBezTo>
                    <a:pt x="310" y="191"/>
                    <a:pt x="310" y="96"/>
                    <a:pt x="251" y="37"/>
                  </a:cubicBezTo>
                  <a:cubicBezTo>
                    <a:pt x="221" y="13"/>
                    <a:pt x="185" y="1"/>
                    <a:pt x="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43" name="Google Shape;343;p6"/>
            <p:cNvSpPr/>
            <p:nvPr/>
          </p:nvSpPr>
          <p:spPr>
            <a:xfrm>
              <a:off x="1175780" y="1685015"/>
              <a:ext cx="18110" cy="15890"/>
            </a:xfrm>
            <a:custGeom>
              <a:avLst/>
              <a:gdLst/>
              <a:ahLst/>
              <a:cxnLst/>
              <a:rect l="l" t="t" r="r" b="b"/>
              <a:pathLst>
                <a:path w="310" h="272" extrusionOk="0">
                  <a:moveTo>
                    <a:pt x="151" y="1"/>
                  </a:moveTo>
                  <a:cubicBezTo>
                    <a:pt x="116" y="1"/>
                    <a:pt x="84" y="12"/>
                    <a:pt x="60" y="36"/>
                  </a:cubicBezTo>
                  <a:cubicBezTo>
                    <a:pt x="0" y="84"/>
                    <a:pt x="0" y="167"/>
                    <a:pt x="60" y="227"/>
                  </a:cubicBezTo>
                  <a:cubicBezTo>
                    <a:pt x="84" y="257"/>
                    <a:pt x="116" y="271"/>
                    <a:pt x="151" y="271"/>
                  </a:cubicBezTo>
                  <a:cubicBezTo>
                    <a:pt x="185" y="271"/>
                    <a:pt x="221" y="257"/>
                    <a:pt x="250" y="227"/>
                  </a:cubicBezTo>
                  <a:cubicBezTo>
                    <a:pt x="310" y="191"/>
                    <a:pt x="310" y="96"/>
                    <a:pt x="250" y="36"/>
                  </a:cubicBezTo>
                  <a:cubicBezTo>
                    <a:pt x="221" y="12"/>
                    <a:pt x="185" y="1"/>
                    <a:pt x="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44" name="Google Shape;344;p6"/>
            <p:cNvSpPr/>
            <p:nvPr/>
          </p:nvSpPr>
          <p:spPr>
            <a:xfrm>
              <a:off x="1214745" y="1645524"/>
              <a:ext cx="18110" cy="16415"/>
            </a:xfrm>
            <a:custGeom>
              <a:avLst/>
              <a:gdLst/>
              <a:ahLst/>
              <a:cxnLst/>
              <a:rect l="l" t="t" r="r" b="b"/>
              <a:pathLst>
                <a:path w="310" h="281" extrusionOk="0">
                  <a:moveTo>
                    <a:pt x="150" y="1"/>
                  </a:moveTo>
                  <a:cubicBezTo>
                    <a:pt x="116" y="1"/>
                    <a:pt x="83" y="16"/>
                    <a:pt x="60" y="45"/>
                  </a:cubicBezTo>
                  <a:cubicBezTo>
                    <a:pt x="0" y="93"/>
                    <a:pt x="0" y="176"/>
                    <a:pt x="60" y="236"/>
                  </a:cubicBezTo>
                  <a:cubicBezTo>
                    <a:pt x="83" y="266"/>
                    <a:pt x="116" y="281"/>
                    <a:pt x="150" y="281"/>
                  </a:cubicBezTo>
                  <a:cubicBezTo>
                    <a:pt x="185" y="281"/>
                    <a:pt x="220" y="266"/>
                    <a:pt x="250" y="236"/>
                  </a:cubicBezTo>
                  <a:cubicBezTo>
                    <a:pt x="310" y="188"/>
                    <a:pt x="310" y="105"/>
                    <a:pt x="250" y="45"/>
                  </a:cubicBezTo>
                  <a:cubicBezTo>
                    <a:pt x="220" y="16"/>
                    <a:pt x="185" y="1"/>
                    <a:pt x="1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45" name="Google Shape;345;p6"/>
            <p:cNvSpPr/>
            <p:nvPr/>
          </p:nvSpPr>
          <p:spPr>
            <a:xfrm>
              <a:off x="1256455" y="1603814"/>
              <a:ext cx="18110" cy="16415"/>
            </a:xfrm>
            <a:custGeom>
              <a:avLst/>
              <a:gdLst/>
              <a:ahLst/>
              <a:cxnLst/>
              <a:rect l="l" t="t" r="r" b="b"/>
              <a:pathLst>
                <a:path w="310" h="281" extrusionOk="0">
                  <a:moveTo>
                    <a:pt x="151" y="0"/>
                  </a:moveTo>
                  <a:cubicBezTo>
                    <a:pt x="116" y="0"/>
                    <a:pt x="84" y="15"/>
                    <a:pt x="60" y="45"/>
                  </a:cubicBezTo>
                  <a:cubicBezTo>
                    <a:pt x="0" y="93"/>
                    <a:pt x="0" y="176"/>
                    <a:pt x="60" y="236"/>
                  </a:cubicBezTo>
                  <a:cubicBezTo>
                    <a:pt x="84" y="265"/>
                    <a:pt x="116" y="280"/>
                    <a:pt x="151" y="280"/>
                  </a:cubicBezTo>
                  <a:cubicBezTo>
                    <a:pt x="185" y="280"/>
                    <a:pt x="221" y="265"/>
                    <a:pt x="250" y="236"/>
                  </a:cubicBezTo>
                  <a:cubicBezTo>
                    <a:pt x="310" y="188"/>
                    <a:pt x="310" y="105"/>
                    <a:pt x="250" y="45"/>
                  </a:cubicBezTo>
                  <a:cubicBezTo>
                    <a:pt x="221" y="15"/>
                    <a:pt x="185" y="0"/>
                    <a:pt x="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46" name="Google Shape;346;p6"/>
            <p:cNvSpPr/>
            <p:nvPr/>
          </p:nvSpPr>
          <p:spPr>
            <a:xfrm>
              <a:off x="1298166" y="1562103"/>
              <a:ext cx="18169" cy="16357"/>
            </a:xfrm>
            <a:custGeom>
              <a:avLst/>
              <a:gdLst/>
              <a:ahLst/>
              <a:cxnLst/>
              <a:rect l="l" t="t" r="r" b="b"/>
              <a:pathLst>
                <a:path w="311" h="280" extrusionOk="0">
                  <a:moveTo>
                    <a:pt x="151" y="0"/>
                  </a:moveTo>
                  <a:cubicBezTo>
                    <a:pt x="117" y="0"/>
                    <a:pt x="84" y="15"/>
                    <a:pt x="60" y="45"/>
                  </a:cubicBezTo>
                  <a:cubicBezTo>
                    <a:pt x="1" y="92"/>
                    <a:pt x="1" y="176"/>
                    <a:pt x="60" y="235"/>
                  </a:cubicBezTo>
                  <a:cubicBezTo>
                    <a:pt x="84" y="265"/>
                    <a:pt x="117" y="280"/>
                    <a:pt x="151" y="280"/>
                  </a:cubicBezTo>
                  <a:cubicBezTo>
                    <a:pt x="185" y="280"/>
                    <a:pt x="221" y="265"/>
                    <a:pt x="251" y="235"/>
                  </a:cubicBezTo>
                  <a:cubicBezTo>
                    <a:pt x="310" y="188"/>
                    <a:pt x="310" y="104"/>
                    <a:pt x="251" y="45"/>
                  </a:cubicBezTo>
                  <a:cubicBezTo>
                    <a:pt x="221" y="15"/>
                    <a:pt x="185" y="0"/>
                    <a:pt x="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47" name="Google Shape;347;p6"/>
            <p:cNvSpPr/>
            <p:nvPr/>
          </p:nvSpPr>
          <p:spPr>
            <a:xfrm>
              <a:off x="1337130" y="1523139"/>
              <a:ext cx="18811" cy="16415"/>
            </a:xfrm>
            <a:custGeom>
              <a:avLst/>
              <a:gdLst/>
              <a:ahLst/>
              <a:cxnLst/>
              <a:rect l="l" t="t" r="r" b="b"/>
              <a:pathLst>
                <a:path w="322" h="281" extrusionOk="0">
                  <a:moveTo>
                    <a:pt x="166" y="0"/>
                  </a:moveTo>
                  <a:cubicBezTo>
                    <a:pt x="128" y="0"/>
                    <a:pt x="90" y="15"/>
                    <a:pt x="60" y="45"/>
                  </a:cubicBezTo>
                  <a:cubicBezTo>
                    <a:pt x="1" y="81"/>
                    <a:pt x="24" y="176"/>
                    <a:pt x="60" y="235"/>
                  </a:cubicBezTo>
                  <a:cubicBezTo>
                    <a:pt x="84" y="265"/>
                    <a:pt x="120" y="280"/>
                    <a:pt x="157" y="280"/>
                  </a:cubicBezTo>
                  <a:cubicBezTo>
                    <a:pt x="194" y="280"/>
                    <a:pt x="233" y="265"/>
                    <a:pt x="262" y="235"/>
                  </a:cubicBezTo>
                  <a:cubicBezTo>
                    <a:pt x="322" y="188"/>
                    <a:pt x="322" y="105"/>
                    <a:pt x="262" y="45"/>
                  </a:cubicBezTo>
                  <a:cubicBezTo>
                    <a:pt x="239" y="15"/>
                    <a:pt x="203" y="0"/>
                    <a:pt x="1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48" name="Google Shape;348;p6"/>
            <p:cNvSpPr/>
            <p:nvPr/>
          </p:nvSpPr>
          <p:spPr>
            <a:xfrm>
              <a:off x="1380944" y="1481195"/>
              <a:ext cx="15364" cy="15364"/>
            </a:xfrm>
            <a:custGeom>
              <a:avLst/>
              <a:gdLst/>
              <a:ahLst/>
              <a:cxnLst/>
              <a:rect l="l" t="t" r="r" b="b"/>
              <a:pathLst>
                <a:path w="263" h="263" extrusionOk="0">
                  <a:moveTo>
                    <a:pt x="132" y="1"/>
                  </a:moveTo>
                  <a:cubicBezTo>
                    <a:pt x="60" y="1"/>
                    <a:pt x="1" y="61"/>
                    <a:pt x="1" y="132"/>
                  </a:cubicBezTo>
                  <a:cubicBezTo>
                    <a:pt x="1" y="203"/>
                    <a:pt x="60" y="263"/>
                    <a:pt x="132" y="263"/>
                  </a:cubicBezTo>
                  <a:cubicBezTo>
                    <a:pt x="203" y="263"/>
                    <a:pt x="263" y="203"/>
                    <a:pt x="263" y="132"/>
                  </a:cubicBezTo>
                  <a:cubicBezTo>
                    <a:pt x="263" y="61"/>
                    <a:pt x="203" y="1"/>
                    <a:pt x="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49" name="Google Shape;349;p6"/>
            <p:cNvSpPr/>
            <p:nvPr/>
          </p:nvSpPr>
          <p:spPr>
            <a:xfrm>
              <a:off x="1420610" y="1439659"/>
              <a:ext cx="18811" cy="16415"/>
            </a:xfrm>
            <a:custGeom>
              <a:avLst/>
              <a:gdLst/>
              <a:ahLst/>
              <a:cxnLst/>
              <a:rect l="l" t="t" r="r" b="b"/>
              <a:pathLst>
                <a:path w="322" h="281" extrusionOk="0">
                  <a:moveTo>
                    <a:pt x="157" y="1"/>
                  </a:moveTo>
                  <a:cubicBezTo>
                    <a:pt x="122" y="1"/>
                    <a:pt x="90" y="15"/>
                    <a:pt x="60" y="45"/>
                  </a:cubicBezTo>
                  <a:cubicBezTo>
                    <a:pt x="0" y="81"/>
                    <a:pt x="0" y="176"/>
                    <a:pt x="60" y="236"/>
                  </a:cubicBezTo>
                  <a:cubicBezTo>
                    <a:pt x="84" y="266"/>
                    <a:pt x="119" y="280"/>
                    <a:pt x="157" y="280"/>
                  </a:cubicBezTo>
                  <a:cubicBezTo>
                    <a:pt x="194" y="280"/>
                    <a:pt x="232" y="266"/>
                    <a:pt x="262" y="236"/>
                  </a:cubicBezTo>
                  <a:cubicBezTo>
                    <a:pt x="322" y="188"/>
                    <a:pt x="322" y="105"/>
                    <a:pt x="262" y="45"/>
                  </a:cubicBezTo>
                  <a:cubicBezTo>
                    <a:pt x="226" y="15"/>
                    <a:pt x="191" y="1"/>
                    <a:pt x="1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50" name="Google Shape;350;p6"/>
            <p:cNvSpPr/>
            <p:nvPr/>
          </p:nvSpPr>
          <p:spPr>
            <a:xfrm>
              <a:off x="969914" y="1970387"/>
              <a:ext cx="18110" cy="17058"/>
            </a:xfrm>
            <a:custGeom>
              <a:avLst/>
              <a:gdLst/>
              <a:ahLst/>
              <a:cxnLst/>
              <a:rect l="l" t="t" r="r" b="b"/>
              <a:pathLst>
                <a:path w="310" h="292" extrusionOk="0">
                  <a:moveTo>
                    <a:pt x="146" y="0"/>
                  </a:moveTo>
                  <a:cubicBezTo>
                    <a:pt x="110" y="0"/>
                    <a:pt x="77" y="15"/>
                    <a:pt x="60" y="45"/>
                  </a:cubicBezTo>
                  <a:cubicBezTo>
                    <a:pt x="0" y="92"/>
                    <a:pt x="0" y="188"/>
                    <a:pt x="60" y="247"/>
                  </a:cubicBezTo>
                  <a:cubicBezTo>
                    <a:pt x="77" y="277"/>
                    <a:pt x="110" y="292"/>
                    <a:pt x="146" y="292"/>
                  </a:cubicBezTo>
                  <a:cubicBezTo>
                    <a:pt x="182" y="292"/>
                    <a:pt x="220" y="277"/>
                    <a:pt x="250" y="247"/>
                  </a:cubicBezTo>
                  <a:cubicBezTo>
                    <a:pt x="310" y="199"/>
                    <a:pt x="310" y="104"/>
                    <a:pt x="250" y="45"/>
                  </a:cubicBezTo>
                  <a:cubicBezTo>
                    <a:pt x="220" y="15"/>
                    <a:pt x="182" y="0"/>
                    <a:pt x="1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51" name="Google Shape;351;p6"/>
            <p:cNvSpPr/>
            <p:nvPr/>
          </p:nvSpPr>
          <p:spPr>
            <a:xfrm>
              <a:off x="1008821" y="1931247"/>
              <a:ext cx="18169" cy="15890"/>
            </a:xfrm>
            <a:custGeom>
              <a:avLst/>
              <a:gdLst/>
              <a:ahLst/>
              <a:cxnLst/>
              <a:rect l="l" t="t" r="r" b="b"/>
              <a:pathLst>
                <a:path w="311" h="272" extrusionOk="0">
                  <a:moveTo>
                    <a:pt x="160" y="0"/>
                  </a:moveTo>
                  <a:cubicBezTo>
                    <a:pt x="126" y="0"/>
                    <a:pt x="90" y="12"/>
                    <a:pt x="60" y="36"/>
                  </a:cubicBezTo>
                  <a:cubicBezTo>
                    <a:pt x="1" y="84"/>
                    <a:pt x="1" y="167"/>
                    <a:pt x="60" y="227"/>
                  </a:cubicBezTo>
                  <a:cubicBezTo>
                    <a:pt x="78" y="256"/>
                    <a:pt x="111" y="271"/>
                    <a:pt x="147" y="271"/>
                  </a:cubicBezTo>
                  <a:cubicBezTo>
                    <a:pt x="182" y="271"/>
                    <a:pt x="221" y="256"/>
                    <a:pt x="251" y="227"/>
                  </a:cubicBezTo>
                  <a:cubicBezTo>
                    <a:pt x="310" y="179"/>
                    <a:pt x="310" y="96"/>
                    <a:pt x="251" y="36"/>
                  </a:cubicBezTo>
                  <a:cubicBezTo>
                    <a:pt x="227" y="12"/>
                    <a:pt x="194" y="0"/>
                    <a:pt x="1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52" name="Google Shape;352;p6"/>
            <p:cNvSpPr/>
            <p:nvPr/>
          </p:nvSpPr>
          <p:spPr>
            <a:xfrm>
              <a:off x="1050590" y="1889478"/>
              <a:ext cx="18110" cy="15656"/>
            </a:xfrm>
            <a:custGeom>
              <a:avLst/>
              <a:gdLst/>
              <a:ahLst/>
              <a:cxnLst/>
              <a:rect l="l" t="t" r="r" b="b"/>
              <a:pathLst>
                <a:path w="310" h="268" extrusionOk="0">
                  <a:moveTo>
                    <a:pt x="159" y="1"/>
                  </a:moveTo>
                  <a:cubicBezTo>
                    <a:pt x="125" y="1"/>
                    <a:pt x="89" y="13"/>
                    <a:pt x="60" y="37"/>
                  </a:cubicBezTo>
                  <a:cubicBezTo>
                    <a:pt x="0" y="84"/>
                    <a:pt x="12" y="168"/>
                    <a:pt x="60" y="227"/>
                  </a:cubicBezTo>
                  <a:cubicBezTo>
                    <a:pt x="82" y="255"/>
                    <a:pt x="113" y="267"/>
                    <a:pt x="145" y="267"/>
                  </a:cubicBezTo>
                  <a:cubicBezTo>
                    <a:pt x="181" y="267"/>
                    <a:pt x="219" y="252"/>
                    <a:pt x="250" y="227"/>
                  </a:cubicBezTo>
                  <a:cubicBezTo>
                    <a:pt x="310" y="180"/>
                    <a:pt x="310" y="96"/>
                    <a:pt x="250" y="37"/>
                  </a:cubicBezTo>
                  <a:cubicBezTo>
                    <a:pt x="226" y="13"/>
                    <a:pt x="194" y="1"/>
                    <a:pt x="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53" name="Google Shape;353;p6"/>
            <p:cNvSpPr/>
            <p:nvPr/>
          </p:nvSpPr>
          <p:spPr>
            <a:xfrm>
              <a:off x="1092300" y="1847767"/>
              <a:ext cx="18169" cy="15656"/>
            </a:xfrm>
            <a:custGeom>
              <a:avLst/>
              <a:gdLst/>
              <a:ahLst/>
              <a:cxnLst/>
              <a:rect l="l" t="t" r="r" b="b"/>
              <a:pathLst>
                <a:path w="311" h="268" extrusionOk="0">
                  <a:moveTo>
                    <a:pt x="160" y="1"/>
                  </a:moveTo>
                  <a:cubicBezTo>
                    <a:pt x="126" y="1"/>
                    <a:pt x="90" y="12"/>
                    <a:pt x="60" y="36"/>
                  </a:cubicBezTo>
                  <a:cubicBezTo>
                    <a:pt x="1" y="84"/>
                    <a:pt x="1" y="167"/>
                    <a:pt x="60" y="227"/>
                  </a:cubicBezTo>
                  <a:cubicBezTo>
                    <a:pt x="83" y="255"/>
                    <a:pt x="113" y="267"/>
                    <a:pt x="145" y="267"/>
                  </a:cubicBezTo>
                  <a:cubicBezTo>
                    <a:pt x="181" y="267"/>
                    <a:pt x="219" y="252"/>
                    <a:pt x="251" y="227"/>
                  </a:cubicBezTo>
                  <a:cubicBezTo>
                    <a:pt x="310" y="179"/>
                    <a:pt x="310" y="96"/>
                    <a:pt x="251" y="36"/>
                  </a:cubicBezTo>
                  <a:cubicBezTo>
                    <a:pt x="227" y="12"/>
                    <a:pt x="194" y="1"/>
                    <a:pt x="1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54" name="Google Shape;354;p6"/>
            <p:cNvSpPr/>
            <p:nvPr/>
          </p:nvSpPr>
          <p:spPr>
            <a:xfrm>
              <a:off x="1131966" y="1808277"/>
              <a:ext cx="18811" cy="16415"/>
            </a:xfrm>
            <a:custGeom>
              <a:avLst/>
              <a:gdLst/>
              <a:ahLst/>
              <a:cxnLst/>
              <a:rect l="l" t="t" r="r" b="b"/>
              <a:pathLst>
                <a:path w="322" h="281" extrusionOk="0">
                  <a:moveTo>
                    <a:pt x="156" y="1"/>
                  </a:moveTo>
                  <a:cubicBezTo>
                    <a:pt x="119" y="1"/>
                    <a:pt x="84" y="16"/>
                    <a:pt x="60" y="46"/>
                  </a:cubicBezTo>
                  <a:cubicBezTo>
                    <a:pt x="0" y="81"/>
                    <a:pt x="0" y="177"/>
                    <a:pt x="60" y="236"/>
                  </a:cubicBezTo>
                  <a:cubicBezTo>
                    <a:pt x="84" y="266"/>
                    <a:pt x="119" y="281"/>
                    <a:pt x="156" y="281"/>
                  </a:cubicBezTo>
                  <a:cubicBezTo>
                    <a:pt x="194" y="281"/>
                    <a:pt x="232" y="266"/>
                    <a:pt x="262" y="236"/>
                  </a:cubicBezTo>
                  <a:cubicBezTo>
                    <a:pt x="322" y="188"/>
                    <a:pt x="322" y="105"/>
                    <a:pt x="262" y="46"/>
                  </a:cubicBezTo>
                  <a:cubicBezTo>
                    <a:pt x="232" y="16"/>
                    <a:pt x="194" y="1"/>
                    <a:pt x="1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55" name="Google Shape;355;p6"/>
            <p:cNvSpPr/>
            <p:nvPr/>
          </p:nvSpPr>
          <p:spPr>
            <a:xfrm>
              <a:off x="1173677" y="1766566"/>
              <a:ext cx="18169" cy="16415"/>
            </a:xfrm>
            <a:custGeom>
              <a:avLst/>
              <a:gdLst/>
              <a:ahLst/>
              <a:cxnLst/>
              <a:rect l="l" t="t" r="r" b="b"/>
              <a:pathLst>
                <a:path w="311" h="281" extrusionOk="0">
                  <a:moveTo>
                    <a:pt x="155" y="1"/>
                  </a:moveTo>
                  <a:cubicBezTo>
                    <a:pt x="120" y="1"/>
                    <a:pt x="84" y="15"/>
                    <a:pt x="60" y="45"/>
                  </a:cubicBezTo>
                  <a:cubicBezTo>
                    <a:pt x="1" y="81"/>
                    <a:pt x="1" y="176"/>
                    <a:pt x="60" y="236"/>
                  </a:cubicBezTo>
                  <a:cubicBezTo>
                    <a:pt x="84" y="265"/>
                    <a:pt x="120" y="280"/>
                    <a:pt x="155" y="280"/>
                  </a:cubicBezTo>
                  <a:cubicBezTo>
                    <a:pt x="191" y="280"/>
                    <a:pt x="227" y="265"/>
                    <a:pt x="251" y="236"/>
                  </a:cubicBezTo>
                  <a:cubicBezTo>
                    <a:pt x="310" y="188"/>
                    <a:pt x="310" y="105"/>
                    <a:pt x="251" y="45"/>
                  </a:cubicBezTo>
                  <a:cubicBezTo>
                    <a:pt x="227" y="15"/>
                    <a:pt x="191" y="1"/>
                    <a:pt x="1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56" name="Google Shape;356;p6"/>
            <p:cNvSpPr/>
            <p:nvPr/>
          </p:nvSpPr>
          <p:spPr>
            <a:xfrm>
              <a:off x="1214745" y="1724856"/>
              <a:ext cx="18110" cy="16357"/>
            </a:xfrm>
            <a:custGeom>
              <a:avLst/>
              <a:gdLst/>
              <a:ahLst/>
              <a:cxnLst/>
              <a:rect l="l" t="t" r="r" b="b"/>
              <a:pathLst>
                <a:path w="310" h="280" extrusionOk="0">
                  <a:moveTo>
                    <a:pt x="164" y="0"/>
                  </a:moveTo>
                  <a:cubicBezTo>
                    <a:pt x="128" y="0"/>
                    <a:pt x="89" y="15"/>
                    <a:pt x="60" y="45"/>
                  </a:cubicBezTo>
                  <a:cubicBezTo>
                    <a:pt x="0" y="81"/>
                    <a:pt x="0" y="176"/>
                    <a:pt x="60" y="235"/>
                  </a:cubicBezTo>
                  <a:cubicBezTo>
                    <a:pt x="83" y="265"/>
                    <a:pt x="116" y="280"/>
                    <a:pt x="150" y="280"/>
                  </a:cubicBezTo>
                  <a:cubicBezTo>
                    <a:pt x="185" y="280"/>
                    <a:pt x="220" y="265"/>
                    <a:pt x="250" y="235"/>
                  </a:cubicBezTo>
                  <a:cubicBezTo>
                    <a:pt x="310" y="188"/>
                    <a:pt x="310" y="92"/>
                    <a:pt x="250" y="45"/>
                  </a:cubicBezTo>
                  <a:cubicBezTo>
                    <a:pt x="232" y="15"/>
                    <a:pt x="199" y="0"/>
                    <a:pt x="1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57" name="Google Shape;357;p6"/>
            <p:cNvSpPr/>
            <p:nvPr/>
          </p:nvSpPr>
          <p:spPr>
            <a:xfrm>
              <a:off x="1255053" y="1685190"/>
              <a:ext cx="18169" cy="17116"/>
            </a:xfrm>
            <a:custGeom>
              <a:avLst/>
              <a:gdLst/>
              <a:ahLst/>
              <a:cxnLst/>
              <a:rect l="l" t="t" r="r" b="b"/>
              <a:pathLst>
                <a:path w="311" h="293" extrusionOk="0">
                  <a:moveTo>
                    <a:pt x="146" y="0"/>
                  </a:moveTo>
                  <a:cubicBezTo>
                    <a:pt x="111" y="0"/>
                    <a:pt x="78" y="15"/>
                    <a:pt x="60" y="45"/>
                  </a:cubicBezTo>
                  <a:cubicBezTo>
                    <a:pt x="1" y="93"/>
                    <a:pt x="1" y="188"/>
                    <a:pt x="60" y="248"/>
                  </a:cubicBezTo>
                  <a:cubicBezTo>
                    <a:pt x="78" y="277"/>
                    <a:pt x="111" y="292"/>
                    <a:pt x="146" y="292"/>
                  </a:cubicBezTo>
                  <a:cubicBezTo>
                    <a:pt x="182" y="292"/>
                    <a:pt x="221" y="277"/>
                    <a:pt x="251" y="248"/>
                  </a:cubicBezTo>
                  <a:cubicBezTo>
                    <a:pt x="310" y="200"/>
                    <a:pt x="310" y="105"/>
                    <a:pt x="251" y="45"/>
                  </a:cubicBezTo>
                  <a:cubicBezTo>
                    <a:pt x="221" y="15"/>
                    <a:pt x="182" y="0"/>
                    <a:pt x="1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58" name="Google Shape;358;p6"/>
            <p:cNvSpPr/>
            <p:nvPr/>
          </p:nvSpPr>
          <p:spPr>
            <a:xfrm>
              <a:off x="1296764" y="1643480"/>
              <a:ext cx="18169" cy="17058"/>
            </a:xfrm>
            <a:custGeom>
              <a:avLst/>
              <a:gdLst/>
              <a:ahLst/>
              <a:cxnLst/>
              <a:rect l="l" t="t" r="r" b="b"/>
              <a:pathLst>
                <a:path w="311" h="292" extrusionOk="0">
                  <a:moveTo>
                    <a:pt x="147" y="0"/>
                  </a:moveTo>
                  <a:cubicBezTo>
                    <a:pt x="111" y="0"/>
                    <a:pt x="78" y="15"/>
                    <a:pt x="60" y="45"/>
                  </a:cubicBezTo>
                  <a:cubicBezTo>
                    <a:pt x="1" y="92"/>
                    <a:pt x="1" y="188"/>
                    <a:pt x="60" y="247"/>
                  </a:cubicBezTo>
                  <a:cubicBezTo>
                    <a:pt x="78" y="277"/>
                    <a:pt x="111" y="292"/>
                    <a:pt x="147" y="292"/>
                  </a:cubicBezTo>
                  <a:cubicBezTo>
                    <a:pt x="183" y="292"/>
                    <a:pt x="221" y="277"/>
                    <a:pt x="251" y="247"/>
                  </a:cubicBezTo>
                  <a:cubicBezTo>
                    <a:pt x="311" y="200"/>
                    <a:pt x="311" y="104"/>
                    <a:pt x="251" y="45"/>
                  </a:cubicBezTo>
                  <a:cubicBezTo>
                    <a:pt x="221" y="15"/>
                    <a:pt x="183" y="0"/>
                    <a:pt x="1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59" name="Google Shape;359;p6"/>
            <p:cNvSpPr/>
            <p:nvPr/>
          </p:nvSpPr>
          <p:spPr>
            <a:xfrm>
              <a:off x="1338533" y="1601711"/>
              <a:ext cx="18110" cy="16649"/>
            </a:xfrm>
            <a:custGeom>
              <a:avLst/>
              <a:gdLst/>
              <a:ahLst/>
              <a:cxnLst/>
              <a:rect l="l" t="t" r="r" b="b"/>
              <a:pathLst>
                <a:path w="310" h="285" extrusionOk="0">
                  <a:moveTo>
                    <a:pt x="146" y="1"/>
                  </a:moveTo>
                  <a:cubicBezTo>
                    <a:pt x="110" y="1"/>
                    <a:pt x="78" y="16"/>
                    <a:pt x="60" y="45"/>
                  </a:cubicBezTo>
                  <a:cubicBezTo>
                    <a:pt x="0" y="93"/>
                    <a:pt x="12" y="188"/>
                    <a:pt x="60" y="248"/>
                  </a:cubicBezTo>
                  <a:cubicBezTo>
                    <a:pt x="76" y="274"/>
                    <a:pt x="103" y="284"/>
                    <a:pt x="133" y="284"/>
                  </a:cubicBezTo>
                  <a:cubicBezTo>
                    <a:pt x="173" y="284"/>
                    <a:pt x="217" y="268"/>
                    <a:pt x="250" y="248"/>
                  </a:cubicBezTo>
                  <a:cubicBezTo>
                    <a:pt x="310" y="200"/>
                    <a:pt x="310" y="105"/>
                    <a:pt x="250" y="45"/>
                  </a:cubicBezTo>
                  <a:cubicBezTo>
                    <a:pt x="221" y="16"/>
                    <a:pt x="182" y="1"/>
                    <a:pt x="1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60" name="Google Shape;360;p6"/>
            <p:cNvSpPr/>
            <p:nvPr/>
          </p:nvSpPr>
          <p:spPr>
            <a:xfrm>
              <a:off x="1377497" y="1562629"/>
              <a:ext cx="18110" cy="15831"/>
            </a:xfrm>
            <a:custGeom>
              <a:avLst/>
              <a:gdLst/>
              <a:ahLst/>
              <a:cxnLst/>
              <a:rect l="l" t="t" r="r" b="b"/>
              <a:pathLst>
                <a:path w="310" h="271" extrusionOk="0">
                  <a:moveTo>
                    <a:pt x="159" y="0"/>
                  </a:moveTo>
                  <a:cubicBezTo>
                    <a:pt x="125" y="0"/>
                    <a:pt x="89" y="12"/>
                    <a:pt x="60" y="36"/>
                  </a:cubicBezTo>
                  <a:cubicBezTo>
                    <a:pt x="0" y="83"/>
                    <a:pt x="0" y="167"/>
                    <a:pt x="60" y="226"/>
                  </a:cubicBezTo>
                  <a:cubicBezTo>
                    <a:pt x="83" y="256"/>
                    <a:pt x="116" y="271"/>
                    <a:pt x="150" y="271"/>
                  </a:cubicBezTo>
                  <a:cubicBezTo>
                    <a:pt x="185" y="271"/>
                    <a:pt x="220" y="256"/>
                    <a:pt x="250" y="226"/>
                  </a:cubicBezTo>
                  <a:cubicBezTo>
                    <a:pt x="310" y="179"/>
                    <a:pt x="310" y="95"/>
                    <a:pt x="250" y="36"/>
                  </a:cubicBezTo>
                  <a:cubicBezTo>
                    <a:pt x="226" y="12"/>
                    <a:pt x="194" y="0"/>
                    <a:pt x="1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61" name="Google Shape;361;p6"/>
            <p:cNvSpPr/>
            <p:nvPr/>
          </p:nvSpPr>
          <p:spPr>
            <a:xfrm>
              <a:off x="1419208" y="1521036"/>
              <a:ext cx="18110" cy="16415"/>
            </a:xfrm>
            <a:custGeom>
              <a:avLst/>
              <a:gdLst/>
              <a:ahLst/>
              <a:cxnLst/>
              <a:rect l="l" t="t" r="r" b="b"/>
              <a:pathLst>
                <a:path w="310" h="281" extrusionOk="0">
                  <a:moveTo>
                    <a:pt x="155" y="1"/>
                  </a:moveTo>
                  <a:cubicBezTo>
                    <a:pt x="122" y="1"/>
                    <a:pt x="90" y="16"/>
                    <a:pt x="60" y="45"/>
                  </a:cubicBezTo>
                  <a:cubicBezTo>
                    <a:pt x="0" y="93"/>
                    <a:pt x="0" y="176"/>
                    <a:pt x="60" y="236"/>
                  </a:cubicBezTo>
                  <a:cubicBezTo>
                    <a:pt x="84" y="266"/>
                    <a:pt x="117" y="280"/>
                    <a:pt x="151" y="280"/>
                  </a:cubicBezTo>
                  <a:cubicBezTo>
                    <a:pt x="185" y="280"/>
                    <a:pt x="221" y="266"/>
                    <a:pt x="250" y="236"/>
                  </a:cubicBezTo>
                  <a:cubicBezTo>
                    <a:pt x="310" y="200"/>
                    <a:pt x="310" y="105"/>
                    <a:pt x="250" y="45"/>
                  </a:cubicBezTo>
                  <a:cubicBezTo>
                    <a:pt x="221" y="16"/>
                    <a:pt x="188" y="1"/>
                    <a:pt x="1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62" name="Google Shape;362;p6"/>
            <p:cNvSpPr/>
            <p:nvPr/>
          </p:nvSpPr>
          <p:spPr>
            <a:xfrm>
              <a:off x="1460918" y="1479325"/>
              <a:ext cx="18169" cy="16415"/>
            </a:xfrm>
            <a:custGeom>
              <a:avLst/>
              <a:gdLst/>
              <a:ahLst/>
              <a:cxnLst/>
              <a:rect l="l" t="t" r="r" b="b"/>
              <a:pathLst>
                <a:path w="311" h="281" extrusionOk="0">
                  <a:moveTo>
                    <a:pt x="147" y="0"/>
                  </a:moveTo>
                  <a:cubicBezTo>
                    <a:pt x="111" y="0"/>
                    <a:pt x="78" y="15"/>
                    <a:pt x="60" y="45"/>
                  </a:cubicBezTo>
                  <a:cubicBezTo>
                    <a:pt x="1" y="93"/>
                    <a:pt x="1" y="176"/>
                    <a:pt x="60" y="235"/>
                  </a:cubicBezTo>
                  <a:cubicBezTo>
                    <a:pt x="78" y="265"/>
                    <a:pt x="111" y="280"/>
                    <a:pt x="147" y="280"/>
                  </a:cubicBezTo>
                  <a:cubicBezTo>
                    <a:pt x="182" y="280"/>
                    <a:pt x="221" y="265"/>
                    <a:pt x="251" y="235"/>
                  </a:cubicBezTo>
                  <a:cubicBezTo>
                    <a:pt x="310" y="200"/>
                    <a:pt x="310" y="104"/>
                    <a:pt x="251" y="45"/>
                  </a:cubicBezTo>
                  <a:cubicBezTo>
                    <a:pt x="221" y="15"/>
                    <a:pt x="182" y="0"/>
                    <a:pt x="1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63" name="Google Shape;363;p6"/>
            <p:cNvSpPr/>
            <p:nvPr/>
          </p:nvSpPr>
          <p:spPr>
            <a:xfrm>
              <a:off x="1048487" y="1970387"/>
              <a:ext cx="18110" cy="17058"/>
            </a:xfrm>
            <a:custGeom>
              <a:avLst/>
              <a:gdLst/>
              <a:ahLst/>
              <a:cxnLst/>
              <a:rect l="l" t="t" r="r" b="b"/>
              <a:pathLst>
                <a:path w="310" h="292" extrusionOk="0">
                  <a:moveTo>
                    <a:pt x="166" y="0"/>
                  </a:moveTo>
                  <a:cubicBezTo>
                    <a:pt x="128" y="0"/>
                    <a:pt x="90" y="15"/>
                    <a:pt x="60" y="45"/>
                  </a:cubicBezTo>
                  <a:cubicBezTo>
                    <a:pt x="0" y="92"/>
                    <a:pt x="0" y="188"/>
                    <a:pt x="60" y="247"/>
                  </a:cubicBezTo>
                  <a:cubicBezTo>
                    <a:pt x="84" y="277"/>
                    <a:pt x="119" y="292"/>
                    <a:pt x="157" y="292"/>
                  </a:cubicBezTo>
                  <a:cubicBezTo>
                    <a:pt x="194" y="292"/>
                    <a:pt x="233" y="277"/>
                    <a:pt x="262" y="247"/>
                  </a:cubicBezTo>
                  <a:cubicBezTo>
                    <a:pt x="310" y="199"/>
                    <a:pt x="310" y="104"/>
                    <a:pt x="262" y="45"/>
                  </a:cubicBezTo>
                  <a:cubicBezTo>
                    <a:pt x="239" y="15"/>
                    <a:pt x="203" y="0"/>
                    <a:pt x="1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64" name="Google Shape;364;p6"/>
            <p:cNvSpPr/>
            <p:nvPr/>
          </p:nvSpPr>
          <p:spPr>
            <a:xfrm>
              <a:off x="1090197" y="1929669"/>
              <a:ext cx="18870" cy="16065"/>
            </a:xfrm>
            <a:custGeom>
              <a:avLst/>
              <a:gdLst/>
              <a:ahLst/>
              <a:cxnLst/>
              <a:rect l="l" t="t" r="r" b="b"/>
              <a:pathLst>
                <a:path w="323" h="275" extrusionOk="0">
                  <a:moveTo>
                    <a:pt x="166" y="1"/>
                  </a:moveTo>
                  <a:cubicBezTo>
                    <a:pt x="129" y="1"/>
                    <a:pt x="90" y="9"/>
                    <a:pt x="60" y="27"/>
                  </a:cubicBezTo>
                  <a:cubicBezTo>
                    <a:pt x="1" y="75"/>
                    <a:pt x="1" y="170"/>
                    <a:pt x="60" y="230"/>
                  </a:cubicBezTo>
                  <a:cubicBezTo>
                    <a:pt x="84" y="259"/>
                    <a:pt x="120" y="274"/>
                    <a:pt x="157" y="274"/>
                  </a:cubicBezTo>
                  <a:cubicBezTo>
                    <a:pt x="194" y="274"/>
                    <a:pt x="233" y="259"/>
                    <a:pt x="263" y="230"/>
                  </a:cubicBezTo>
                  <a:cubicBezTo>
                    <a:pt x="322" y="182"/>
                    <a:pt x="322" y="87"/>
                    <a:pt x="263" y="27"/>
                  </a:cubicBezTo>
                  <a:cubicBezTo>
                    <a:pt x="239" y="9"/>
                    <a:pt x="203" y="1"/>
                    <a:pt x="1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65" name="Google Shape;365;p6"/>
            <p:cNvSpPr/>
            <p:nvPr/>
          </p:nvSpPr>
          <p:spPr>
            <a:xfrm>
              <a:off x="1131966" y="1887959"/>
              <a:ext cx="18811" cy="16006"/>
            </a:xfrm>
            <a:custGeom>
              <a:avLst/>
              <a:gdLst/>
              <a:ahLst/>
              <a:cxnLst/>
              <a:rect l="l" t="t" r="r" b="b"/>
              <a:pathLst>
                <a:path w="322" h="274" extrusionOk="0">
                  <a:moveTo>
                    <a:pt x="161" y="0"/>
                  </a:moveTo>
                  <a:cubicBezTo>
                    <a:pt x="125" y="0"/>
                    <a:pt x="89" y="9"/>
                    <a:pt x="60" y="27"/>
                  </a:cubicBezTo>
                  <a:cubicBezTo>
                    <a:pt x="0" y="75"/>
                    <a:pt x="0" y="170"/>
                    <a:pt x="60" y="229"/>
                  </a:cubicBezTo>
                  <a:cubicBezTo>
                    <a:pt x="84" y="259"/>
                    <a:pt x="119" y="274"/>
                    <a:pt x="156" y="274"/>
                  </a:cubicBezTo>
                  <a:cubicBezTo>
                    <a:pt x="194" y="274"/>
                    <a:pt x="232" y="259"/>
                    <a:pt x="262" y="229"/>
                  </a:cubicBezTo>
                  <a:cubicBezTo>
                    <a:pt x="322" y="182"/>
                    <a:pt x="322" y="86"/>
                    <a:pt x="262" y="27"/>
                  </a:cubicBezTo>
                  <a:cubicBezTo>
                    <a:pt x="232" y="9"/>
                    <a:pt x="197" y="0"/>
                    <a:pt x="1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66" name="Google Shape;366;p6"/>
            <p:cNvSpPr/>
            <p:nvPr/>
          </p:nvSpPr>
          <p:spPr>
            <a:xfrm>
              <a:off x="1172275" y="1847943"/>
              <a:ext cx="18169" cy="16415"/>
            </a:xfrm>
            <a:custGeom>
              <a:avLst/>
              <a:gdLst/>
              <a:ahLst/>
              <a:cxnLst/>
              <a:rect l="l" t="t" r="r" b="b"/>
              <a:pathLst>
                <a:path w="311" h="281" extrusionOk="0">
                  <a:moveTo>
                    <a:pt x="151" y="1"/>
                  </a:moveTo>
                  <a:cubicBezTo>
                    <a:pt x="117" y="1"/>
                    <a:pt x="84" y="15"/>
                    <a:pt x="60" y="45"/>
                  </a:cubicBezTo>
                  <a:cubicBezTo>
                    <a:pt x="1" y="93"/>
                    <a:pt x="1" y="176"/>
                    <a:pt x="60" y="236"/>
                  </a:cubicBezTo>
                  <a:cubicBezTo>
                    <a:pt x="84" y="265"/>
                    <a:pt x="117" y="280"/>
                    <a:pt x="151" y="280"/>
                  </a:cubicBezTo>
                  <a:cubicBezTo>
                    <a:pt x="185" y="280"/>
                    <a:pt x="221" y="265"/>
                    <a:pt x="251" y="236"/>
                  </a:cubicBezTo>
                  <a:cubicBezTo>
                    <a:pt x="310" y="200"/>
                    <a:pt x="310" y="105"/>
                    <a:pt x="251" y="45"/>
                  </a:cubicBezTo>
                  <a:cubicBezTo>
                    <a:pt x="221" y="15"/>
                    <a:pt x="185" y="1"/>
                    <a:pt x="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67" name="Google Shape;367;p6"/>
            <p:cNvSpPr/>
            <p:nvPr/>
          </p:nvSpPr>
          <p:spPr>
            <a:xfrm>
              <a:off x="1213343" y="1806466"/>
              <a:ext cx="18110" cy="16123"/>
            </a:xfrm>
            <a:custGeom>
              <a:avLst/>
              <a:gdLst/>
              <a:ahLst/>
              <a:cxnLst/>
              <a:rect l="l" t="t" r="r" b="b"/>
              <a:pathLst>
                <a:path w="310" h="276" extrusionOk="0">
                  <a:moveTo>
                    <a:pt x="165" y="1"/>
                  </a:moveTo>
                  <a:cubicBezTo>
                    <a:pt x="129" y="1"/>
                    <a:pt x="91" y="16"/>
                    <a:pt x="60" y="41"/>
                  </a:cubicBezTo>
                  <a:cubicBezTo>
                    <a:pt x="0" y="88"/>
                    <a:pt x="0" y="172"/>
                    <a:pt x="60" y="231"/>
                  </a:cubicBezTo>
                  <a:cubicBezTo>
                    <a:pt x="78" y="261"/>
                    <a:pt x="110" y="276"/>
                    <a:pt x="146" y="276"/>
                  </a:cubicBezTo>
                  <a:cubicBezTo>
                    <a:pt x="182" y="276"/>
                    <a:pt x="220" y="261"/>
                    <a:pt x="250" y="231"/>
                  </a:cubicBezTo>
                  <a:cubicBezTo>
                    <a:pt x="310" y="196"/>
                    <a:pt x="310" y="100"/>
                    <a:pt x="250" y="41"/>
                  </a:cubicBezTo>
                  <a:cubicBezTo>
                    <a:pt x="228" y="13"/>
                    <a:pt x="197" y="1"/>
                    <a:pt x="1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68" name="Google Shape;368;p6"/>
            <p:cNvSpPr/>
            <p:nvPr/>
          </p:nvSpPr>
          <p:spPr>
            <a:xfrm>
              <a:off x="1255053" y="1764755"/>
              <a:ext cx="18169" cy="16123"/>
            </a:xfrm>
            <a:custGeom>
              <a:avLst/>
              <a:gdLst/>
              <a:ahLst/>
              <a:cxnLst/>
              <a:rect l="l" t="t" r="r" b="b"/>
              <a:pathLst>
                <a:path w="311" h="276" extrusionOk="0">
                  <a:moveTo>
                    <a:pt x="165" y="0"/>
                  </a:moveTo>
                  <a:cubicBezTo>
                    <a:pt x="130" y="0"/>
                    <a:pt x="92" y="15"/>
                    <a:pt x="60" y="40"/>
                  </a:cubicBezTo>
                  <a:cubicBezTo>
                    <a:pt x="1" y="88"/>
                    <a:pt x="1" y="171"/>
                    <a:pt x="60" y="231"/>
                  </a:cubicBezTo>
                  <a:cubicBezTo>
                    <a:pt x="78" y="261"/>
                    <a:pt x="111" y="276"/>
                    <a:pt x="146" y="276"/>
                  </a:cubicBezTo>
                  <a:cubicBezTo>
                    <a:pt x="182" y="276"/>
                    <a:pt x="221" y="261"/>
                    <a:pt x="251" y="231"/>
                  </a:cubicBezTo>
                  <a:cubicBezTo>
                    <a:pt x="310" y="195"/>
                    <a:pt x="310" y="100"/>
                    <a:pt x="251" y="40"/>
                  </a:cubicBezTo>
                  <a:cubicBezTo>
                    <a:pt x="228" y="12"/>
                    <a:pt x="198" y="0"/>
                    <a:pt x="1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69" name="Google Shape;369;p6"/>
            <p:cNvSpPr/>
            <p:nvPr/>
          </p:nvSpPr>
          <p:spPr>
            <a:xfrm>
              <a:off x="1294719" y="1725557"/>
              <a:ext cx="18110" cy="16123"/>
            </a:xfrm>
            <a:custGeom>
              <a:avLst/>
              <a:gdLst/>
              <a:ahLst/>
              <a:cxnLst/>
              <a:rect l="l" t="t" r="r" b="b"/>
              <a:pathLst>
                <a:path w="310" h="276" extrusionOk="0">
                  <a:moveTo>
                    <a:pt x="151" y="0"/>
                  </a:moveTo>
                  <a:cubicBezTo>
                    <a:pt x="116" y="0"/>
                    <a:pt x="84" y="15"/>
                    <a:pt x="60" y="45"/>
                  </a:cubicBezTo>
                  <a:cubicBezTo>
                    <a:pt x="0" y="92"/>
                    <a:pt x="0" y="176"/>
                    <a:pt x="60" y="235"/>
                  </a:cubicBezTo>
                  <a:cubicBezTo>
                    <a:pt x="82" y="263"/>
                    <a:pt x="113" y="276"/>
                    <a:pt x="145" y="276"/>
                  </a:cubicBezTo>
                  <a:cubicBezTo>
                    <a:pt x="181" y="276"/>
                    <a:pt x="219" y="260"/>
                    <a:pt x="250" y="235"/>
                  </a:cubicBezTo>
                  <a:cubicBezTo>
                    <a:pt x="310" y="188"/>
                    <a:pt x="310" y="104"/>
                    <a:pt x="250" y="45"/>
                  </a:cubicBezTo>
                  <a:cubicBezTo>
                    <a:pt x="220" y="15"/>
                    <a:pt x="185" y="0"/>
                    <a:pt x="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70" name="Google Shape;370;p6"/>
            <p:cNvSpPr/>
            <p:nvPr/>
          </p:nvSpPr>
          <p:spPr>
            <a:xfrm>
              <a:off x="1336429" y="1683788"/>
              <a:ext cx="18169" cy="16415"/>
            </a:xfrm>
            <a:custGeom>
              <a:avLst/>
              <a:gdLst/>
              <a:ahLst/>
              <a:cxnLst/>
              <a:rect l="l" t="t" r="r" b="b"/>
              <a:pathLst>
                <a:path w="311" h="281" extrusionOk="0">
                  <a:moveTo>
                    <a:pt x="151" y="1"/>
                  </a:moveTo>
                  <a:cubicBezTo>
                    <a:pt x="117" y="1"/>
                    <a:pt x="84" y="16"/>
                    <a:pt x="60" y="45"/>
                  </a:cubicBezTo>
                  <a:cubicBezTo>
                    <a:pt x="1" y="93"/>
                    <a:pt x="1" y="176"/>
                    <a:pt x="60" y="236"/>
                  </a:cubicBezTo>
                  <a:cubicBezTo>
                    <a:pt x="84" y="266"/>
                    <a:pt x="117" y="280"/>
                    <a:pt x="151" y="280"/>
                  </a:cubicBezTo>
                  <a:cubicBezTo>
                    <a:pt x="185" y="280"/>
                    <a:pt x="221" y="266"/>
                    <a:pt x="251" y="236"/>
                  </a:cubicBezTo>
                  <a:cubicBezTo>
                    <a:pt x="310" y="188"/>
                    <a:pt x="310" y="105"/>
                    <a:pt x="251" y="45"/>
                  </a:cubicBezTo>
                  <a:cubicBezTo>
                    <a:pt x="221" y="16"/>
                    <a:pt x="185" y="1"/>
                    <a:pt x="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71" name="Google Shape;371;p6"/>
            <p:cNvSpPr/>
            <p:nvPr/>
          </p:nvSpPr>
          <p:spPr>
            <a:xfrm>
              <a:off x="1378140" y="1642078"/>
              <a:ext cx="18169" cy="16415"/>
            </a:xfrm>
            <a:custGeom>
              <a:avLst/>
              <a:gdLst/>
              <a:ahLst/>
              <a:cxnLst/>
              <a:rect l="l" t="t" r="r" b="b"/>
              <a:pathLst>
                <a:path w="311" h="281" extrusionOk="0">
                  <a:moveTo>
                    <a:pt x="151" y="0"/>
                  </a:moveTo>
                  <a:cubicBezTo>
                    <a:pt x="117" y="0"/>
                    <a:pt x="84" y="15"/>
                    <a:pt x="61" y="45"/>
                  </a:cubicBezTo>
                  <a:cubicBezTo>
                    <a:pt x="1" y="93"/>
                    <a:pt x="1" y="176"/>
                    <a:pt x="61" y="235"/>
                  </a:cubicBezTo>
                  <a:cubicBezTo>
                    <a:pt x="84" y="265"/>
                    <a:pt x="117" y="280"/>
                    <a:pt x="151" y="280"/>
                  </a:cubicBezTo>
                  <a:cubicBezTo>
                    <a:pt x="186" y="280"/>
                    <a:pt x="221" y="265"/>
                    <a:pt x="251" y="235"/>
                  </a:cubicBezTo>
                  <a:cubicBezTo>
                    <a:pt x="311" y="188"/>
                    <a:pt x="311" y="104"/>
                    <a:pt x="251" y="45"/>
                  </a:cubicBezTo>
                  <a:cubicBezTo>
                    <a:pt x="221" y="15"/>
                    <a:pt x="186" y="0"/>
                    <a:pt x="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72" name="Google Shape;372;p6"/>
            <p:cNvSpPr/>
            <p:nvPr/>
          </p:nvSpPr>
          <p:spPr>
            <a:xfrm>
              <a:off x="1417105" y="1602762"/>
              <a:ext cx="18169" cy="16065"/>
            </a:xfrm>
            <a:custGeom>
              <a:avLst/>
              <a:gdLst/>
              <a:ahLst/>
              <a:cxnLst/>
              <a:rect l="l" t="t" r="r" b="b"/>
              <a:pathLst>
                <a:path w="311" h="275" extrusionOk="0">
                  <a:moveTo>
                    <a:pt x="156" y="1"/>
                  </a:moveTo>
                  <a:cubicBezTo>
                    <a:pt x="120" y="1"/>
                    <a:pt x="84" y="10"/>
                    <a:pt x="60" y="27"/>
                  </a:cubicBezTo>
                  <a:cubicBezTo>
                    <a:pt x="1" y="75"/>
                    <a:pt x="1" y="170"/>
                    <a:pt x="60" y="230"/>
                  </a:cubicBezTo>
                  <a:cubicBezTo>
                    <a:pt x="84" y="260"/>
                    <a:pt x="120" y="274"/>
                    <a:pt x="156" y="274"/>
                  </a:cubicBezTo>
                  <a:cubicBezTo>
                    <a:pt x="191" y="274"/>
                    <a:pt x="227" y="260"/>
                    <a:pt x="251" y="230"/>
                  </a:cubicBezTo>
                  <a:cubicBezTo>
                    <a:pt x="310" y="182"/>
                    <a:pt x="310" y="87"/>
                    <a:pt x="251" y="27"/>
                  </a:cubicBezTo>
                  <a:cubicBezTo>
                    <a:pt x="227" y="10"/>
                    <a:pt x="191" y="1"/>
                    <a:pt x="1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73" name="Google Shape;373;p6"/>
            <p:cNvSpPr/>
            <p:nvPr/>
          </p:nvSpPr>
          <p:spPr>
            <a:xfrm>
              <a:off x="1458874" y="1561052"/>
              <a:ext cx="18811" cy="16065"/>
            </a:xfrm>
            <a:custGeom>
              <a:avLst/>
              <a:gdLst/>
              <a:ahLst/>
              <a:cxnLst/>
              <a:rect l="l" t="t" r="r" b="b"/>
              <a:pathLst>
                <a:path w="322" h="275" extrusionOk="0">
                  <a:moveTo>
                    <a:pt x="156" y="0"/>
                  </a:moveTo>
                  <a:cubicBezTo>
                    <a:pt x="119" y="0"/>
                    <a:pt x="83" y="9"/>
                    <a:pt x="60" y="27"/>
                  </a:cubicBezTo>
                  <a:cubicBezTo>
                    <a:pt x="0" y="75"/>
                    <a:pt x="0" y="170"/>
                    <a:pt x="60" y="229"/>
                  </a:cubicBezTo>
                  <a:cubicBezTo>
                    <a:pt x="83" y="259"/>
                    <a:pt x="119" y="274"/>
                    <a:pt x="156" y="274"/>
                  </a:cubicBezTo>
                  <a:cubicBezTo>
                    <a:pt x="194" y="274"/>
                    <a:pt x="232" y="259"/>
                    <a:pt x="262" y="229"/>
                  </a:cubicBezTo>
                  <a:cubicBezTo>
                    <a:pt x="322" y="182"/>
                    <a:pt x="322" y="87"/>
                    <a:pt x="262" y="27"/>
                  </a:cubicBezTo>
                  <a:cubicBezTo>
                    <a:pt x="232" y="9"/>
                    <a:pt x="194" y="0"/>
                    <a:pt x="1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74" name="Google Shape;374;p6"/>
            <p:cNvSpPr/>
            <p:nvPr/>
          </p:nvSpPr>
          <p:spPr>
            <a:xfrm>
              <a:off x="1500584" y="1519283"/>
              <a:ext cx="18169" cy="16065"/>
            </a:xfrm>
            <a:custGeom>
              <a:avLst/>
              <a:gdLst/>
              <a:ahLst/>
              <a:cxnLst/>
              <a:rect l="l" t="t" r="r" b="b"/>
              <a:pathLst>
                <a:path w="311" h="275" extrusionOk="0">
                  <a:moveTo>
                    <a:pt x="157" y="1"/>
                  </a:moveTo>
                  <a:cubicBezTo>
                    <a:pt x="120" y="1"/>
                    <a:pt x="84" y="10"/>
                    <a:pt x="60" y="28"/>
                  </a:cubicBezTo>
                  <a:cubicBezTo>
                    <a:pt x="0" y="75"/>
                    <a:pt x="0" y="171"/>
                    <a:pt x="60" y="230"/>
                  </a:cubicBezTo>
                  <a:cubicBezTo>
                    <a:pt x="84" y="260"/>
                    <a:pt x="120" y="275"/>
                    <a:pt x="157" y="275"/>
                  </a:cubicBezTo>
                  <a:cubicBezTo>
                    <a:pt x="194" y="275"/>
                    <a:pt x="233" y="260"/>
                    <a:pt x="262" y="230"/>
                  </a:cubicBezTo>
                  <a:cubicBezTo>
                    <a:pt x="310" y="182"/>
                    <a:pt x="310" y="87"/>
                    <a:pt x="262" y="28"/>
                  </a:cubicBezTo>
                  <a:cubicBezTo>
                    <a:pt x="233" y="10"/>
                    <a:pt x="194" y="1"/>
                    <a:pt x="1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75" name="Google Shape;375;p6"/>
            <p:cNvSpPr/>
            <p:nvPr/>
          </p:nvSpPr>
          <p:spPr>
            <a:xfrm>
              <a:off x="1130564" y="1968985"/>
              <a:ext cx="18110" cy="16415"/>
            </a:xfrm>
            <a:custGeom>
              <a:avLst/>
              <a:gdLst/>
              <a:ahLst/>
              <a:cxnLst/>
              <a:rect l="l" t="t" r="r" b="b"/>
              <a:pathLst>
                <a:path w="310" h="281" extrusionOk="0">
                  <a:moveTo>
                    <a:pt x="155" y="0"/>
                  </a:moveTo>
                  <a:cubicBezTo>
                    <a:pt x="122" y="0"/>
                    <a:pt x="90" y="15"/>
                    <a:pt x="60" y="45"/>
                  </a:cubicBezTo>
                  <a:cubicBezTo>
                    <a:pt x="0" y="93"/>
                    <a:pt x="0" y="176"/>
                    <a:pt x="60" y="235"/>
                  </a:cubicBezTo>
                  <a:cubicBezTo>
                    <a:pt x="78" y="265"/>
                    <a:pt x="110" y="280"/>
                    <a:pt x="146" y="280"/>
                  </a:cubicBezTo>
                  <a:cubicBezTo>
                    <a:pt x="182" y="280"/>
                    <a:pt x="221" y="265"/>
                    <a:pt x="250" y="235"/>
                  </a:cubicBezTo>
                  <a:cubicBezTo>
                    <a:pt x="310" y="188"/>
                    <a:pt x="310" y="104"/>
                    <a:pt x="250" y="45"/>
                  </a:cubicBezTo>
                  <a:cubicBezTo>
                    <a:pt x="221" y="15"/>
                    <a:pt x="188" y="0"/>
                    <a:pt x="1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76" name="Google Shape;376;p6"/>
            <p:cNvSpPr/>
            <p:nvPr/>
          </p:nvSpPr>
          <p:spPr>
            <a:xfrm>
              <a:off x="1172275" y="1927742"/>
              <a:ext cx="18169" cy="15890"/>
            </a:xfrm>
            <a:custGeom>
              <a:avLst/>
              <a:gdLst/>
              <a:ahLst/>
              <a:cxnLst/>
              <a:rect l="l" t="t" r="r" b="b"/>
              <a:pathLst>
                <a:path w="311" h="272" extrusionOk="0">
                  <a:moveTo>
                    <a:pt x="151" y="1"/>
                  </a:moveTo>
                  <a:cubicBezTo>
                    <a:pt x="117" y="1"/>
                    <a:pt x="84" y="13"/>
                    <a:pt x="60" y="37"/>
                  </a:cubicBezTo>
                  <a:cubicBezTo>
                    <a:pt x="1" y="84"/>
                    <a:pt x="1" y="167"/>
                    <a:pt x="60" y="227"/>
                  </a:cubicBezTo>
                  <a:cubicBezTo>
                    <a:pt x="84" y="257"/>
                    <a:pt x="117" y="272"/>
                    <a:pt x="151" y="272"/>
                  </a:cubicBezTo>
                  <a:cubicBezTo>
                    <a:pt x="185" y="272"/>
                    <a:pt x="221" y="257"/>
                    <a:pt x="251" y="227"/>
                  </a:cubicBezTo>
                  <a:cubicBezTo>
                    <a:pt x="310" y="179"/>
                    <a:pt x="310" y="96"/>
                    <a:pt x="251" y="37"/>
                  </a:cubicBezTo>
                  <a:cubicBezTo>
                    <a:pt x="221" y="13"/>
                    <a:pt x="185" y="1"/>
                    <a:pt x="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77" name="Google Shape;377;p6"/>
            <p:cNvSpPr/>
            <p:nvPr/>
          </p:nvSpPr>
          <p:spPr>
            <a:xfrm>
              <a:off x="1211239" y="1888309"/>
              <a:ext cx="18169" cy="16357"/>
            </a:xfrm>
            <a:custGeom>
              <a:avLst/>
              <a:gdLst/>
              <a:ahLst/>
              <a:cxnLst/>
              <a:rect l="l" t="t" r="r" b="b"/>
              <a:pathLst>
                <a:path w="311" h="280" extrusionOk="0">
                  <a:moveTo>
                    <a:pt x="160" y="0"/>
                  </a:moveTo>
                  <a:cubicBezTo>
                    <a:pt x="125" y="0"/>
                    <a:pt x="90" y="15"/>
                    <a:pt x="60" y="45"/>
                  </a:cubicBezTo>
                  <a:cubicBezTo>
                    <a:pt x="0" y="80"/>
                    <a:pt x="0" y="176"/>
                    <a:pt x="60" y="235"/>
                  </a:cubicBezTo>
                  <a:cubicBezTo>
                    <a:pt x="84" y="265"/>
                    <a:pt x="117" y="280"/>
                    <a:pt x="151" y="280"/>
                  </a:cubicBezTo>
                  <a:cubicBezTo>
                    <a:pt x="185" y="280"/>
                    <a:pt x="221" y="265"/>
                    <a:pt x="251" y="235"/>
                  </a:cubicBezTo>
                  <a:cubicBezTo>
                    <a:pt x="310" y="188"/>
                    <a:pt x="310" y="104"/>
                    <a:pt x="251" y="45"/>
                  </a:cubicBezTo>
                  <a:cubicBezTo>
                    <a:pt x="227" y="15"/>
                    <a:pt x="194" y="0"/>
                    <a:pt x="1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78" name="Google Shape;378;p6"/>
            <p:cNvSpPr/>
            <p:nvPr/>
          </p:nvSpPr>
          <p:spPr>
            <a:xfrm>
              <a:off x="1252950" y="1846541"/>
              <a:ext cx="18169" cy="16182"/>
            </a:xfrm>
            <a:custGeom>
              <a:avLst/>
              <a:gdLst/>
              <a:ahLst/>
              <a:cxnLst/>
              <a:rect l="l" t="t" r="r" b="b"/>
              <a:pathLst>
                <a:path w="311" h="277" extrusionOk="0">
                  <a:moveTo>
                    <a:pt x="165" y="1"/>
                  </a:moveTo>
                  <a:cubicBezTo>
                    <a:pt x="129" y="1"/>
                    <a:pt x="90" y="16"/>
                    <a:pt x="60" y="45"/>
                  </a:cubicBezTo>
                  <a:cubicBezTo>
                    <a:pt x="1" y="81"/>
                    <a:pt x="13" y="176"/>
                    <a:pt x="60" y="236"/>
                  </a:cubicBezTo>
                  <a:cubicBezTo>
                    <a:pt x="83" y="264"/>
                    <a:pt x="113" y="276"/>
                    <a:pt x="146" y="276"/>
                  </a:cubicBezTo>
                  <a:cubicBezTo>
                    <a:pt x="181" y="276"/>
                    <a:pt x="219" y="261"/>
                    <a:pt x="251" y="236"/>
                  </a:cubicBezTo>
                  <a:cubicBezTo>
                    <a:pt x="310" y="188"/>
                    <a:pt x="310" y="93"/>
                    <a:pt x="251" y="45"/>
                  </a:cubicBezTo>
                  <a:cubicBezTo>
                    <a:pt x="233" y="16"/>
                    <a:pt x="200" y="1"/>
                    <a:pt x="1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79" name="Google Shape;379;p6"/>
            <p:cNvSpPr/>
            <p:nvPr/>
          </p:nvSpPr>
          <p:spPr>
            <a:xfrm>
              <a:off x="1294719" y="1804830"/>
              <a:ext cx="18110" cy="16123"/>
            </a:xfrm>
            <a:custGeom>
              <a:avLst/>
              <a:gdLst/>
              <a:ahLst/>
              <a:cxnLst/>
              <a:rect l="l" t="t" r="r" b="b"/>
              <a:pathLst>
                <a:path w="310" h="276" extrusionOk="0">
                  <a:moveTo>
                    <a:pt x="164" y="0"/>
                  </a:moveTo>
                  <a:cubicBezTo>
                    <a:pt x="128" y="0"/>
                    <a:pt x="90" y="15"/>
                    <a:pt x="60" y="45"/>
                  </a:cubicBezTo>
                  <a:cubicBezTo>
                    <a:pt x="0" y="81"/>
                    <a:pt x="0" y="176"/>
                    <a:pt x="60" y="236"/>
                  </a:cubicBezTo>
                  <a:cubicBezTo>
                    <a:pt x="82" y="264"/>
                    <a:pt x="113" y="276"/>
                    <a:pt x="145" y="276"/>
                  </a:cubicBezTo>
                  <a:cubicBezTo>
                    <a:pt x="181" y="276"/>
                    <a:pt x="219" y="261"/>
                    <a:pt x="250" y="236"/>
                  </a:cubicBezTo>
                  <a:cubicBezTo>
                    <a:pt x="310" y="188"/>
                    <a:pt x="310" y="105"/>
                    <a:pt x="250" y="45"/>
                  </a:cubicBezTo>
                  <a:cubicBezTo>
                    <a:pt x="232" y="15"/>
                    <a:pt x="200" y="0"/>
                    <a:pt x="1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80" name="Google Shape;380;p6"/>
            <p:cNvSpPr/>
            <p:nvPr/>
          </p:nvSpPr>
          <p:spPr>
            <a:xfrm>
              <a:off x="1335027" y="1764989"/>
              <a:ext cx="18169" cy="15890"/>
            </a:xfrm>
            <a:custGeom>
              <a:avLst/>
              <a:gdLst/>
              <a:ahLst/>
              <a:cxnLst/>
              <a:rect l="l" t="t" r="r" b="b"/>
              <a:pathLst>
                <a:path w="311" h="272" extrusionOk="0">
                  <a:moveTo>
                    <a:pt x="147" y="1"/>
                  </a:moveTo>
                  <a:cubicBezTo>
                    <a:pt x="111" y="1"/>
                    <a:pt x="78" y="13"/>
                    <a:pt x="60" y="36"/>
                  </a:cubicBezTo>
                  <a:cubicBezTo>
                    <a:pt x="1" y="84"/>
                    <a:pt x="1" y="167"/>
                    <a:pt x="60" y="227"/>
                  </a:cubicBezTo>
                  <a:cubicBezTo>
                    <a:pt x="78" y="257"/>
                    <a:pt x="111" y="272"/>
                    <a:pt x="147" y="272"/>
                  </a:cubicBezTo>
                  <a:cubicBezTo>
                    <a:pt x="182" y="272"/>
                    <a:pt x="221" y="257"/>
                    <a:pt x="251" y="227"/>
                  </a:cubicBezTo>
                  <a:cubicBezTo>
                    <a:pt x="310" y="191"/>
                    <a:pt x="310" y="96"/>
                    <a:pt x="251" y="36"/>
                  </a:cubicBezTo>
                  <a:cubicBezTo>
                    <a:pt x="221" y="13"/>
                    <a:pt x="182" y="1"/>
                    <a:pt x="1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81" name="Google Shape;381;p6"/>
            <p:cNvSpPr/>
            <p:nvPr/>
          </p:nvSpPr>
          <p:spPr>
            <a:xfrm>
              <a:off x="1376796" y="1723454"/>
              <a:ext cx="18110" cy="17116"/>
            </a:xfrm>
            <a:custGeom>
              <a:avLst/>
              <a:gdLst/>
              <a:ahLst/>
              <a:cxnLst/>
              <a:rect l="l" t="t" r="r" b="b"/>
              <a:pathLst>
                <a:path w="310" h="293" extrusionOk="0">
                  <a:moveTo>
                    <a:pt x="146" y="0"/>
                  </a:moveTo>
                  <a:cubicBezTo>
                    <a:pt x="110" y="0"/>
                    <a:pt x="78" y="15"/>
                    <a:pt x="60" y="45"/>
                  </a:cubicBezTo>
                  <a:cubicBezTo>
                    <a:pt x="0" y="93"/>
                    <a:pt x="0" y="188"/>
                    <a:pt x="60" y="247"/>
                  </a:cubicBezTo>
                  <a:cubicBezTo>
                    <a:pt x="78" y="277"/>
                    <a:pt x="110" y="292"/>
                    <a:pt x="146" y="292"/>
                  </a:cubicBezTo>
                  <a:cubicBezTo>
                    <a:pt x="182" y="292"/>
                    <a:pt x="220" y="277"/>
                    <a:pt x="250" y="247"/>
                  </a:cubicBezTo>
                  <a:cubicBezTo>
                    <a:pt x="310" y="200"/>
                    <a:pt x="310" y="105"/>
                    <a:pt x="250" y="45"/>
                  </a:cubicBezTo>
                  <a:cubicBezTo>
                    <a:pt x="220" y="15"/>
                    <a:pt x="182" y="0"/>
                    <a:pt x="1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82" name="Google Shape;382;p6"/>
            <p:cNvSpPr/>
            <p:nvPr/>
          </p:nvSpPr>
          <p:spPr>
            <a:xfrm>
              <a:off x="1418507" y="1681685"/>
              <a:ext cx="18169" cy="17116"/>
            </a:xfrm>
            <a:custGeom>
              <a:avLst/>
              <a:gdLst/>
              <a:ahLst/>
              <a:cxnLst/>
              <a:rect l="l" t="t" r="r" b="b"/>
              <a:pathLst>
                <a:path w="311" h="293" extrusionOk="0">
                  <a:moveTo>
                    <a:pt x="146" y="1"/>
                  </a:moveTo>
                  <a:cubicBezTo>
                    <a:pt x="111" y="1"/>
                    <a:pt x="78" y="16"/>
                    <a:pt x="60" y="46"/>
                  </a:cubicBezTo>
                  <a:cubicBezTo>
                    <a:pt x="1" y="93"/>
                    <a:pt x="1" y="188"/>
                    <a:pt x="60" y="248"/>
                  </a:cubicBezTo>
                  <a:cubicBezTo>
                    <a:pt x="78" y="278"/>
                    <a:pt x="111" y="293"/>
                    <a:pt x="146" y="293"/>
                  </a:cubicBezTo>
                  <a:cubicBezTo>
                    <a:pt x="182" y="293"/>
                    <a:pt x="221" y="278"/>
                    <a:pt x="251" y="248"/>
                  </a:cubicBezTo>
                  <a:cubicBezTo>
                    <a:pt x="310" y="200"/>
                    <a:pt x="310" y="105"/>
                    <a:pt x="251" y="46"/>
                  </a:cubicBezTo>
                  <a:cubicBezTo>
                    <a:pt x="221" y="16"/>
                    <a:pt x="182" y="1"/>
                    <a:pt x="1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83" name="Google Shape;383;p6"/>
            <p:cNvSpPr/>
            <p:nvPr/>
          </p:nvSpPr>
          <p:spPr>
            <a:xfrm>
              <a:off x="1457472" y="1642603"/>
              <a:ext cx="18110" cy="15890"/>
            </a:xfrm>
            <a:custGeom>
              <a:avLst/>
              <a:gdLst/>
              <a:ahLst/>
              <a:cxnLst/>
              <a:rect l="l" t="t" r="r" b="b"/>
              <a:pathLst>
                <a:path w="310" h="272" extrusionOk="0">
                  <a:moveTo>
                    <a:pt x="151" y="0"/>
                  </a:moveTo>
                  <a:cubicBezTo>
                    <a:pt x="116" y="0"/>
                    <a:pt x="84" y="12"/>
                    <a:pt x="60" y="36"/>
                  </a:cubicBezTo>
                  <a:cubicBezTo>
                    <a:pt x="0" y="84"/>
                    <a:pt x="0" y="167"/>
                    <a:pt x="60" y="226"/>
                  </a:cubicBezTo>
                  <a:cubicBezTo>
                    <a:pt x="84" y="256"/>
                    <a:pt x="116" y="271"/>
                    <a:pt x="151" y="271"/>
                  </a:cubicBezTo>
                  <a:cubicBezTo>
                    <a:pt x="185" y="271"/>
                    <a:pt x="221" y="256"/>
                    <a:pt x="250" y="226"/>
                  </a:cubicBezTo>
                  <a:cubicBezTo>
                    <a:pt x="310" y="179"/>
                    <a:pt x="310" y="95"/>
                    <a:pt x="250" y="36"/>
                  </a:cubicBezTo>
                  <a:cubicBezTo>
                    <a:pt x="221" y="12"/>
                    <a:pt x="185" y="0"/>
                    <a:pt x="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84" name="Google Shape;384;p6"/>
            <p:cNvSpPr/>
            <p:nvPr/>
          </p:nvSpPr>
          <p:spPr>
            <a:xfrm>
              <a:off x="1499182" y="1600835"/>
              <a:ext cx="18169" cy="15890"/>
            </a:xfrm>
            <a:custGeom>
              <a:avLst/>
              <a:gdLst/>
              <a:ahLst/>
              <a:cxnLst/>
              <a:rect l="l" t="t" r="r" b="b"/>
              <a:pathLst>
                <a:path w="311" h="272" extrusionOk="0">
                  <a:moveTo>
                    <a:pt x="151" y="1"/>
                  </a:moveTo>
                  <a:cubicBezTo>
                    <a:pt x="117" y="1"/>
                    <a:pt x="84" y="13"/>
                    <a:pt x="60" y="37"/>
                  </a:cubicBezTo>
                  <a:cubicBezTo>
                    <a:pt x="1" y="84"/>
                    <a:pt x="1" y="168"/>
                    <a:pt x="60" y="227"/>
                  </a:cubicBezTo>
                  <a:cubicBezTo>
                    <a:pt x="84" y="257"/>
                    <a:pt x="117" y="272"/>
                    <a:pt x="151" y="272"/>
                  </a:cubicBezTo>
                  <a:cubicBezTo>
                    <a:pt x="185" y="272"/>
                    <a:pt x="221" y="257"/>
                    <a:pt x="251" y="227"/>
                  </a:cubicBezTo>
                  <a:cubicBezTo>
                    <a:pt x="310" y="179"/>
                    <a:pt x="310" y="96"/>
                    <a:pt x="251" y="37"/>
                  </a:cubicBezTo>
                  <a:cubicBezTo>
                    <a:pt x="221" y="13"/>
                    <a:pt x="185" y="1"/>
                    <a:pt x="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85" name="Google Shape;385;p6"/>
            <p:cNvSpPr/>
            <p:nvPr/>
          </p:nvSpPr>
          <p:spPr>
            <a:xfrm>
              <a:off x="1540951" y="1559124"/>
              <a:ext cx="18110" cy="15656"/>
            </a:xfrm>
            <a:custGeom>
              <a:avLst/>
              <a:gdLst/>
              <a:ahLst/>
              <a:cxnLst/>
              <a:rect l="l" t="t" r="r" b="b"/>
              <a:pathLst>
                <a:path w="310" h="268" extrusionOk="0">
                  <a:moveTo>
                    <a:pt x="150" y="0"/>
                  </a:moveTo>
                  <a:cubicBezTo>
                    <a:pt x="116" y="0"/>
                    <a:pt x="83" y="12"/>
                    <a:pt x="60" y="36"/>
                  </a:cubicBezTo>
                  <a:cubicBezTo>
                    <a:pt x="0" y="84"/>
                    <a:pt x="12" y="167"/>
                    <a:pt x="60" y="227"/>
                  </a:cubicBezTo>
                  <a:cubicBezTo>
                    <a:pt x="82" y="255"/>
                    <a:pt x="113" y="267"/>
                    <a:pt x="145" y="267"/>
                  </a:cubicBezTo>
                  <a:cubicBezTo>
                    <a:pt x="181" y="267"/>
                    <a:pt x="219" y="252"/>
                    <a:pt x="250" y="227"/>
                  </a:cubicBezTo>
                  <a:cubicBezTo>
                    <a:pt x="310" y="179"/>
                    <a:pt x="310" y="96"/>
                    <a:pt x="250" y="36"/>
                  </a:cubicBezTo>
                  <a:cubicBezTo>
                    <a:pt x="220" y="12"/>
                    <a:pt x="185" y="0"/>
                    <a:pt x="1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86" name="Google Shape;386;p6"/>
            <p:cNvSpPr/>
            <p:nvPr/>
          </p:nvSpPr>
          <p:spPr>
            <a:xfrm>
              <a:off x="1211941" y="1967349"/>
              <a:ext cx="18811" cy="16649"/>
            </a:xfrm>
            <a:custGeom>
              <a:avLst/>
              <a:gdLst/>
              <a:ahLst/>
              <a:cxnLst/>
              <a:rect l="l" t="t" r="r" b="b"/>
              <a:pathLst>
                <a:path w="322" h="285" extrusionOk="0">
                  <a:moveTo>
                    <a:pt x="169" y="1"/>
                  </a:moveTo>
                  <a:cubicBezTo>
                    <a:pt x="130" y="1"/>
                    <a:pt x="93" y="17"/>
                    <a:pt x="60" y="37"/>
                  </a:cubicBezTo>
                  <a:cubicBezTo>
                    <a:pt x="0" y="85"/>
                    <a:pt x="0" y="180"/>
                    <a:pt x="60" y="240"/>
                  </a:cubicBezTo>
                  <a:cubicBezTo>
                    <a:pt x="84" y="269"/>
                    <a:pt x="119" y="284"/>
                    <a:pt x="157" y="284"/>
                  </a:cubicBezTo>
                  <a:cubicBezTo>
                    <a:pt x="194" y="284"/>
                    <a:pt x="233" y="269"/>
                    <a:pt x="262" y="240"/>
                  </a:cubicBezTo>
                  <a:cubicBezTo>
                    <a:pt x="322" y="192"/>
                    <a:pt x="322" y="97"/>
                    <a:pt x="262" y="37"/>
                  </a:cubicBezTo>
                  <a:cubicBezTo>
                    <a:pt x="231" y="11"/>
                    <a:pt x="199" y="1"/>
                    <a:pt x="1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87" name="Google Shape;387;p6"/>
            <p:cNvSpPr/>
            <p:nvPr/>
          </p:nvSpPr>
          <p:spPr>
            <a:xfrm>
              <a:off x="1251606" y="1927917"/>
              <a:ext cx="18110" cy="16415"/>
            </a:xfrm>
            <a:custGeom>
              <a:avLst/>
              <a:gdLst/>
              <a:ahLst/>
              <a:cxnLst/>
              <a:rect l="l" t="t" r="r" b="b"/>
              <a:pathLst>
                <a:path w="310" h="281" extrusionOk="0">
                  <a:moveTo>
                    <a:pt x="155" y="1"/>
                  </a:moveTo>
                  <a:cubicBezTo>
                    <a:pt x="119" y="1"/>
                    <a:pt x="83" y="16"/>
                    <a:pt x="60" y="45"/>
                  </a:cubicBezTo>
                  <a:cubicBezTo>
                    <a:pt x="0" y="93"/>
                    <a:pt x="0" y="176"/>
                    <a:pt x="60" y="236"/>
                  </a:cubicBezTo>
                  <a:cubicBezTo>
                    <a:pt x="77" y="266"/>
                    <a:pt x="110" y="281"/>
                    <a:pt x="146" y="281"/>
                  </a:cubicBezTo>
                  <a:cubicBezTo>
                    <a:pt x="182" y="281"/>
                    <a:pt x="220" y="266"/>
                    <a:pt x="250" y="236"/>
                  </a:cubicBezTo>
                  <a:cubicBezTo>
                    <a:pt x="310" y="200"/>
                    <a:pt x="310" y="105"/>
                    <a:pt x="250" y="45"/>
                  </a:cubicBezTo>
                  <a:cubicBezTo>
                    <a:pt x="226" y="16"/>
                    <a:pt x="191" y="1"/>
                    <a:pt x="1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88" name="Google Shape;388;p6"/>
            <p:cNvSpPr/>
            <p:nvPr/>
          </p:nvSpPr>
          <p:spPr>
            <a:xfrm>
              <a:off x="1293317" y="1886440"/>
              <a:ext cx="18110" cy="16182"/>
            </a:xfrm>
            <a:custGeom>
              <a:avLst/>
              <a:gdLst/>
              <a:ahLst/>
              <a:cxnLst/>
              <a:rect l="l" t="t" r="r" b="b"/>
              <a:pathLst>
                <a:path w="310" h="277" extrusionOk="0">
                  <a:moveTo>
                    <a:pt x="165" y="1"/>
                  </a:moveTo>
                  <a:cubicBezTo>
                    <a:pt x="129" y="1"/>
                    <a:pt x="91" y="16"/>
                    <a:pt x="60" y="41"/>
                  </a:cubicBezTo>
                  <a:cubicBezTo>
                    <a:pt x="0" y="89"/>
                    <a:pt x="12" y="172"/>
                    <a:pt x="60" y="232"/>
                  </a:cubicBezTo>
                  <a:cubicBezTo>
                    <a:pt x="78" y="261"/>
                    <a:pt x="111" y="276"/>
                    <a:pt x="146" y="276"/>
                  </a:cubicBezTo>
                  <a:cubicBezTo>
                    <a:pt x="182" y="276"/>
                    <a:pt x="221" y="261"/>
                    <a:pt x="250" y="232"/>
                  </a:cubicBezTo>
                  <a:cubicBezTo>
                    <a:pt x="310" y="196"/>
                    <a:pt x="310" y="101"/>
                    <a:pt x="250" y="41"/>
                  </a:cubicBezTo>
                  <a:cubicBezTo>
                    <a:pt x="228" y="13"/>
                    <a:pt x="197" y="1"/>
                    <a:pt x="1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89" name="Google Shape;389;p6"/>
            <p:cNvSpPr/>
            <p:nvPr/>
          </p:nvSpPr>
          <p:spPr>
            <a:xfrm>
              <a:off x="1335027" y="1844496"/>
              <a:ext cx="18169" cy="16357"/>
            </a:xfrm>
            <a:custGeom>
              <a:avLst/>
              <a:gdLst/>
              <a:ahLst/>
              <a:cxnLst/>
              <a:rect l="l" t="t" r="r" b="b"/>
              <a:pathLst>
                <a:path w="311" h="280" extrusionOk="0">
                  <a:moveTo>
                    <a:pt x="156" y="0"/>
                  </a:moveTo>
                  <a:cubicBezTo>
                    <a:pt x="123" y="0"/>
                    <a:pt x="90" y="15"/>
                    <a:pt x="60" y="45"/>
                  </a:cubicBezTo>
                  <a:cubicBezTo>
                    <a:pt x="1" y="92"/>
                    <a:pt x="1" y="176"/>
                    <a:pt x="60" y="235"/>
                  </a:cubicBezTo>
                  <a:cubicBezTo>
                    <a:pt x="78" y="265"/>
                    <a:pt x="111" y="280"/>
                    <a:pt x="147" y="280"/>
                  </a:cubicBezTo>
                  <a:cubicBezTo>
                    <a:pt x="182" y="280"/>
                    <a:pt x="221" y="265"/>
                    <a:pt x="251" y="235"/>
                  </a:cubicBezTo>
                  <a:cubicBezTo>
                    <a:pt x="310" y="199"/>
                    <a:pt x="310" y="104"/>
                    <a:pt x="251" y="45"/>
                  </a:cubicBezTo>
                  <a:cubicBezTo>
                    <a:pt x="221" y="15"/>
                    <a:pt x="188" y="0"/>
                    <a:pt x="1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90" name="Google Shape;390;p6"/>
            <p:cNvSpPr/>
            <p:nvPr/>
          </p:nvSpPr>
          <p:spPr>
            <a:xfrm>
              <a:off x="1374693" y="1805356"/>
              <a:ext cx="18110" cy="15890"/>
            </a:xfrm>
            <a:custGeom>
              <a:avLst/>
              <a:gdLst/>
              <a:ahLst/>
              <a:cxnLst/>
              <a:rect l="l" t="t" r="r" b="b"/>
              <a:pathLst>
                <a:path w="310" h="272" extrusionOk="0">
                  <a:moveTo>
                    <a:pt x="151" y="0"/>
                  </a:moveTo>
                  <a:cubicBezTo>
                    <a:pt x="117" y="0"/>
                    <a:pt x="84" y="12"/>
                    <a:pt x="60" y="36"/>
                  </a:cubicBezTo>
                  <a:cubicBezTo>
                    <a:pt x="0" y="72"/>
                    <a:pt x="0" y="167"/>
                    <a:pt x="60" y="227"/>
                  </a:cubicBezTo>
                  <a:cubicBezTo>
                    <a:pt x="84" y="256"/>
                    <a:pt x="117" y="271"/>
                    <a:pt x="151" y="271"/>
                  </a:cubicBezTo>
                  <a:cubicBezTo>
                    <a:pt x="185" y="271"/>
                    <a:pt x="221" y="256"/>
                    <a:pt x="250" y="227"/>
                  </a:cubicBezTo>
                  <a:cubicBezTo>
                    <a:pt x="310" y="179"/>
                    <a:pt x="310" y="96"/>
                    <a:pt x="250" y="36"/>
                  </a:cubicBezTo>
                  <a:cubicBezTo>
                    <a:pt x="221" y="12"/>
                    <a:pt x="185" y="0"/>
                    <a:pt x="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91" name="Google Shape;391;p6"/>
            <p:cNvSpPr/>
            <p:nvPr/>
          </p:nvSpPr>
          <p:spPr>
            <a:xfrm>
              <a:off x="1415703" y="1763587"/>
              <a:ext cx="18169" cy="15890"/>
            </a:xfrm>
            <a:custGeom>
              <a:avLst/>
              <a:gdLst/>
              <a:ahLst/>
              <a:cxnLst/>
              <a:rect l="l" t="t" r="r" b="b"/>
              <a:pathLst>
                <a:path w="311" h="272" extrusionOk="0">
                  <a:moveTo>
                    <a:pt x="160" y="1"/>
                  </a:moveTo>
                  <a:cubicBezTo>
                    <a:pt x="126" y="1"/>
                    <a:pt x="90" y="13"/>
                    <a:pt x="60" y="37"/>
                  </a:cubicBezTo>
                  <a:cubicBezTo>
                    <a:pt x="1" y="72"/>
                    <a:pt x="1" y="168"/>
                    <a:pt x="60" y="227"/>
                  </a:cubicBezTo>
                  <a:cubicBezTo>
                    <a:pt x="84" y="257"/>
                    <a:pt x="117" y="272"/>
                    <a:pt x="151" y="272"/>
                  </a:cubicBezTo>
                  <a:cubicBezTo>
                    <a:pt x="185" y="272"/>
                    <a:pt x="221" y="257"/>
                    <a:pt x="251" y="227"/>
                  </a:cubicBezTo>
                  <a:cubicBezTo>
                    <a:pt x="310" y="180"/>
                    <a:pt x="310" y="96"/>
                    <a:pt x="251" y="37"/>
                  </a:cubicBezTo>
                  <a:cubicBezTo>
                    <a:pt x="227" y="13"/>
                    <a:pt x="194" y="1"/>
                    <a:pt x="1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92" name="Google Shape;392;p6"/>
            <p:cNvSpPr/>
            <p:nvPr/>
          </p:nvSpPr>
          <p:spPr>
            <a:xfrm>
              <a:off x="1457472" y="1722286"/>
              <a:ext cx="18110" cy="16182"/>
            </a:xfrm>
            <a:custGeom>
              <a:avLst/>
              <a:gdLst/>
              <a:ahLst/>
              <a:cxnLst/>
              <a:rect l="l" t="t" r="r" b="b"/>
              <a:pathLst>
                <a:path w="310" h="277" extrusionOk="0">
                  <a:moveTo>
                    <a:pt x="165" y="1"/>
                  </a:moveTo>
                  <a:cubicBezTo>
                    <a:pt x="129" y="1"/>
                    <a:pt x="91" y="16"/>
                    <a:pt x="60" y="41"/>
                  </a:cubicBezTo>
                  <a:cubicBezTo>
                    <a:pt x="0" y="89"/>
                    <a:pt x="0" y="172"/>
                    <a:pt x="60" y="232"/>
                  </a:cubicBezTo>
                  <a:cubicBezTo>
                    <a:pt x="84" y="261"/>
                    <a:pt x="116" y="276"/>
                    <a:pt x="151" y="276"/>
                  </a:cubicBezTo>
                  <a:cubicBezTo>
                    <a:pt x="185" y="276"/>
                    <a:pt x="221" y="261"/>
                    <a:pt x="250" y="232"/>
                  </a:cubicBezTo>
                  <a:cubicBezTo>
                    <a:pt x="310" y="184"/>
                    <a:pt x="310" y="101"/>
                    <a:pt x="250" y="41"/>
                  </a:cubicBezTo>
                  <a:cubicBezTo>
                    <a:pt x="228" y="13"/>
                    <a:pt x="197" y="1"/>
                    <a:pt x="1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93" name="Google Shape;393;p6"/>
            <p:cNvSpPr/>
            <p:nvPr/>
          </p:nvSpPr>
          <p:spPr>
            <a:xfrm>
              <a:off x="1497079" y="1681685"/>
              <a:ext cx="18870" cy="17116"/>
            </a:xfrm>
            <a:custGeom>
              <a:avLst/>
              <a:gdLst/>
              <a:ahLst/>
              <a:cxnLst/>
              <a:rect l="l" t="t" r="r" b="b"/>
              <a:pathLst>
                <a:path w="323" h="293" extrusionOk="0">
                  <a:moveTo>
                    <a:pt x="157" y="1"/>
                  </a:moveTo>
                  <a:cubicBezTo>
                    <a:pt x="120" y="1"/>
                    <a:pt x="84" y="16"/>
                    <a:pt x="60" y="46"/>
                  </a:cubicBezTo>
                  <a:cubicBezTo>
                    <a:pt x="1" y="93"/>
                    <a:pt x="1" y="188"/>
                    <a:pt x="60" y="248"/>
                  </a:cubicBezTo>
                  <a:cubicBezTo>
                    <a:pt x="84" y="278"/>
                    <a:pt x="120" y="293"/>
                    <a:pt x="157" y="293"/>
                  </a:cubicBezTo>
                  <a:cubicBezTo>
                    <a:pt x="194" y="293"/>
                    <a:pt x="233" y="278"/>
                    <a:pt x="263" y="248"/>
                  </a:cubicBezTo>
                  <a:cubicBezTo>
                    <a:pt x="322" y="200"/>
                    <a:pt x="322" y="105"/>
                    <a:pt x="263" y="46"/>
                  </a:cubicBezTo>
                  <a:cubicBezTo>
                    <a:pt x="233" y="16"/>
                    <a:pt x="194" y="1"/>
                    <a:pt x="1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94" name="Google Shape;394;p6"/>
            <p:cNvSpPr/>
            <p:nvPr/>
          </p:nvSpPr>
          <p:spPr>
            <a:xfrm>
              <a:off x="1538848" y="1641026"/>
              <a:ext cx="18110" cy="16065"/>
            </a:xfrm>
            <a:custGeom>
              <a:avLst/>
              <a:gdLst/>
              <a:ahLst/>
              <a:cxnLst/>
              <a:rect l="l" t="t" r="r" b="b"/>
              <a:pathLst>
                <a:path w="310" h="275" extrusionOk="0">
                  <a:moveTo>
                    <a:pt x="155" y="0"/>
                  </a:moveTo>
                  <a:cubicBezTo>
                    <a:pt x="119" y="0"/>
                    <a:pt x="84" y="9"/>
                    <a:pt x="60" y="27"/>
                  </a:cubicBezTo>
                  <a:cubicBezTo>
                    <a:pt x="0" y="75"/>
                    <a:pt x="0" y="170"/>
                    <a:pt x="60" y="230"/>
                  </a:cubicBezTo>
                  <a:cubicBezTo>
                    <a:pt x="84" y="259"/>
                    <a:pt x="119" y="274"/>
                    <a:pt x="155" y="274"/>
                  </a:cubicBezTo>
                  <a:cubicBezTo>
                    <a:pt x="191" y="274"/>
                    <a:pt x="227" y="259"/>
                    <a:pt x="250" y="230"/>
                  </a:cubicBezTo>
                  <a:cubicBezTo>
                    <a:pt x="310" y="182"/>
                    <a:pt x="310" y="87"/>
                    <a:pt x="250" y="27"/>
                  </a:cubicBezTo>
                  <a:cubicBezTo>
                    <a:pt x="227" y="9"/>
                    <a:pt x="191" y="0"/>
                    <a:pt x="1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95" name="Google Shape;395;p6"/>
            <p:cNvSpPr/>
            <p:nvPr/>
          </p:nvSpPr>
          <p:spPr>
            <a:xfrm>
              <a:off x="1580559" y="1599316"/>
              <a:ext cx="18870" cy="16006"/>
            </a:xfrm>
            <a:custGeom>
              <a:avLst/>
              <a:gdLst/>
              <a:ahLst/>
              <a:cxnLst/>
              <a:rect l="l" t="t" r="r" b="b"/>
              <a:pathLst>
                <a:path w="323" h="274" extrusionOk="0">
                  <a:moveTo>
                    <a:pt x="161" y="0"/>
                  </a:moveTo>
                  <a:cubicBezTo>
                    <a:pt x="126" y="0"/>
                    <a:pt x="90" y="9"/>
                    <a:pt x="60" y="27"/>
                  </a:cubicBezTo>
                  <a:cubicBezTo>
                    <a:pt x="1" y="74"/>
                    <a:pt x="25" y="170"/>
                    <a:pt x="60" y="229"/>
                  </a:cubicBezTo>
                  <a:cubicBezTo>
                    <a:pt x="84" y="259"/>
                    <a:pt x="120" y="274"/>
                    <a:pt x="157" y="274"/>
                  </a:cubicBezTo>
                  <a:cubicBezTo>
                    <a:pt x="194" y="274"/>
                    <a:pt x="233" y="259"/>
                    <a:pt x="263" y="229"/>
                  </a:cubicBezTo>
                  <a:cubicBezTo>
                    <a:pt x="322" y="182"/>
                    <a:pt x="322" y="86"/>
                    <a:pt x="263" y="27"/>
                  </a:cubicBezTo>
                  <a:cubicBezTo>
                    <a:pt x="233" y="9"/>
                    <a:pt x="197" y="0"/>
                    <a:pt x="1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96" name="Google Shape;396;p6"/>
            <p:cNvSpPr/>
            <p:nvPr/>
          </p:nvSpPr>
          <p:spPr>
            <a:xfrm>
              <a:off x="1291214" y="1968284"/>
              <a:ext cx="18169" cy="16415"/>
            </a:xfrm>
            <a:custGeom>
              <a:avLst/>
              <a:gdLst/>
              <a:ahLst/>
              <a:cxnLst/>
              <a:rect l="l" t="t" r="r" b="b"/>
              <a:pathLst>
                <a:path w="311" h="281" extrusionOk="0">
                  <a:moveTo>
                    <a:pt x="164" y="0"/>
                  </a:moveTo>
                  <a:cubicBezTo>
                    <a:pt x="129" y="0"/>
                    <a:pt x="90" y="15"/>
                    <a:pt x="60" y="45"/>
                  </a:cubicBezTo>
                  <a:cubicBezTo>
                    <a:pt x="1" y="81"/>
                    <a:pt x="1" y="176"/>
                    <a:pt x="60" y="235"/>
                  </a:cubicBezTo>
                  <a:cubicBezTo>
                    <a:pt x="84" y="265"/>
                    <a:pt x="117" y="280"/>
                    <a:pt x="151" y="280"/>
                  </a:cubicBezTo>
                  <a:cubicBezTo>
                    <a:pt x="185" y="280"/>
                    <a:pt x="221" y="265"/>
                    <a:pt x="251" y="235"/>
                  </a:cubicBezTo>
                  <a:cubicBezTo>
                    <a:pt x="310" y="188"/>
                    <a:pt x="310" y="93"/>
                    <a:pt x="251" y="45"/>
                  </a:cubicBezTo>
                  <a:cubicBezTo>
                    <a:pt x="233" y="15"/>
                    <a:pt x="200" y="0"/>
                    <a:pt x="1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97" name="Google Shape;397;p6"/>
            <p:cNvSpPr/>
            <p:nvPr/>
          </p:nvSpPr>
          <p:spPr>
            <a:xfrm>
              <a:off x="1332983" y="1926515"/>
              <a:ext cx="18110" cy="16415"/>
            </a:xfrm>
            <a:custGeom>
              <a:avLst/>
              <a:gdLst/>
              <a:ahLst/>
              <a:cxnLst/>
              <a:rect l="l" t="t" r="r" b="b"/>
              <a:pathLst>
                <a:path w="310" h="281" extrusionOk="0">
                  <a:moveTo>
                    <a:pt x="155" y="1"/>
                  </a:moveTo>
                  <a:cubicBezTo>
                    <a:pt x="122" y="1"/>
                    <a:pt x="89" y="16"/>
                    <a:pt x="60" y="46"/>
                  </a:cubicBezTo>
                  <a:cubicBezTo>
                    <a:pt x="0" y="81"/>
                    <a:pt x="0" y="177"/>
                    <a:pt x="60" y="236"/>
                  </a:cubicBezTo>
                  <a:cubicBezTo>
                    <a:pt x="83" y="266"/>
                    <a:pt x="116" y="281"/>
                    <a:pt x="150" y="281"/>
                  </a:cubicBezTo>
                  <a:cubicBezTo>
                    <a:pt x="185" y="281"/>
                    <a:pt x="220" y="266"/>
                    <a:pt x="250" y="236"/>
                  </a:cubicBezTo>
                  <a:cubicBezTo>
                    <a:pt x="310" y="188"/>
                    <a:pt x="310" y="105"/>
                    <a:pt x="250" y="46"/>
                  </a:cubicBezTo>
                  <a:cubicBezTo>
                    <a:pt x="220" y="16"/>
                    <a:pt x="188" y="1"/>
                    <a:pt x="1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98" name="Google Shape;398;p6"/>
            <p:cNvSpPr/>
            <p:nvPr/>
          </p:nvSpPr>
          <p:spPr>
            <a:xfrm>
              <a:off x="1374693" y="1884804"/>
              <a:ext cx="18110" cy="16415"/>
            </a:xfrm>
            <a:custGeom>
              <a:avLst/>
              <a:gdLst/>
              <a:ahLst/>
              <a:cxnLst/>
              <a:rect l="l" t="t" r="r" b="b"/>
              <a:pathLst>
                <a:path w="310" h="281" extrusionOk="0">
                  <a:moveTo>
                    <a:pt x="151" y="1"/>
                  </a:moveTo>
                  <a:cubicBezTo>
                    <a:pt x="117" y="1"/>
                    <a:pt x="84" y="15"/>
                    <a:pt x="60" y="45"/>
                  </a:cubicBezTo>
                  <a:cubicBezTo>
                    <a:pt x="0" y="81"/>
                    <a:pt x="0" y="176"/>
                    <a:pt x="60" y="236"/>
                  </a:cubicBezTo>
                  <a:cubicBezTo>
                    <a:pt x="84" y="265"/>
                    <a:pt x="117" y="280"/>
                    <a:pt x="151" y="280"/>
                  </a:cubicBezTo>
                  <a:cubicBezTo>
                    <a:pt x="185" y="280"/>
                    <a:pt x="221" y="265"/>
                    <a:pt x="250" y="236"/>
                  </a:cubicBezTo>
                  <a:cubicBezTo>
                    <a:pt x="310" y="188"/>
                    <a:pt x="310" y="105"/>
                    <a:pt x="250" y="45"/>
                  </a:cubicBezTo>
                  <a:cubicBezTo>
                    <a:pt x="221" y="15"/>
                    <a:pt x="185" y="1"/>
                    <a:pt x="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99" name="Google Shape;399;p6"/>
            <p:cNvSpPr/>
            <p:nvPr/>
          </p:nvSpPr>
          <p:spPr>
            <a:xfrm>
              <a:off x="1413658" y="1844963"/>
              <a:ext cx="18110" cy="15890"/>
            </a:xfrm>
            <a:custGeom>
              <a:avLst/>
              <a:gdLst/>
              <a:ahLst/>
              <a:cxnLst/>
              <a:rect l="l" t="t" r="r" b="b"/>
              <a:pathLst>
                <a:path w="310" h="272" extrusionOk="0">
                  <a:moveTo>
                    <a:pt x="165" y="1"/>
                  </a:moveTo>
                  <a:cubicBezTo>
                    <a:pt x="128" y="1"/>
                    <a:pt x="89" y="13"/>
                    <a:pt x="60" y="37"/>
                  </a:cubicBezTo>
                  <a:cubicBezTo>
                    <a:pt x="0" y="84"/>
                    <a:pt x="0" y="168"/>
                    <a:pt x="60" y="227"/>
                  </a:cubicBezTo>
                  <a:cubicBezTo>
                    <a:pt x="84" y="257"/>
                    <a:pt x="119" y="272"/>
                    <a:pt x="156" y="272"/>
                  </a:cubicBezTo>
                  <a:cubicBezTo>
                    <a:pt x="194" y="272"/>
                    <a:pt x="232" y="257"/>
                    <a:pt x="262" y="227"/>
                  </a:cubicBezTo>
                  <a:cubicBezTo>
                    <a:pt x="310" y="191"/>
                    <a:pt x="310" y="96"/>
                    <a:pt x="262" y="37"/>
                  </a:cubicBezTo>
                  <a:cubicBezTo>
                    <a:pt x="238" y="13"/>
                    <a:pt x="203" y="1"/>
                    <a:pt x="1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00" name="Google Shape;400;p6"/>
            <p:cNvSpPr/>
            <p:nvPr/>
          </p:nvSpPr>
          <p:spPr>
            <a:xfrm>
              <a:off x="1455369" y="1803253"/>
              <a:ext cx="18870" cy="15890"/>
            </a:xfrm>
            <a:custGeom>
              <a:avLst/>
              <a:gdLst/>
              <a:ahLst/>
              <a:cxnLst/>
              <a:rect l="l" t="t" r="r" b="b"/>
              <a:pathLst>
                <a:path w="323" h="272" extrusionOk="0">
                  <a:moveTo>
                    <a:pt x="166" y="1"/>
                  </a:moveTo>
                  <a:cubicBezTo>
                    <a:pt x="129" y="1"/>
                    <a:pt x="90" y="12"/>
                    <a:pt x="60" y="36"/>
                  </a:cubicBezTo>
                  <a:cubicBezTo>
                    <a:pt x="1" y="84"/>
                    <a:pt x="1" y="167"/>
                    <a:pt x="60" y="227"/>
                  </a:cubicBezTo>
                  <a:cubicBezTo>
                    <a:pt x="84" y="257"/>
                    <a:pt x="120" y="271"/>
                    <a:pt x="157" y="271"/>
                  </a:cubicBezTo>
                  <a:cubicBezTo>
                    <a:pt x="194" y="271"/>
                    <a:pt x="233" y="257"/>
                    <a:pt x="263" y="227"/>
                  </a:cubicBezTo>
                  <a:cubicBezTo>
                    <a:pt x="322" y="191"/>
                    <a:pt x="322" y="96"/>
                    <a:pt x="263" y="36"/>
                  </a:cubicBezTo>
                  <a:cubicBezTo>
                    <a:pt x="239" y="12"/>
                    <a:pt x="203" y="1"/>
                    <a:pt x="1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01" name="Google Shape;401;p6"/>
            <p:cNvSpPr/>
            <p:nvPr/>
          </p:nvSpPr>
          <p:spPr>
            <a:xfrm>
              <a:off x="1497079" y="1761542"/>
              <a:ext cx="18870" cy="15597"/>
            </a:xfrm>
            <a:custGeom>
              <a:avLst/>
              <a:gdLst/>
              <a:ahLst/>
              <a:cxnLst/>
              <a:rect l="l" t="t" r="r" b="b"/>
              <a:pathLst>
                <a:path w="323" h="267" extrusionOk="0">
                  <a:moveTo>
                    <a:pt x="166" y="0"/>
                  </a:moveTo>
                  <a:cubicBezTo>
                    <a:pt x="129" y="0"/>
                    <a:pt x="90" y="12"/>
                    <a:pt x="60" y="36"/>
                  </a:cubicBezTo>
                  <a:cubicBezTo>
                    <a:pt x="1" y="84"/>
                    <a:pt x="1" y="167"/>
                    <a:pt x="60" y="226"/>
                  </a:cubicBezTo>
                  <a:cubicBezTo>
                    <a:pt x="83" y="255"/>
                    <a:pt x="116" y="267"/>
                    <a:pt x="151" y="267"/>
                  </a:cubicBezTo>
                  <a:cubicBezTo>
                    <a:pt x="190" y="267"/>
                    <a:pt x="231" y="252"/>
                    <a:pt x="263" y="226"/>
                  </a:cubicBezTo>
                  <a:cubicBezTo>
                    <a:pt x="322" y="191"/>
                    <a:pt x="322" y="95"/>
                    <a:pt x="263" y="36"/>
                  </a:cubicBezTo>
                  <a:cubicBezTo>
                    <a:pt x="239" y="12"/>
                    <a:pt x="203" y="0"/>
                    <a:pt x="1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02" name="Google Shape;402;p6"/>
            <p:cNvSpPr/>
            <p:nvPr/>
          </p:nvSpPr>
          <p:spPr>
            <a:xfrm>
              <a:off x="1537446" y="1722052"/>
              <a:ext cx="18169" cy="16415"/>
            </a:xfrm>
            <a:custGeom>
              <a:avLst/>
              <a:gdLst/>
              <a:ahLst/>
              <a:cxnLst/>
              <a:rect l="l" t="t" r="r" b="b"/>
              <a:pathLst>
                <a:path w="311" h="281" extrusionOk="0">
                  <a:moveTo>
                    <a:pt x="151" y="1"/>
                  </a:moveTo>
                  <a:cubicBezTo>
                    <a:pt x="117" y="1"/>
                    <a:pt x="84" y="15"/>
                    <a:pt x="60" y="45"/>
                  </a:cubicBezTo>
                  <a:cubicBezTo>
                    <a:pt x="1" y="93"/>
                    <a:pt x="1" y="176"/>
                    <a:pt x="60" y="236"/>
                  </a:cubicBezTo>
                  <a:cubicBezTo>
                    <a:pt x="84" y="265"/>
                    <a:pt x="117" y="280"/>
                    <a:pt x="151" y="280"/>
                  </a:cubicBezTo>
                  <a:cubicBezTo>
                    <a:pt x="185" y="280"/>
                    <a:pt x="221" y="265"/>
                    <a:pt x="251" y="236"/>
                  </a:cubicBezTo>
                  <a:cubicBezTo>
                    <a:pt x="310" y="188"/>
                    <a:pt x="310" y="105"/>
                    <a:pt x="251" y="45"/>
                  </a:cubicBezTo>
                  <a:cubicBezTo>
                    <a:pt x="221" y="15"/>
                    <a:pt x="185" y="1"/>
                    <a:pt x="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03" name="Google Shape;403;p6"/>
            <p:cNvSpPr/>
            <p:nvPr/>
          </p:nvSpPr>
          <p:spPr>
            <a:xfrm>
              <a:off x="1579157" y="1680341"/>
              <a:ext cx="18169" cy="16357"/>
            </a:xfrm>
            <a:custGeom>
              <a:avLst/>
              <a:gdLst/>
              <a:ahLst/>
              <a:cxnLst/>
              <a:rect l="l" t="t" r="r" b="b"/>
              <a:pathLst>
                <a:path w="311" h="280" extrusionOk="0">
                  <a:moveTo>
                    <a:pt x="151" y="0"/>
                  </a:moveTo>
                  <a:cubicBezTo>
                    <a:pt x="117" y="0"/>
                    <a:pt x="84" y="15"/>
                    <a:pt x="60" y="45"/>
                  </a:cubicBezTo>
                  <a:cubicBezTo>
                    <a:pt x="1" y="92"/>
                    <a:pt x="1" y="176"/>
                    <a:pt x="60" y="235"/>
                  </a:cubicBezTo>
                  <a:cubicBezTo>
                    <a:pt x="84" y="265"/>
                    <a:pt x="117" y="280"/>
                    <a:pt x="151" y="280"/>
                  </a:cubicBezTo>
                  <a:cubicBezTo>
                    <a:pt x="185" y="280"/>
                    <a:pt x="221" y="265"/>
                    <a:pt x="251" y="235"/>
                  </a:cubicBezTo>
                  <a:cubicBezTo>
                    <a:pt x="310" y="188"/>
                    <a:pt x="310" y="104"/>
                    <a:pt x="251" y="45"/>
                  </a:cubicBezTo>
                  <a:cubicBezTo>
                    <a:pt x="221" y="15"/>
                    <a:pt x="185" y="0"/>
                    <a:pt x="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04" name="Google Shape;404;p6"/>
            <p:cNvSpPr/>
            <p:nvPr/>
          </p:nvSpPr>
          <p:spPr>
            <a:xfrm>
              <a:off x="1620926" y="1639098"/>
              <a:ext cx="18110" cy="15890"/>
            </a:xfrm>
            <a:custGeom>
              <a:avLst/>
              <a:gdLst/>
              <a:ahLst/>
              <a:cxnLst/>
              <a:rect l="l" t="t" r="r" b="b"/>
              <a:pathLst>
                <a:path w="310" h="272" extrusionOk="0">
                  <a:moveTo>
                    <a:pt x="151" y="1"/>
                  </a:moveTo>
                  <a:cubicBezTo>
                    <a:pt x="116" y="1"/>
                    <a:pt x="84" y="13"/>
                    <a:pt x="60" y="36"/>
                  </a:cubicBezTo>
                  <a:cubicBezTo>
                    <a:pt x="0" y="84"/>
                    <a:pt x="0" y="167"/>
                    <a:pt x="60" y="227"/>
                  </a:cubicBezTo>
                  <a:cubicBezTo>
                    <a:pt x="84" y="257"/>
                    <a:pt x="116" y="272"/>
                    <a:pt x="151" y="272"/>
                  </a:cubicBezTo>
                  <a:cubicBezTo>
                    <a:pt x="185" y="272"/>
                    <a:pt x="221" y="257"/>
                    <a:pt x="250" y="227"/>
                  </a:cubicBezTo>
                  <a:cubicBezTo>
                    <a:pt x="310" y="179"/>
                    <a:pt x="310" y="96"/>
                    <a:pt x="250" y="36"/>
                  </a:cubicBezTo>
                  <a:cubicBezTo>
                    <a:pt x="221" y="13"/>
                    <a:pt x="185" y="1"/>
                    <a:pt x="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05" name="Google Shape;405;p6"/>
            <p:cNvSpPr/>
            <p:nvPr/>
          </p:nvSpPr>
          <p:spPr>
            <a:xfrm>
              <a:off x="1373291" y="1966005"/>
              <a:ext cx="18169" cy="15890"/>
            </a:xfrm>
            <a:custGeom>
              <a:avLst/>
              <a:gdLst/>
              <a:ahLst/>
              <a:cxnLst/>
              <a:rect l="l" t="t" r="r" b="b"/>
              <a:pathLst>
                <a:path w="311" h="272" extrusionOk="0">
                  <a:moveTo>
                    <a:pt x="146" y="1"/>
                  </a:moveTo>
                  <a:cubicBezTo>
                    <a:pt x="111" y="1"/>
                    <a:pt x="78" y="13"/>
                    <a:pt x="60" y="36"/>
                  </a:cubicBezTo>
                  <a:cubicBezTo>
                    <a:pt x="1" y="84"/>
                    <a:pt x="1" y="167"/>
                    <a:pt x="60" y="227"/>
                  </a:cubicBezTo>
                  <a:cubicBezTo>
                    <a:pt x="78" y="257"/>
                    <a:pt x="111" y="271"/>
                    <a:pt x="146" y="271"/>
                  </a:cubicBezTo>
                  <a:cubicBezTo>
                    <a:pt x="182" y="271"/>
                    <a:pt x="221" y="257"/>
                    <a:pt x="251" y="227"/>
                  </a:cubicBezTo>
                  <a:cubicBezTo>
                    <a:pt x="310" y="179"/>
                    <a:pt x="310" y="96"/>
                    <a:pt x="251" y="36"/>
                  </a:cubicBezTo>
                  <a:cubicBezTo>
                    <a:pt x="221" y="13"/>
                    <a:pt x="182" y="1"/>
                    <a:pt x="1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06" name="Google Shape;406;p6"/>
            <p:cNvSpPr/>
            <p:nvPr/>
          </p:nvSpPr>
          <p:spPr>
            <a:xfrm>
              <a:off x="1415060" y="1924470"/>
              <a:ext cx="18110" cy="16415"/>
            </a:xfrm>
            <a:custGeom>
              <a:avLst/>
              <a:gdLst/>
              <a:ahLst/>
              <a:cxnLst/>
              <a:rect l="l" t="t" r="r" b="b"/>
              <a:pathLst>
                <a:path w="310" h="281" extrusionOk="0">
                  <a:moveTo>
                    <a:pt x="146" y="0"/>
                  </a:moveTo>
                  <a:cubicBezTo>
                    <a:pt x="110" y="0"/>
                    <a:pt x="77" y="15"/>
                    <a:pt x="60" y="45"/>
                  </a:cubicBezTo>
                  <a:cubicBezTo>
                    <a:pt x="0" y="93"/>
                    <a:pt x="0" y="176"/>
                    <a:pt x="60" y="235"/>
                  </a:cubicBezTo>
                  <a:cubicBezTo>
                    <a:pt x="77" y="265"/>
                    <a:pt x="110" y="280"/>
                    <a:pt x="146" y="280"/>
                  </a:cubicBezTo>
                  <a:cubicBezTo>
                    <a:pt x="182" y="280"/>
                    <a:pt x="220" y="265"/>
                    <a:pt x="250" y="235"/>
                  </a:cubicBezTo>
                  <a:cubicBezTo>
                    <a:pt x="310" y="200"/>
                    <a:pt x="310" y="104"/>
                    <a:pt x="250" y="45"/>
                  </a:cubicBezTo>
                  <a:cubicBezTo>
                    <a:pt x="220" y="15"/>
                    <a:pt x="182" y="0"/>
                    <a:pt x="1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07" name="Google Shape;407;p6"/>
            <p:cNvSpPr/>
            <p:nvPr/>
          </p:nvSpPr>
          <p:spPr>
            <a:xfrm>
              <a:off x="1453967" y="1885330"/>
              <a:ext cx="18169" cy="15890"/>
            </a:xfrm>
            <a:custGeom>
              <a:avLst/>
              <a:gdLst/>
              <a:ahLst/>
              <a:cxnLst/>
              <a:rect l="l" t="t" r="r" b="b"/>
              <a:pathLst>
                <a:path w="311" h="272" extrusionOk="0">
                  <a:moveTo>
                    <a:pt x="160" y="1"/>
                  </a:moveTo>
                  <a:cubicBezTo>
                    <a:pt x="126" y="1"/>
                    <a:pt x="90" y="12"/>
                    <a:pt x="60" y="36"/>
                  </a:cubicBezTo>
                  <a:cubicBezTo>
                    <a:pt x="1" y="72"/>
                    <a:pt x="1" y="167"/>
                    <a:pt x="60" y="227"/>
                  </a:cubicBezTo>
                  <a:cubicBezTo>
                    <a:pt x="84" y="256"/>
                    <a:pt x="117" y="271"/>
                    <a:pt x="151" y="271"/>
                  </a:cubicBezTo>
                  <a:cubicBezTo>
                    <a:pt x="185" y="271"/>
                    <a:pt x="221" y="256"/>
                    <a:pt x="251" y="227"/>
                  </a:cubicBezTo>
                  <a:cubicBezTo>
                    <a:pt x="310" y="179"/>
                    <a:pt x="310" y="96"/>
                    <a:pt x="251" y="36"/>
                  </a:cubicBezTo>
                  <a:cubicBezTo>
                    <a:pt x="227" y="12"/>
                    <a:pt x="194" y="1"/>
                    <a:pt x="1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08" name="Google Shape;408;p6"/>
            <p:cNvSpPr/>
            <p:nvPr/>
          </p:nvSpPr>
          <p:spPr>
            <a:xfrm>
              <a:off x="1495736" y="1843620"/>
              <a:ext cx="18110" cy="15597"/>
            </a:xfrm>
            <a:custGeom>
              <a:avLst/>
              <a:gdLst/>
              <a:ahLst/>
              <a:cxnLst/>
              <a:rect l="l" t="t" r="r" b="b"/>
              <a:pathLst>
                <a:path w="310" h="267" extrusionOk="0">
                  <a:moveTo>
                    <a:pt x="159" y="0"/>
                  </a:moveTo>
                  <a:cubicBezTo>
                    <a:pt x="125" y="0"/>
                    <a:pt x="89" y="12"/>
                    <a:pt x="60" y="36"/>
                  </a:cubicBezTo>
                  <a:cubicBezTo>
                    <a:pt x="0" y="72"/>
                    <a:pt x="0" y="167"/>
                    <a:pt x="60" y="226"/>
                  </a:cubicBezTo>
                  <a:cubicBezTo>
                    <a:pt x="77" y="254"/>
                    <a:pt x="107" y="267"/>
                    <a:pt x="140" y="267"/>
                  </a:cubicBezTo>
                  <a:cubicBezTo>
                    <a:pt x="177" y="267"/>
                    <a:pt x="219" y="251"/>
                    <a:pt x="250" y="226"/>
                  </a:cubicBezTo>
                  <a:cubicBezTo>
                    <a:pt x="310" y="179"/>
                    <a:pt x="310" y="95"/>
                    <a:pt x="250" y="36"/>
                  </a:cubicBezTo>
                  <a:cubicBezTo>
                    <a:pt x="226" y="12"/>
                    <a:pt x="194" y="0"/>
                    <a:pt x="1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09" name="Google Shape;409;p6"/>
            <p:cNvSpPr/>
            <p:nvPr/>
          </p:nvSpPr>
          <p:spPr>
            <a:xfrm>
              <a:off x="1537446" y="1801851"/>
              <a:ext cx="18169" cy="15890"/>
            </a:xfrm>
            <a:custGeom>
              <a:avLst/>
              <a:gdLst/>
              <a:ahLst/>
              <a:cxnLst/>
              <a:rect l="l" t="t" r="r" b="b"/>
              <a:pathLst>
                <a:path w="311" h="272" extrusionOk="0">
                  <a:moveTo>
                    <a:pt x="160" y="1"/>
                  </a:moveTo>
                  <a:cubicBezTo>
                    <a:pt x="126" y="1"/>
                    <a:pt x="90" y="13"/>
                    <a:pt x="60" y="36"/>
                  </a:cubicBezTo>
                  <a:cubicBezTo>
                    <a:pt x="1" y="72"/>
                    <a:pt x="1" y="167"/>
                    <a:pt x="60" y="227"/>
                  </a:cubicBezTo>
                  <a:cubicBezTo>
                    <a:pt x="84" y="257"/>
                    <a:pt x="117" y="272"/>
                    <a:pt x="151" y="272"/>
                  </a:cubicBezTo>
                  <a:cubicBezTo>
                    <a:pt x="185" y="272"/>
                    <a:pt x="221" y="257"/>
                    <a:pt x="251" y="227"/>
                  </a:cubicBezTo>
                  <a:cubicBezTo>
                    <a:pt x="310" y="179"/>
                    <a:pt x="310" y="96"/>
                    <a:pt x="251" y="36"/>
                  </a:cubicBezTo>
                  <a:cubicBezTo>
                    <a:pt x="227" y="13"/>
                    <a:pt x="194" y="1"/>
                    <a:pt x="1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10" name="Google Shape;410;p6"/>
            <p:cNvSpPr/>
            <p:nvPr/>
          </p:nvSpPr>
          <p:spPr>
            <a:xfrm>
              <a:off x="1577112" y="1761718"/>
              <a:ext cx="18811" cy="17058"/>
            </a:xfrm>
            <a:custGeom>
              <a:avLst/>
              <a:gdLst/>
              <a:ahLst/>
              <a:cxnLst/>
              <a:rect l="l" t="t" r="r" b="b"/>
              <a:pathLst>
                <a:path w="322" h="292" extrusionOk="0">
                  <a:moveTo>
                    <a:pt x="152" y="0"/>
                  </a:moveTo>
                  <a:cubicBezTo>
                    <a:pt x="116" y="0"/>
                    <a:pt x="84" y="15"/>
                    <a:pt x="60" y="45"/>
                  </a:cubicBezTo>
                  <a:cubicBezTo>
                    <a:pt x="0" y="92"/>
                    <a:pt x="0" y="188"/>
                    <a:pt x="60" y="247"/>
                  </a:cubicBezTo>
                  <a:cubicBezTo>
                    <a:pt x="84" y="277"/>
                    <a:pt x="119" y="292"/>
                    <a:pt x="156" y="292"/>
                  </a:cubicBezTo>
                  <a:cubicBezTo>
                    <a:pt x="194" y="292"/>
                    <a:pt x="232" y="277"/>
                    <a:pt x="262" y="247"/>
                  </a:cubicBezTo>
                  <a:cubicBezTo>
                    <a:pt x="322" y="200"/>
                    <a:pt x="322" y="104"/>
                    <a:pt x="262" y="45"/>
                  </a:cubicBezTo>
                  <a:cubicBezTo>
                    <a:pt x="226" y="15"/>
                    <a:pt x="188" y="0"/>
                    <a:pt x="1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11" name="Google Shape;411;p6"/>
            <p:cNvSpPr/>
            <p:nvPr/>
          </p:nvSpPr>
          <p:spPr>
            <a:xfrm>
              <a:off x="1618823" y="1719949"/>
              <a:ext cx="18811" cy="17116"/>
            </a:xfrm>
            <a:custGeom>
              <a:avLst/>
              <a:gdLst/>
              <a:ahLst/>
              <a:cxnLst/>
              <a:rect l="l" t="t" r="r" b="b"/>
              <a:pathLst>
                <a:path w="322" h="293" extrusionOk="0">
                  <a:moveTo>
                    <a:pt x="157" y="1"/>
                  </a:moveTo>
                  <a:cubicBezTo>
                    <a:pt x="120" y="1"/>
                    <a:pt x="84" y="16"/>
                    <a:pt x="60" y="45"/>
                  </a:cubicBezTo>
                  <a:cubicBezTo>
                    <a:pt x="1" y="93"/>
                    <a:pt x="1" y="188"/>
                    <a:pt x="60" y="248"/>
                  </a:cubicBezTo>
                  <a:cubicBezTo>
                    <a:pt x="84" y="278"/>
                    <a:pt x="120" y="293"/>
                    <a:pt x="157" y="293"/>
                  </a:cubicBezTo>
                  <a:cubicBezTo>
                    <a:pt x="194" y="293"/>
                    <a:pt x="233" y="278"/>
                    <a:pt x="262" y="248"/>
                  </a:cubicBezTo>
                  <a:cubicBezTo>
                    <a:pt x="322" y="200"/>
                    <a:pt x="322" y="105"/>
                    <a:pt x="262" y="45"/>
                  </a:cubicBezTo>
                  <a:cubicBezTo>
                    <a:pt x="233" y="16"/>
                    <a:pt x="194" y="1"/>
                    <a:pt x="1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12" name="Google Shape;412;p6"/>
            <p:cNvSpPr/>
            <p:nvPr/>
          </p:nvSpPr>
          <p:spPr>
            <a:xfrm>
              <a:off x="1659890" y="1678238"/>
              <a:ext cx="18110" cy="17116"/>
            </a:xfrm>
            <a:custGeom>
              <a:avLst/>
              <a:gdLst/>
              <a:ahLst/>
              <a:cxnLst/>
              <a:rect l="l" t="t" r="r" b="b"/>
              <a:pathLst>
                <a:path w="310" h="293" extrusionOk="0">
                  <a:moveTo>
                    <a:pt x="164" y="0"/>
                  </a:moveTo>
                  <a:cubicBezTo>
                    <a:pt x="128" y="0"/>
                    <a:pt x="89" y="15"/>
                    <a:pt x="60" y="45"/>
                  </a:cubicBezTo>
                  <a:cubicBezTo>
                    <a:pt x="0" y="93"/>
                    <a:pt x="0" y="188"/>
                    <a:pt x="60" y="247"/>
                  </a:cubicBezTo>
                  <a:cubicBezTo>
                    <a:pt x="83" y="277"/>
                    <a:pt x="116" y="292"/>
                    <a:pt x="150" y="292"/>
                  </a:cubicBezTo>
                  <a:cubicBezTo>
                    <a:pt x="185" y="292"/>
                    <a:pt x="220" y="277"/>
                    <a:pt x="250" y="247"/>
                  </a:cubicBezTo>
                  <a:cubicBezTo>
                    <a:pt x="310" y="200"/>
                    <a:pt x="310" y="105"/>
                    <a:pt x="250" y="45"/>
                  </a:cubicBezTo>
                  <a:cubicBezTo>
                    <a:pt x="232" y="15"/>
                    <a:pt x="199" y="0"/>
                    <a:pt x="1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13" name="Google Shape;413;p6"/>
            <p:cNvSpPr/>
            <p:nvPr/>
          </p:nvSpPr>
          <p:spPr>
            <a:xfrm>
              <a:off x="1454668" y="1964428"/>
              <a:ext cx="18169" cy="15597"/>
            </a:xfrm>
            <a:custGeom>
              <a:avLst/>
              <a:gdLst/>
              <a:ahLst/>
              <a:cxnLst/>
              <a:rect l="l" t="t" r="r" b="b"/>
              <a:pathLst>
                <a:path w="311" h="267" extrusionOk="0">
                  <a:moveTo>
                    <a:pt x="151" y="1"/>
                  </a:moveTo>
                  <a:cubicBezTo>
                    <a:pt x="117" y="1"/>
                    <a:pt x="84" y="10"/>
                    <a:pt x="60" y="28"/>
                  </a:cubicBezTo>
                  <a:cubicBezTo>
                    <a:pt x="1" y="75"/>
                    <a:pt x="13" y="171"/>
                    <a:pt x="60" y="230"/>
                  </a:cubicBezTo>
                  <a:cubicBezTo>
                    <a:pt x="81" y="256"/>
                    <a:pt x="109" y="266"/>
                    <a:pt x="139" y="266"/>
                  </a:cubicBezTo>
                  <a:cubicBezTo>
                    <a:pt x="177" y="266"/>
                    <a:pt x="217" y="250"/>
                    <a:pt x="251" y="230"/>
                  </a:cubicBezTo>
                  <a:cubicBezTo>
                    <a:pt x="310" y="182"/>
                    <a:pt x="310" y="87"/>
                    <a:pt x="251" y="28"/>
                  </a:cubicBezTo>
                  <a:cubicBezTo>
                    <a:pt x="221" y="10"/>
                    <a:pt x="185" y="1"/>
                    <a:pt x="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14" name="Google Shape;414;p6"/>
            <p:cNvSpPr/>
            <p:nvPr/>
          </p:nvSpPr>
          <p:spPr>
            <a:xfrm>
              <a:off x="1493633" y="1924704"/>
              <a:ext cx="18811" cy="16182"/>
            </a:xfrm>
            <a:custGeom>
              <a:avLst/>
              <a:gdLst/>
              <a:ahLst/>
              <a:cxnLst/>
              <a:rect l="l" t="t" r="r" b="b"/>
              <a:pathLst>
                <a:path w="322" h="277" extrusionOk="0">
                  <a:moveTo>
                    <a:pt x="172" y="1"/>
                  </a:moveTo>
                  <a:cubicBezTo>
                    <a:pt x="133" y="1"/>
                    <a:pt x="91" y="16"/>
                    <a:pt x="60" y="41"/>
                  </a:cubicBezTo>
                  <a:cubicBezTo>
                    <a:pt x="0" y="89"/>
                    <a:pt x="24" y="172"/>
                    <a:pt x="60" y="231"/>
                  </a:cubicBezTo>
                  <a:cubicBezTo>
                    <a:pt x="84" y="261"/>
                    <a:pt x="119" y="276"/>
                    <a:pt x="157" y="276"/>
                  </a:cubicBezTo>
                  <a:cubicBezTo>
                    <a:pt x="194" y="276"/>
                    <a:pt x="233" y="261"/>
                    <a:pt x="262" y="231"/>
                  </a:cubicBezTo>
                  <a:cubicBezTo>
                    <a:pt x="322" y="196"/>
                    <a:pt x="322" y="100"/>
                    <a:pt x="262" y="41"/>
                  </a:cubicBezTo>
                  <a:cubicBezTo>
                    <a:pt x="240" y="13"/>
                    <a:pt x="207" y="1"/>
                    <a:pt x="1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15" name="Google Shape;415;p6"/>
            <p:cNvSpPr/>
            <p:nvPr/>
          </p:nvSpPr>
          <p:spPr>
            <a:xfrm>
              <a:off x="1535343" y="1882701"/>
              <a:ext cx="18169" cy="16415"/>
            </a:xfrm>
            <a:custGeom>
              <a:avLst/>
              <a:gdLst/>
              <a:ahLst/>
              <a:cxnLst/>
              <a:rect l="l" t="t" r="r" b="b"/>
              <a:pathLst>
                <a:path w="311" h="281" extrusionOk="0">
                  <a:moveTo>
                    <a:pt x="166" y="1"/>
                  </a:moveTo>
                  <a:cubicBezTo>
                    <a:pt x="129" y="1"/>
                    <a:pt x="90" y="16"/>
                    <a:pt x="60" y="46"/>
                  </a:cubicBezTo>
                  <a:cubicBezTo>
                    <a:pt x="1" y="93"/>
                    <a:pt x="1" y="176"/>
                    <a:pt x="60" y="236"/>
                  </a:cubicBezTo>
                  <a:cubicBezTo>
                    <a:pt x="84" y="266"/>
                    <a:pt x="120" y="281"/>
                    <a:pt x="157" y="281"/>
                  </a:cubicBezTo>
                  <a:cubicBezTo>
                    <a:pt x="194" y="281"/>
                    <a:pt x="233" y="266"/>
                    <a:pt x="263" y="236"/>
                  </a:cubicBezTo>
                  <a:cubicBezTo>
                    <a:pt x="310" y="200"/>
                    <a:pt x="310" y="105"/>
                    <a:pt x="263" y="46"/>
                  </a:cubicBezTo>
                  <a:cubicBezTo>
                    <a:pt x="239" y="16"/>
                    <a:pt x="203" y="1"/>
                    <a:pt x="1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16" name="Google Shape;416;p6"/>
            <p:cNvSpPr/>
            <p:nvPr/>
          </p:nvSpPr>
          <p:spPr>
            <a:xfrm>
              <a:off x="1577112" y="1841517"/>
              <a:ext cx="18811" cy="15890"/>
            </a:xfrm>
            <a:custGeom>
              <a:avLst/>
              <a:gdLst/>
              <a:ahLst/>
              <a:cxnLst/>
              <a:rect l="l" t="t" r="r" b="b"/>
              <a:pathLst>
                <a:path w="322" h="272" extrusionOk="0">
                  <a:moveTo>
                    <a:pt x="156" y="0"/>
                  </a:moveTo>
                  <a:cubicBezTo>
                    <a:pt x="122" y="0"/>
                    <a:pt x="89" y="12"/>
                    <a:pt x="60" y="36"/>
                  </a:cubicBezTo>
                  <a:cubicBezTo>
                    <a:pt x="0" y="84"/>
                    <a:pt x="0" y="167"/>
                    <a:pt x="60" y="227"/>
                  </a:cubicBezTo>
                  <a:cubicBezTo>
                    <a:pt x="84" y="256"/>
                    <a:pt x="119" y="271"/>
                    <a:pt x="156" y="271"/>
                  </a:cubicBezTo>
                  <a:cubicBezTo>
                    <a:pt x="194" y="271"/>
                    <a:pt x="232" y="256"/>
                    <a:pt x="262" y="227"/>
                  </a:cubicBezTo>
                  <a:cubicBezTo>
                    <a:pt x="322" y="191"/>
                    <a:pt x="322" y="96"/>
                    <a:pt x="262" y="36"/>
                  </a:cubicBezTo>
                  <a:cubicBezTo>
                    <a:pt x="226" y="12"/>
                    <a:pt x="191" y="0"/>
                    <a:pt x="1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17" name="Google Shape;417;p6"/>
            <p:cNvSpPr/>
            <p:nvPr/>
          </p:nvSpPr>
          <p:spPr>
            <a:xfrm>
              <a:off x="1616719" y="1802026"/>
              <a:ext cx="18169" cy="16415"/>
            </a:xfrm>
            <a:custGeom>
              <a:avLst/>
              <a:gdLst/>
              <a:ahLst/>
              <a:cxnLst/>
              <a:rect l="l" t="t" r="r" b="b"/>
              <a:pathLst>
                <a:path w="311" h="281" extrusionOk="0">
                  <a:moveTo>
                    <a:pt x="156" y="1"/>
                  </a:moveTo>
                  <a:cubicBezTo>
                    <a:pt x="120" y="1"/>
                    <a:pt x="84" y="16"/>
                    <a:pt x="60" y="45"/>
                  </a:cubicBezTo>
                  <a:cubicBezTo>
                    <a:pt x="1" y="93"/>
                    <a:pt x="1" y="176"/>
                    <a:pt x="60" y="236"/>
                  </a:cubicBezTo>
                  <a:cubicBezTo>
                    <a:pt x="78" y="266"/>
                    <a:pt x="111" y="281"/>
                    <a:pt x="147" y="281"/>
                  </a:cubicBezTo>
                  <a:cubicBezTo>
                    <a:pt x="182" y="281"/>
                    <a:pt x="221" y="266"/>
                    <a:pt x="251" y="236"/>
                  </a:cubicBezTo>
                  <a:cubicBezTo>
                    <a:pt x="310" y="188"/>
                    <a:pt x="310" y="105"/>
                    <a:pt x="251" y="45"/>
                  </a:cubicBezTo>
                  <a:cubicBezTo>
                    <a:pt x="227" y="16"/>
                    <a:pt x="191" y="1"/>
                    <a:pt x="1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18" name="Google Shape;418;p6"/>
            <p:cNvSpPr/>
            <p:nvPr/>
          </p:nvSpPr>
          <p:spPr>
            <a:xfrm>
              <a:off x="1659890" y="1760140"/>
              <a:ext cx="16007" cy="16065"/>
            </a:xfrm>
            <a:custGeom>
              <a:avLst/>
              <a:gdLst/>
              <a:ahLst/>
              <a:cxnLst/>
              <a:rect l="l" t="t" r="r" b="b"/>
              <a:pathLst>
                <a:path w="274" h="275" extrusionOk="0">
                  <a:moveTo>
                    <a:pt x="131" y="0"/>
                  </a:moveTo>
                  <a:cubicBezTo>
                    <a:pt x="60" y="0"/>
                    <a:pt x="0" y="60"/>
                    <a:pt x="0" y="131"/>
                  </a:cubicBezTo>
                  <a:cubicBezTo>
                    <a:pt x="0" y="203"/>
                    <a:pt x="60" y="274"/>
                    <a:pt x="131" y="274"/>
                  </a:cubicBezTo>
                  <a:cubicBezTo>
                    <a:pt x="202" y="274"/>
                    <a:pt x="274" y="203"/>
                    <a:pt x="274" y="131"/>
                  </a:cubicBezTo>
                  <a:cubicBezTo>
                    <a:pt x="274" y="60"/>
                    <a:pt x="202" y="0"/>
                    <a:pt x="1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19" name="Google Shape;419;p6"/>
            <p:cNvSpPr/>
            <p:nvPr/>
          </p:nvSpPr>
          <p:spPr>
            <a:xfrm>
              <a:off x="1700199" y="1718547"/>
              <a:ext cx="18169" cy="16415"/>
            </a:xfrm>
            <a:custGeom>
              <a:avLst/>
              <a:gdLst/>
              <a:ahLst/>
              <a:cxnLst/>
              <a:rect l="l" t="t" r="r" b="b"/>
              <a:pathLst>
                <a:path w="311" h="281" extrusionOk="0">
                  <a:moveTo>
                    <a:pt x="160" y="1"/>
                  </a:moveTo>
                  <a:cubicBezTo>
                    <a:pt x="126" y="1"/>
                    <a:pt x="90" y="16"/>
                    <a:pt x="60" y="46"/>
                  </a:cubicBezTo>
                  <a:cubicBezTo>
                    <a:pt x="1" y="93"/>
                    <a:pt x="1" y="177"/>
                    <a:pt x="60" y="236"/>
                  </a:cubicBezTo>
                  <a:cubicBezTo>
                    <a:pt x="78" y="266"/>
                    <a:pt x="111" y="281"/>
                    <a:pt x="146" y="281"/>
                  </a:cubicBezTo>
                  <a:cubicBezTo>
                    <a:pt x="182" y="281"/>
                    <a:pt x="221" y="266"/>
                    <a:pt x="251" y="236"/>
                  </a:cubicBezTo>
                  <a:cubicBezTo>
                    <a:pt x="310" y="189"/>
                    <a:pt x="310" y="105"/>
                    <a:pt x="251" y="46"/>
                  </a:cubicBezTo>
                  <a:cubicBezTo>
                    <a:pt x="227" y="16"/>
                    <a:pt x="194" y="1"/>
                    <a:pt x="1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20" name="Google Shape;420;p6"/>
            <p:cNvSpPr/>
            <p:nvPr/>
          </p:nvSpPr>
          <p:spPr>
            <a:xfrm>
              <a:off x="1533941" y="1964779"/>
              <a:ext cx="18169" cy="16415"/>
            </a:xfrm>
            <a:custGeom>
              <a:avLst/>
              <a:gdLst/>
              <a:ahLst/>
              <a:cxnLst/>
              <a:rect l="l" t="t" r="r" b="b"/>
              <a:pathLst>
                <a:path w="311" h="281" extrusionOk="0">
                  <a:moveTo>
                    <a:pt x="156" y="1"/>
                  </a:moveTo>
                  <a:cubicBezTo>
                    <a:pt x="123" y="1"/>
                    <a:pt x="90" y="16"/>
                    <a:pt x="61" y="45"/>
                  </a:cubicBezTo>
                  <a:cubicBezTo>
                    <a:pt x="1" y="81"/>
                    <a:pt x="1" y="176"/>
                    <a:pt x="61" y="236"/>
                  </a:cubicBezTo>
                  <a:cubicBezTo>
                    <a:pt x="84" y="266"/>
                    <a:pt x="117" y="281"/>
                    <a:pt x="151" y="281"/>
                  </a:cubicBezTo>
                  <a:cubicBezTo>
                    <a:pt x="186" y="281"/>
                    <a:pt x="221" y="266"/>
                    <a:pt x="251" y="236"/>
                  </a:cubicBezTo>
                  <a:cubicBezTo>
                    <a:pt x="311" y="188"/>
                    <a:pt x="311" y="105"/>
                    <a:pt x="251" y="45"/>
                  </a:cubicBezTo>
                  <a:cubicBezTo>
                    <a:pt x="221" y="16"/>
                    <a:pt x="188" y="1"/>
                    <a:pt x="1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21" name="Google Shape;421;p6"/>
            <p:cNvSpPr/>
            <p:nvPr/>
          </p:nvSpPr>
          <p:spPr>
            <a:xfrm>
              <a:off x="1575710" y="1923068"/>
              <a:ext cx="18110" cy="16415"/>
            </a:xfrm>
            <a:custGeom>
              <a:avLst/>
              <a:gdLst/>
              <a:ahLst/>
              <a:cxnLst/>
              <a:rect l="l" t="t" r="r" b="b"/>
              <a:pathLst>
                <a:path w="310" h="281" extrusionOk="0">
                  <a:moveTo>
                    <a:pt x="151" y="0"/>
                  </a:moveTo>
                  <a:cubicBezTo>
                    <a:pt x="116" y="0"/>
                    <a:pt x="84" y="15"/>
                    <a:pt x="60" y="45"/>
                  </a:cubicBezTo>
                  <a:cubicBezTo>
                    <a:pt x="0" y="81"/>
                    <a:pt x="0" y="176"/>
                    <a:pt x="60" y="236"/>
                  </a:cubicBezTo>
                  <a:cubicBezTo>
                    <a:pt x="84" y="265"/>
                    <a:pt x="116" y="280"/>
                    <a:pt x="151" y="280"/>
                  </a:cubicBezTo>
                  <a:cubicBezTo>
                    <a:pt x="185" y="280"/>
                    <a:pt x="221" y="265"/>
                    <a:pt x="250" y="236"/>
                  </a:cubicBezTo>
                  <a:cubicBezTo>
                    <a:pt x="310" y="188"/>
                    <a:pt x="310" y="105"/>
                    <a:pt x="250" y="45"/>
                  </a:cubicBezTo>
                  <a:cubicBezTo>
                    <a:pt x="221" y="15"/>
                    <a:pt x="185" y="0"/>
                    <a:pt x="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22" name="Google Shape;422;p6"/>
            <p:cNvSpPr/>
            <p:nvPr/>
          </p:nvSpPr>
          <p:spPr>
            <a:xfrm>
              <a:off x="1618122" y="1881825"/>
              <a:ext cx="15364" cy="16065"/>
            </a:xfrm>
            <a:custGeom>
              <a:avLst/>
              <a:gdLst/>
              <a:ahLst/>
              <a:cxnLst/>
              <a:rect l="l" t="t" r="r" b="b"/>
              <a:pathLst>
                <a:path w="263" h="275" extrusionOk="0">
                  <a:moveTo>
                    <a:pt x="132" y="1"/>
                  </a:moveTo>
                  <a:cubicBezTo>
                    <a:pt x="60" y="1"/>
                    <a:pt x="1" y="61"/>
                    <a:pt x="1" y="132"/>
                  </a:cubicBezTo>
                  <a:cubicBezTo>
                    <a:pt x="1" y="203"/>
                    <a:pt x="60" y="275"/>
                    <a:pt x="132" y="275"/>
                  </a:cubicBezTo>
                  <a:cubicBezTo>
                    <a:pt x="203" y="275"/>
                    <a:pt x="263" y="203"/>
                    <a:pt x="263" y="132"/>
                  </a:cubicBezTo>
                  <a:cubicBezTo>
                    <a:pt x="263" y="61"/>
                    <a:pt x="203" y="1"/>
                    <a:pt x="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23" name="Google Shape;423;p6"/>
            <p:cNvSpPr/>
            <p:nvPr/>
          </p:nvSpPr>
          <p:spPr>
            <a:xfrm>
              <a:off x="1656385" y="1841692"/>
              <a:ext cx="18169" cy="17116"/>
            </a:xfrm>
            <a:custGeom>
              <a:avLst/>
              <a:gdLst/>
              <a:ahLst/>
              <a:cxnLst/>
              <a:rect l="l" t="t" r="r" b="b"/>
              <a:pathLst>
                <a:path w="311" h="293" extrusionOk="0">
                  <a:moveTo>
                    <a:pt x="164" y="0"/>
                  </a:moveTo>
                  <a:cubicBezTo>
                    <a:pt x="128" y="0"/>
                    <a:pt x="90" y="15"/>
                    <a:pt x="60" y="45"/>
                  </a:cubicBezTo>
                  <a:cubicBezTo>
                    <a:pt x="0" y="93"/>
                    <a:pt x="0" y="188"/>
                    <a:pt x="60" y="247"/>
                  </a:cubicBezTo>
                  <a:cubicBezTo>
                    <a:pt x="84" y="277"/>
                    <a:pt x="117" y="292"/>
                    <a:pt x="151" y="292"/>
                  </a:cubicBezTo>
                  <a:cubicBezTo>
                    <a:pt x="185" y="292"/>
                    <a:pt x="221" y="277"/>
                    <a:pt x="251" y="247"/>
                  </a:cubicBezTo>
                  <a:cubicBezTo>
                    <a:pt x="310" y="200"/>
                    <a:pt x="310" y="105"/>
                    <a:pt x="251" y="45"/>
                  </a:cubicBezTo>
                  <a:cubicBezTo>
                    <a:pt x="233" y="15"/>
                    <a:pt x="200" y="0"/>
                    <a:pt x="1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24" name="Google Shape;424;p6"/>
            <p:cNvSpPr/>
            <p:nvPr/>
          </p:nvSpPr>
          <p:spPr>
            <a:xfrm>
              <a:off x="1698096" y="1799981"/>
              <a:ext cx="18169" cy="17058"/>
            </a:xfrm>
            <a:custGeom>
              <a:avLst/>
              <a:gdLst/>
              <a:ahLst/>
              <a:cxnLst/>
              <a:rect l="l" t="t" r="r" b="b"/>
              <a:pathLst>
                <a:path w="311" h="292" extrusionOk="0">
                  <a:moveTo>
                    <a:pt x="160" y="0"/>
                  </a:moveTo>
                  <a:cubicBezTo>
                    <a:pt x="126" y="0"/>
                    <a:pt x="90" y="15"/>
                    <a:pt x="60" y="45"/>
                  </a:cubicBezTo>
                  <a:cubicBezTo>
                    <a:pt x="1" y="92"/>
                    <a:pt x="1" y="188"/>
                    <a:pt x="60" y="247"/>
                  </a:cubicBezTo>
                  <a:cubicBezTo>
                    <a:pt x="84" y="277"/>
                    <a:pt x="117" y="292"/>
                    <a:pt x="151" y="292"/>
                  </a:cubicBezTo>
                  <a:cubicBezTo>
                    <a:pt x="185" y="292"/>
                    <a:pt x="221" y="277"/>
                    <a:pt x="251" y="247"/>
                  </a:cubicBezTo>
                  <a:cubicBezTo>
                    <a:pt x="310" y="199"/>
                    <a:pt x="310" y="104"/>
                    <a:pt x="251" y="45"/>
                  </a:cubicBezTo>
                  <a:cubicBezTo>
                    <a:pt x="227" y="15"/>
                    <a:pt x="194" y="0"/>
                    <a:pt x="1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25" name="Google Shape;425;p6"/>
            <p:cNvSpPr/>
            <p:nvPr/>
          </p:nvSpPr>
          <p:spPr>
            <a:xfrm>
              <a:off x="1739865" y="1758213"/>
              <a:ext cx="18110" cy="17116"/>
            </a:xfrm>
            <a:custGeom>
              <a:avLst/>
              <a:gdLst/>
              <a:ahLst/>
              <a:cxnLst/>
              <a:rect l="l" t="t" r="r" b="b"/>
              <a:pathLst>
                <a:path w="310" h="293" extrusionOk="0">
                  <a:moveTo>
                    <a:pt x="164" y="1"/>
                  </a:moveTo>
                  <a:cubicBezTo>
                    <a:pt x="128" y="1"/>
                    <a:pt x="90" y="16"/>
                    <a:pt x="60" y="45"/>
                  </a:cubicBezTo>
                  <a:cubicBezTo>
                    <a:pt x="0" y="93"/>
                    <a:pt x="0" y="188"/>
                    <a:pt x="60" y="248"/>
                  </a:cubicBezTo>
                  <a:cubicBezTo>
                    <a:pt x="84" y="277"/>
                    <a:pt x="116" y="292"/>
                    <a:pt x="151" y="292"/>
                  </a:cubicBezTo>
                  <a:cubicBezTo>
                    <a:pt x="185" y="292"/>
                    <a:pt x="220" y="277"/>
                    <a:pt x="250" y="248"/>
                  </a:cubicBezTo>
                  <a:cubicBezTo>
                    <a:pt x="310" y="200"/>
                    <a:pt x="310" y="105"/>
                    <a:pt x="250" y="45"/>
                  </a:cubicBezTo>
                  <a:cubicBezTo>
                    <a:pt x="232" y="16"/>
                    <a:pt x="200" y="1"/>
                    <a:pt x="1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26" name="Google Shape;426;p6"/>
            <p:cNvSpPr/>
            <p:nvPr/>
          </p:nvSpPr>
          <p:spPr>
            <a:xfrm>
              <a:off x="1615376" y="1962968"/>
              <a:ext cx="18811" cy="16123"/>
            </a:xfrm>
            <a:custGeom>
              <a:avLst/>
              <a:gdLst/>
              <a:ahLst/>
              <a:cxnLst/>
              <a:rect l="l" t="t" r="r" b="b"/>
              <a:pathLst>
                <a:path w="322" h="276" extrusionOk="0">
                  <a:moveTo>
                    <a:pt x="167" y="0"/>
                  </a:moveTo>
                  <a:cubicBezTo>
                    <a:pt x="129" y="0"/>
                    <a:pt x="91" y="16"/>
                    <a:pt x="60" y="41"/>
                  </a:cubicBezTo>
                  <a:cubicBezTo>
                    <a:pt x="0" y="88"/>
                    <a:pt x="0" y="172"/>
                    <a:pt x="60" y="231"/>
                  </a:cubicBezTo>
                  <a:cubicBezTo>
                    <a:pt x="83" y="261"/>
                    <a:pt x="119" y="276"/>
                    <a:pt x="156" y="276"/>
                  </a:cubicBezTo>
                  <a:cubicBezTo>
                    <a:pt x="193" y="276"/>
                    <a:pt x="232" y="261"/>
                    <a:pt x="262" y="231"/>
                  </a:cubicBezTo>
                  <a:cubicBezTo>
                    <a:pt x="321" y="196"/>
                    <a:pt x="321" y="100"/>
                    <a:pt x="262" y="41"/>
                  </a:cubicBezTo>
                  <a:cubicBezTo>
                    <a:pt x="234" y="13"/>
                    <a:pt x="200" y="0"/>
                    <a:pt x="1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27" name="Google Shape;427;p6"/>
            <p:cNvSpPr/>
            <p:nvPr/>
          </p:nvSpPr>
          <p:spPr>
            <a:xfrm>
              <a:off x="1657086" y="1920965"/>
              <a:ext cx="18110" cy="16415"/>
            </a:xfrm>
            <a:custGeom>
              <a:avLst/>
              <a:gdLst/>
              <a:ahLst/>
              <a:cxnLst/>
              <a:rect l="l" t="t" r="r" b="b"/>
              <a:pathLst>
                <a:path w="310" h="281" extrusionOk="0">
                  <a:moveTo>
                    <a:pt x="157" y="1"/>
                  </a:moveTo>
                  <a:cubicBezTo>
                    <a:pt x="119" y="1"/>
                    <a:pt x="84" y="16"/>
                    <a:pt x="60" y="45"/>
                  </a:cubicBezTo>
                  <a:cubicBezTo>
                    <a:pt x="0" y="93"/>
                    <a:pt x="0" y="176"/>
                    <a:pt x="60" y="236"/>
                  </a:cubicBezTo>
                  <a:cubicBezTo>
                    <a:pt x="84" y="266"/>
                    <a:pt x="119" y="280"/>
                    <a:pt x="157" y="280"/>
                  </a:cubicBezTo>
                  <a:cubicBezTo>
                    <a:pt x="194" y="280"/>
                    <a:pt x="233" y="266"/>
                    <a:pt x="262" y="236"/>
                  </a:cubicBezTo>
                  <a:cubicBezTo>
                    <a:pt x="310" y="200"/>
                    <a:pt x="310" y="105"/>
                    <a:pt x="262" y="45"/>
                  </a:cubicBezTo>
                  <a:cubicBezTo>
                    <a:pt x="233" y="16"/>
                    <a:pt x="194" y="1"/>
                    <a:pt x="1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28" name="Google Shape;428;p6"/>
            <p:cNvSpPr/>
            <p:nvPr/>
          </p:nvSpPr>
          <p:spPr>
            <a:xfrm>
              <a:off x="1696752" y="1882000"/>
              <a:ext cx="18110" cy="16415"/>
            </a:xfrm>
            <a:custGeom>
              <a:avLst/>
              <a:gdLst/>
              <a:ahLst/>
              <a:cxnLst/>
              <a:rect l="l" t="t" r="r" b="b"/>
              <a:pathLst>
                <a:path w="310" h="281" extrusionOk="0">
                  <a:moveTo>
                    <a:pt x="159" y="1"/>
                  </a:moveTo>
                  <a:cubicBezTo>
                    <a:pt x="125" y="1"/>
                    <a:pt x="89" y="16"/>
                    <a:pt x="60" y="46"/>
                  </a:cubicBezTo>
                  <a:cubicBezTo>
                    <a:pt x="0" y="93"/>
                    <a:pt x="0" y="177"/>
                    <a:pt x="60" y="236"/>
                  </a:cubicBezTo>
                  <a:cubicBezTo>
                    <a:pt x="77" y="266"/>
                    <a:pt x="110" y="281"/>
                    <a:pt x="146" y="281"/>
                  </a:cubicBezTo>
                  <a:cubicBezTo>
                    <a:pt x="182" y="281"/>
                    <a:pt x="220" y="266"/>
                    <a:pt x="250" y="236"/>
                  </a:cubicBezTo>
                  <a:cubicBezTo>
                    <a:pt x="310" y="188"/>
                    <a:pt x="310" y="105"/>
                    <a:pt x="250" y="46"/>
                  </a:cubicBezTo>
                  <a:cubicBezTo>
                    <a:pt x="226" y="16"/>
                    <a:pt x="194" y="1"/>
                    <a:pt x="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29" name="Google Shape;429;p6"/>
            <p:cNvSpPr/>
            <p:nvPr/>
          </p:nvSpPr>
          <p:spPr>
            <a:xfrm>
              <a:off x="1739865" y="1840115"/>
              <a:ext cx="15364" cy="15364"/>
            </a:xfrm>
            <a:custGeom>
              <a:avLst/>
              <a:gdLst/>
              <a:ahLst/>
              <a:cxnLst/>
              <a:rect l="l" t="t" r="r" b="b"/>
              <a:pathLst>
                <a:path w="263" h="263" extrusionOk="0">
                  <a:moveTo>
                    <a:pt x="131" y="1"/>
                  </a:moveTo>
                  <a:cubicBezTo>
                    <a:pt x="60" y="1"/>
                    <a:pt x="0" y="60"/>
                    <a:pt x="0" y="132"/>
                  </a:cubicBezTo>
                  <a:cubicBezTo>
                    <a:pt x="0" y="203"/>
                    <a:pt x="60" y="263"/>
                    <a:pt x="131" y="263"/>
                  </a:cubicBezTo>
                  <a:cubicBezTo>
                    <a:pt x="203" y="263"/>
                    <a:pt x="262" y="203"/>
                    <a:pt x="262" y="132"/>
                  </a:cubicBezTo>
                  <a:cubicBezTo>
                    <a:pt x="262" y="60"/>
                    <a:pt x="203" y="1"/>
                    <a:pt x="1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30" name="Google Shape;430;p6"/>
            <p:cNvSpPr/>
            <p:nvPr/>
          </p:nvSpPr>
          <p:spPr>
            <a:xfrm>
              <a:off x="1780173" y="1798579"/>
              <a:ext cx="18169" cy="16357"/>
            </a:xfrm>
            <a:custGeom>
              <a:avLst/>
              <a:gdLst/>
              <a:ahLst/>
              <a:cxnLst/>
              <a:rect l="l" t="t" r="r" b="b"/>
              <a:pathLst>
                <a:path w="311" h="280" extrusionOk="0">
                  <a:moveTo>
                    <a:pt x="156" y="0"/>
                  </a:moveTo>
                  <a:cubicBezTo>
                    <a:pt x="123" y="0"/>
                    <a:pt x="90" y="15"/>
                    <a:pt x="60" y="45"/>
                  </a:cubicBezTo>
                  <a:cubicBezTo>
                    <a:pt x="1" y="92"/>
                    <a:pt x="1" y="176"/>
                    <a:pt x="60" y="235"/>
                  </a:cubicBezTo>
                  <a:cubicBezTo>
                    <a:pt x="78" y="265"/>
                    <a:pt x="111" y="280"/>
                    <a:pt x="147" y="280"/>
                  </a:cubicBezTo>
                  <a:cubicBezTo>
                    <a:pt x="182" y="280"/>
                    <a:pt x="221" y="265"/>
                    <a:pt x="251" y="235"/>
                  </a:cubicBezTo>
                  <a:cubicBezTo>
                    <a:pt x="310" y="188"/>
                    <a:pt x="310" y="104"/>
                    <a:pt x="251" y="45"/>
                  </a:cubicBezTo>
                  <a:cubicBezTo>
                    <a:pt x="221" y="15"/>
                    <a:pt x="188" y="0"/>
                    <a:pt x="1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31" name="Google Shape;431;p6"/>
            <p:cNvSpPr/>
            <p:nvPr/>
          </p:nvSpPr>
          <p:spPr>
            <a:xfrm>
              <a:off x="1697395" y="1961332"/>
              <a:ext cx="18169" cy="16415"/>
            </a:xfrm>
            <a:custGeom>
              <a:avLst/>
              <a:gdLst/>
              <a:ahLst/>
              <a:cxnLst/>
              <a:rect l="l" t="t" r="r" b="b"/>
              <a:pathLst>
                <a:path w="311" h="281" extrusionOk="0">
                  <a:moveTo>
                    <a:pt x="151" y="0"/>
                  </a:moveTo>
                  <a:cubicBezTo>
                    <a:pt x="117" y="0"/>
                    <a:pt x="84" y="15"/>
                    <a:pt x="60" y="45"/>
                  </a:cubicBezTo>
                  <a:cubicBezTo>
                    <a:pt x="1" y="81"/>
                    <a:pt x="13" y="176"/>
                    <a:pt x="60" y="235"/>
                  </a:cubicBezTo>
                  <a:cubicBezTo>
                    <a:pt x="84" y="265"/>
                    <a:pt x="117" y="280"/>
                    <a:pt x="151" y="280"/>
                  </a:cubicBezTo>
                  <a:cubicBezTo>
                    <a:pt x="185" y="280"/>
                    <a:pt x="221" y="265"/>
                    <a:pt x="251" y="235"/>
                  </a:cubicBezTo>
                  <a:cubicBezTo>
                    <a:pt x="311" y="188"/>
                    <a:pt x="311" y="104"/>
                    <a:pt x="251" y="45"/>
                  </a:cubicBezTo>
                  <a:cubicBezTo>
                    <a:pt x="221" y="15"/>
                    <a:pt x="185" y="0"/>
                    <a:pt x="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32" name="Google Shape;432;p6"/>
            <p:cNvSpPr/>
            <p:nvPr/>
          </p:nvSpPr>
          <p:spPr>
            <a:xfrm>
              <a:off x="1736360" y="1921491"/>
              <a:ext cx="18169" cy="15890"/>
            </a:xfrm>
            <a:custGeom>
              <a:avLst/>
              <a:gdLst/>
              <a:ahLst/>
              <a:cxnLst/>
              <a:rect l="l" t="t" r="r" b="b"/>
              <a:pathLst>
                <a:path w="311" h="272" extrusionOk="0">
                  <a:moveTo>
                    <a:pt x="164" y="1"/>
                  </a:moveTo>
                  <a:cubicBezTo>
                    <a:pt x="129" y="1"/>
                    <a:pt x="90" y="13"/>
                    <a:pt x="60" y="36"/>
                  </a:cubicBezTo>
                  <a:cubicBezTo>
                    <a:pt x="1" y="84"/>
                    <a:pt x="1" y="167"/>
                    <a:pt x="60" y="227"/>
                  </a:cubicBezTo>
                  <a:cubicBezTo>
                    <a:pt x="84" y="257"/>
                    <a:pt x="117" y="271"/>
                    <a:pt x="151" y="271"/>
                  </a:cubicBezTo>
                  <a:cubicBezTo>
                    <a:pt x="185" y="271"/>
                    <a:pt x="221" y="257"/>
                    <a:pt x="251" y="227"/>
                  </a:cubicBezTo>
                  <a:cubicBezTo>
                    <a:pt x="310" y="191"/>
                    <a:pt x="310" y="96"/>
                    <a:pt x="251" y="36"/>
                  </a:cubicBezTo>
                  <a:cubicBezTo>
                    <a:pt x="233" y="13"/>
                    <a:pt x="200" y="1"/>
                    <a:pt x="1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33" name="Google Shape;433;p6"/>
            <p:cNvSpPr/>
            <p:nvPr/>
          </p:nvSpPr>
          <p:spPr>
            <a:xfrm>
              <a:off x="1778129" y="1879956"/>
              <a:ext cx="18110" cy="17058"/>
            </a:xfrm>
            <a:custGeom>
              <a:avLst/>
              <a:gdLst/>
              <a:ahLst/>
              <a:cxnLst/>
              <a:rect l="l" t="t" r="r" b="b"/>
              <a:pathLst>
                <a:path w="310" h="292" extrusionOk="0">
                  <a:moveTo>
                    <a:pt x="155" y="0"/>
                  </a:moveTo>
                  <a:cubicBezTo>
                    <a:pt x="122" y="0"/>
                    <a:pt x="89" y="15"/>
                    <a:pt x="60" y="45"/>
                  </a:cubicBezTo>
                  <a:cubicBezTo>
                    <a:pt x="0" y="93"/>
                    <a:pt x="0" y="188"/>
                    <a:pt x="60" y="247"/>
                  </a:cubicBezTo>
                  <a:cubicBezTo>
                    <a:pt x="83" y="277"/>
                    <a:pt x="116" y="292"/>
                    <a:pt x="150" y="292"/>
                  </a:cubicBezTo>
                  <a:cubicBezTo>
                    <a:pt x="185" y="292"/>
                    <a:pt x="220" y="277"/>
                    <a:pt x="250" y="247"/>
                  </a:cubicBezTo>
                  <a:cubicBezTo>
                    <a:pt x="310" y="200"/>
                    <a:pt x="310" y="104"/>
                    <a:pt x="250" y="45"/>
                  </a:cubicBezTo>
                  <a:cubicBezTo>
                    <a:pt x="220" y="15"/>
                    <a:pt x="188" y="0"/>
                    <a:pt x="1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34" name="Google Shape;434;p6"/>
            <p:cNvSpPr/>
            <p:nvPr/>
          </p:nvSpPr>
          <p:spPr>
            <a:xfrm>
              <a:off x="1819839" y="1838187"/>
              <a:ext cx="18110" cy="17116"/>
            </a:xfrm>
            <a:custGeom>
              <a:avLst/>
              <a:gdLst/>
              <a:ahLst/>
              <a:cxnLst/>
              <a:rect l="l" t="t" r="r" b="b"/>
              <a:pathLst>
                <a:path w="310" h="293" extrusionOk="0">
                  <a:moveTo>
                    <a:pt x="151" y="1"/>
                  </a:moveTo>
                  <a:cubicBezTo>
                    <a:pt x="117" y="1"/>
                    <a:pt x="84" y="16"/>
                    <a:pt x="60" y="46"/>
                  </a:cubicBezTo>
                  <a:cubicBezTo>
                    <a:pt x="0" y="93"/>
                    <a:pt x="0" y="188"/>
                    <a:pt x="60" y="248"/>
                  </a:cubicBezTo>
                  <a:cubicBezTo>
                    <a:pt x="84" y="278"/>
                    <a:pt x="117" y="293"/>
                    <a:pt x="151" y="293"/>
                  </a:cubicBezTo>
                  <a:cubicBezTo>
                    <a:pt x="185" y="293"/>
                    <a:pt x="221" y="278"/>
                    <a:pt x="250" y="248"/>
                  </a:cubicBezTo>
                  <a:cubicBezTo>
                    <a:pt x="310" y="200"/>
                    <a:pt x="310" y="105"/>
                    <a:pt x="250" y="46"/>
                  </a:cubicBezTo>
                  <a:cubicBezTo>
                    <a:pt x="221" y="16"/>
                    <a:pt x="185" y="1"/>
                    <a:pt x="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35" name="Google Shape;435;p6"/>
            <p:cNvSpPr/>
            <p:nvPr/>
          </p:nvSpPr>
          <p:spPr>
            <a:xfrm>
              <a:off x="1776727" y="1961858"/>
              <a:ext cx="18110" cy="15890"/>
            </a:xfrm>
            <a:custGeom>
              <a:avLst/>
              <a:gdLst/>
              <a:ahLst/>
              <a:cxnLst/>
              <a:rect l="l" t="t" r="r" b="b"/>
              <a:pathLst>
                <a:path w="310" h="272" extrusionOk="0">
                  <a:moveTo>
                    <a:pt x="155" y="0"/>
                  </a:moveTo>
                  <a:cubicBezTo>
                    <a:pt x="122" y="0"/>
                    <a:pt x="90" y="12"/>
                    <a:pt x="60" y="36"/>
                  </a:cubicBezTo>
                  <a:cubicBezTo>
                    <a:pt x="0" y="72"/>
                    <a:pt x="0" y="167"/>
                    <a:pt x="60" y="226"/>
                  </a:cubicBezTo>
                  <a:cubicBezTo>
                    <a:pt x="78" y="256"/>
                    <a:pt x="110" y="271"/>
                    <a:pt x="146" y="271"/>
                  </a:cubicBezTo>
                  <a:cubicBezTo>
                    <a:pt x="182" y="271"/>
                    <a:pt x="221" y="256"/>
                    <a:pt x="250" y="226"/>
                  </a:cubicBezTo>
                  <a:cubicBezTo>
                    <a:pt x="310" y="179"/>
                    <a:pt x="310" y="95"/>
                    <a:pt x="250" y="36"/>
                  </a:cubicBezTo>
                  <a:cubicBezTo>
                    <a:pt x="221" y="12"/>
                    <a:pt x="188" y="0"/>
                    <a:pt x="1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36" name="Google Shape;436;p6"/>
            <p:cNvSpPr/>
            <p:nvPr/>
          </p:nvSpPr>
          <p:spPr>
            <a:xfrm>
              <a:off x="1818437" y="1920089"/>
              <a:ext cx="18169" cy="15890"/>
            </a:xfrm>
            <a:custGeom>
              <a:avLst/>
              <a:gdLst/>
              <a:ahLst/>
              <a:cxnLst/>
              <a:rect l="l" t="t" r="r" b="b"/>
              <a:pathLst>
                <a:path w="311" h="272" extrusionOk="0">
                  <a:moveTo>
                    <a:pt x="146" y="1"/>
                  </a:moveTo>
                  <a:cubicBezTo>
                    <a:pt x="111" y="1"/>
                    <a:pt x="78" y="13"/>
                    <a:pt x="60" y="37"/>
                  </a:cubicBezTo>
                  <a:cubicBezTo>
                    <a:pt x="1" y="72"/>
                    <a:pt x="1" y="168"/>
                    <a:pt x="60" y="227"/>
                  </a:cubicBezTo>
                  <a:cubicBezTo>
                    <a:pt x="78" y="257"/>
                    <a:pt x="111" y="272"/>
                    <a:pt x="146" y="272"/>
                  </a:cubicBezTo>
                  <a:cubicBezTo>
                    <a:pt x="182" y="272"/>
                    <a:pt x="221" y="257"/>
                    <a:pt x="251" y="227"/>
                  </a:cubicBezTo>
                  <a:cubicBezTo>
                    <a:pt x="310" y="179"/>
                    <a:pt x="310" y="96"/>
                    <a:pt x="251" y="37"/>
                  </a:cubicBezTo>
                  <a:cubicBezTo>
                    <a:pt x="221" y="13"/>
                    <a:pt x="182" y="1"/>
                    <a:pt x="1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37" name="Google Shape;437;p6"/>
            <p:cNvSpPr/>
            <p:nvPr/>
          </p:nvSpPr>
          <p:spPr>
            <a:xfrm>
              <a:off x="1860206" y="1878378"/>
              <a:ext cx="18110" cy="15890"/>
            </a:xfrm>
            <a:custGeom>
              <a:avLst/>
              <a:gdLst/>
              <a:ahLst/>
              <a:cxnLst/>
              <a:rect l="l" t="t" r="r" b="b"/>
              <a:pathLst>
                <a:path w="310" h="272" extrusionOk="0">
                  <a:moveTo>
                    <a:pt x="146" y="0"/>
                  </a:moveTo>
                  <a:cubicBezTo>
                    <a:pt x="110" y="0"/>
                    <a:pt x="77" y="12"/>
                    <a:pt x="60" y="36"/>
                  </a:cubicBezTo>
                  <a:cubicBezTo>
                    <a:pt x="0" y="72"/>
                    <a:pt x="0" y="167"/>
                    <a:pt x="60" y="227"/>
                  </a:cubicBezTo>
                  <a:cubicBezTo>
                    <a:pt x="77" y="256"/>
                    <a:pt x="110" y="271"/>
                    <a:pt x="146" y="271"/>
                  </a:cubicBezTo>
                  <a:cubicBezTo>
                    <a:pt x="182" y="271"/>
                    <a:pt x="220" y="256"/>
                    <a:pt x="250" y="227"/>
                  </a:cubicBezTo>
                  <a:cubicBezTo>
                    <a:pt x="310" y="179"/>
                    <a:pt x="310" y="96"/>
                    <a:pt x="250" y="36"/>
                  </a:cubicBezTo>
                  <a:cubicBezTo>
                    <a:pt x="220" y="12"/>
                    <a:pt x="182" y="0"/>
                    <a:pt x="1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38" name="Google Shape;438;p6"/>
            <p:cNvSpPr/>
            <p:nvPr/>
          </p:nvSpPr>
          <p:spPr>
            <a:xfrm>
              <a:off x="1858103" y="1959755"/>
              <a:ext cx="18110" cy="15890"/>
            </a:xfrm>
            <a:custGeom>
              <a:avLst/>
              <a:gdLst/>
              <a:ahLst/>
              <a:cxnLst/>
              <a:rect l="l" t="t" r="r" b="b"/>
              <a:pathLst>
                <a:path w="310" h="272" extrusionOk="0">
                  <a:moveTo>
                    <a:pt x="151" y="0"/>
                  </a:moveTo>
                  <a:cubicBezTo>
                    <a:pt x="116" y="0"/>
                    <a:pt x="84" y="12"/>
                    <a:pt x="60" y="36"/>
                  </a:cubicBezTo>
                  <a:cubicBezTo>
                    <a:pt x="0" y="84"/>
                    <a:pt x="0" y="167"/>
                    <a:pt x="60" y="227"/>
                  </a:cubicBezTo>
                  <a:cubicBezTo>
                    <a:pt x="84" y="256"/>
                    <a:pt x="116" y="271"/>
                    <a:pt x="151" y="271"/>
                  </a:cubicBezTo>
                  <a:cubicBezTo>
                    <a:pt x="185" y="271"/>
                    <a:pt x="221" y="256"/>
                    <a:pt x="250" y="227"/>
                  </a:cubicBezTo>
                  <a:cubicBezTo>
                    <a:pt x="310" y="191"/>
                    <a:pt x="310" y="96"/>
                    <a:pt x="250" y="36"/>
                  </a:cubicBezTo>
                  <a:cubicBezTo>
                    <a:pt x="221" y="12"/>
                    <a:pt x="185" y="0"/>
                    <a:pt x="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39" name="Google Shape;439;p6"/>
            <p:cNvSpPr/>
            <p:nvPr/>
          </p:nvSpPr>
          <p:spPr>
            <a:xfrm>
              <a:off x="1899814" y="1918044"/>
              <a:ext cx="18169" cy="15597"/>
            </a:xfrm>
            <a:custGeom>
              <a:avLst/>
              <a:gdLst/>
              <a:ahLst/>
              <a:cxnLst/>
              <a:rect l="l" t="t" r="r" b="b"/>
              <a:pathLst>
                <a:path w="311" h="267" extrusionOk="0">
                  <a:moveTo>
                    <a:pt x="151" y="0"/>
                  </a:moveTo>
                  <a:cubicBezTo>
                    <a:pt x="117" y="0"/>
                    <a:pt x="84" y="12"/>
                    <a:pt x="60" y="36"/>
                  </a:cubicBezTo>
                  <a:cubicBezTo>
                    <a:pt x="1" y="83"/>
                    <a:pt x="13" y="167"/>
                    <a:pt x="60" y="226"/>
                  </a:cubicBezTo>
                  <a:cubicBezTo>
                    <a:pt x="83" y="254"/>
                    <a:pt x="113" y="267"/>
                    <a:pt x="145" y="267"/>
                  </a:cubicBezTo>
                  <a:cubicBezTo>
                    <a:pt x="181" y="267"/>
                    <a:pt x="219" y="251"/>
                    <a:pt x="251" y="226"/>
                  </a:cubicBezTo>
                  <a:cubicBezTo>
                    <a:pt x="310" y="191"/>
                    <a:pt x="310" y="95"/>
                    <a:pt x="251" y="36"/>
                  </a:cubicBezTo>
                  <a:cubicBezTo>
                    <a:pt x="221" y="12"/>
                    <a:pt x="185" y="0"/>
                    <a:pt x="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40" name="Google Shape;440;p6"/>
            <p:cNvSpPr/>
            <p:nvPr/>
          </p:nvSpPr>
          <p:spPr>
            <a:xfrm>
              <a:off x="1940180" y="1958353"/>
              <a:ext cx="18110" cy="15890"/>
            </a:xfrm>
            <a:custGeom>
              <a:avLst/>
              <a:gdLst/>
              <a:ahLst/>
              <a:cxnLst/>
              <a:rect l="l" t="t" r="r" b="b"/>
              <a:pathLst>
                <a:path w="310" h="272" extrusionOk="0">
                  <a:moveTo>
                    <a:pt x="146" y="1"/>
                  </a:moveTo>
                  <a:cubicBezTo>
                    <a:pt x="110" y="1"/>
                    <a:pt x="78" y="13"/>
                    <a:pt x="60" y="36"/>
                  </a:cubicBezTo>
                  <a:cubicBezTo>
                    <a:pt x="0" y="72"/>
                    <a:pt x="12" y="167"/>
                    <a:pt x="60" y="227"/>
                  </a:cubicBezTo>
                  <a:cubicBezTo>
                    <a:pt x="78" y="257"/>
                    <a:pt x="110" y="272"/>
                    <a:pt x="146" y="272"/>
                  </a:cubicBezTo>
                  <a:cubicBezTo>
                    <a:pt x="182" y="272"/>
                    <a:pt x="220" y="257"/>
                    <a:pt x="250" y="227"/>
                  </a:cubicBezTo>
                  <a:cubicBezTo>
                    <a:pt x="310" y="179"/>
                    <a:pt x="310" y="96"/>
                    <a:pt x="250" y="36"/>
                  </a:cubicBezTo>
                  <a:cubicBezTo>
                    <a:pt x="220" y="13"/>
                    <a:pt x="182" y="1"/>
                    <a:pt x="1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41"/>
        <p:cNvGrpSpPr/>
        <p:nvPr/>
      </p:nvGrpSpPr>
      <p:grpSpPr>
        <a:xfrm>
          <a:off x="0" y="0"/>
          <a:ext cx="0" cy="0"/>
          <a:chOff x="0" y="0"/>
          <a:chExt cx="0" cy="0"/>
        </a:xfrm>
      </p:grpSpPr>
      <p:sp>
        <p:nvSpPr>
          <p:cNvPr id="442" name="Google Shape;442;p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443" name="Google Shape;443;p7"/>
          <p:cNvSpPr txBox="1">
            <a:spLocks noGrp="1"/>
          </p:cNvSpPr>
          <p:nvPr>
            <p:ph type="body" idx="1"/>
          </p:nvPr>
        </p:nvSpPr>
        <p:spPr>
          <a:xfrm>
            <a:off x="924587" y="1821725"/>
            <a:ext cx="3735900" cy="17538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dk2"/>
              </a:buClr>
              <a:buSzPts val="1400"/>
              <a:buChar char="◤"/>
              <a:defRPr>
                <a:solidFill>
                  <a:srgbClr val="434343"/>
                </a:solidFill>
              </a:defRPr>
            </a:lvl1pPr>
            <a:lvl2pPr marL="914400" lvl="1" indent="-304800" rtl="0">
              <a:lnSpc>
                <a:spcPct val="115000"/>
              </a:lnSpc>
              <a:spcBef>
                <a:spcPts val="0"/>
              </a:spcBef>
              <a:spcAft>
                <a:spcPts val="0"/>
              </a:spcAft>
              <a:buSzPts val="1200"/>
              <a:buChar char="○"/>
              <a:defRPr>
                <a:solidFill>
                  <a:srgbClr val="434343"/>
                </a:solidFill>
              </a:defRPr>
            </a:lvl2pPr>
            <a:lvl3pPr marL="1371600" lvl="2" indent="-304800" rtl="0">
              <a:lnSpc>
                <a:spcPct val="115000"/>
              </a:lnSpc>
              <a:spcBef>
                <a:spcPts val="0"/>
              </a:spcBef>
              <a:spcAft>
                <a:spcPts val="0"/>
              </a:spcAft>
              <a:buSzPts val="1200"/>
              <a:buChar char="■"/>
              <a:defRPr>
                <a:solidFill>
                  <a:srgbClr val="434343"/>
                </a:solidFill>
              </a:defRPr>
            </a:lvl3pPr>
            <a:lvl4pPr marL="1828800" lvl="3" indent="-304800" rtl="0">
              <a:lnSpc>
                <a:spcPct val="115000"/>
              </a:lnSpc>
              <a:spcBef>
                <a:spcPts val="0"/>
              </a:spcBef>
              <a:spcAft>
                <a:spcPts val="0"/>
              </a:spcAft>
              <a:buSzPts val="1200"/>
              <a:buChar char="●"/>
              <a:defRPr>
                <a:solidFill>
                  <a:srgbClr val="434343"/>
                </a:solidFill>
              </a:defRPr>
            </a:lvl4pPr>
            <a:lvl5pPr marL="2286000" lvl="4" indent="-304800" rtl="0">
              <a:lnSpc>
                <a:spcPct val="115000"/>
              </a:lnSpc>
              <a:spcBef>
                <a:spcPts val="0"/>
              </a:spcBef>
              <a:spcAft>
                <a:spcPts val="0"/>
              </a:spcAft>
              <a:buSzPts val="1200"/>
              <a:buChar char="○"/>
              <a:defRPr>
                <a:solidFill>
                  <a:srgbClr val="434343"/>
                </a:solidFill>
              </a:defRPr>
            </a:lvl5pPr>
            <a:lvl6pPr marL="2743200" lvl="5" indent="-304800" rtl="0">
              <a:lnSpc>
                <a:spcPct val="115000"/>
              </a:lnSpc>
              <a:spcBef>
                <a:spcPts val="0"/>
              </a:spcBef>
              <a:spcAft>
                <a:spcPts val="0"/>
              </a:spcAft>
              <a:buSzPts val="1200"/>
              <a:buChar char="■"/>
              <a:defRPr>
                <a:solidFill>
                  <a:srgbClr val="434343"/>
                </a:solidFill>
              </a:defRPr>
            </a:lvl6pPr>
            <a:lvl7pPr marL="3200400" lvl="6" indent="-304800" rtl="0">
              <a:lnSpc>
                <a:spcPct val="115000"/>
              </a:lnSpc>
              <a:spcBef>
                <a:spcPts val="0"/>
              </a:spcBef>
              <a:spcAft>
                <a:spcPts val="0"/>
              </a:spcAft>
              <a:buSzPts val="1200"/>
              <a:buChar char="●"/>
              <a:defRPr>
                <a:solidFill>
                  <a:srgbClr val="434343"/>
                </a:solidFill>
              </a:defRPr>
            </a:lvl7pPr>
            <a:lvl8pPr marL="3657600" lvl="7" indent="-304800" rtl="0">
              <a:lnSpc>
                <a:spcPct val="115000"/>
              </a:lnSpc>
              <a:spcBef>
                <a:spcPts val="0"/>
              </a:spcBef>
              <a:spcAft>
                <a:spcPts val="0"/>
              </a:spcAft>
              <a:buSzPts val="1200"/>
              <a:buChar char="○"/>
              <a:defRPr>
                <a:solidFill>
                  <a:srgbClr val="434343"/>
                </a:solidFill>
              </a:defRPr>
            </a:lvl8pPr>
            <a:lvl9pPr marL="4114800" lvl="8" indent="-304800" rtl="0">
              <a:lnSpc>
                <a:spcPct val="115000"/>
              </a:lnSpc>
              <a:spcBef>
                <a:spcPts val="0"/>
              </a:spcBef>
              <a:spcAft>
                <a:spcPts val="0"/>
              </a:spcAft>
              <a:buSzPts val="1200"/>
              <a:buChar char="■"/>
              <a:defRPr>
                <a:solidFill>
                  <a:srgbClr val="434343"/>
                </a:solidFill>
              </a:defRPr>
            </a:lvl9pPr>
          </a:lstStyle>
          <a:p>
            <a:endParaRPr/>
          </a:p>
        </p:txBody>
      </p:sp>
      <p:grpSp>
        <p:nvGrpSpPr>
          <p:cNvPr id="444" name="Google Shape;444;p7"/>
          <p:cNvGrpSpPr/>
          <p:nvPr/>
        </p:nvGrpSpPr>
        <p:grpSpPr>
          <a:xfrm>
            <a:off x="5539469" y="1790258"/>
            <a:ext cx="4413769" cy="4250275"/>
            <a:chOff x="5539466" y="1790254"/>
            <a:chExt cx="4413769" cy="4250275"/>
          </a:xfrm>
        </p:grpSpPr>
        <p:sp>
          <p:nvSpPr>
            <p:cNvPr id="445" name="Google Shape;445;p7"/>
            <p:cNvSpPr/>
            <p:nvPr/>
          </p:nvSpPr>
          <p:spPr>
            <a:xfrm>
              <a:off x="8524977" y="1790254"/>
              <a:ext cx="1428258" cy="1430180"/>
            </a:xfrm>
            <a:custGeom>
              <a:avLst/>
              <a:gdLst/>
              <a:ahLst/>
              <a:cxnLst/>
              <a:rect l="l" t="t" r="r" b="b"/>
              <a:pathLst>
                <a:path w="8538" h="8550" extrusionOk="0">
                  <a:moveTo>
                    <a:pt x="8537" y="1"/>
                  </a:moveTo>
                  <a:lnTo>
                    <a:pt x="0" y="8550"/>
                  </a:lnTo>
                  <a:lnTo>
                    <a:pt x="8537" y="8550"/>
                  </a:lnTo>
                  <a:lnTo>
                    <a:pt x="85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46" name="Google Shape;446;p7"/>
            <p:cNvSpPr/>
            <p:nvPr/>
          </p:nvSpPr>
          <p:spPr>
            <a:xfrm>
              <a:off x="6393004" y="4951919"/>
              <a:ext cx="862139" cy="862097"/>
            </a:xfrm>
            <a:custGeom>
              <a:avLst/>
              <a:gdLst/>
              <a:ahLst/>
              <a:cxnLst/>
              <a:rect l="l" t="t" r="r" b="b"/>
              <a:pathLst>
                <a:path w="8550" h="8550" extrusionOk="0">
                  <a:moveTo>
                    <a:pt x="1" y="0"/>
                  </a:moveTo>
                  <a:lnTo>
                    <a:pt x="1" y="8549"/>
                  </a:lnTo>
                  <a:lnTo>
                    <a:pt x="855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47" name="Google Shape;447;p7"/>
            <p:cNvSpPr/>
            <p:nvPr/>
          </p:nvSpPr>
          <p:spPr>
            <a:xfrm>
              <a:off x="8067777" y="3176464"/>
              <a:ext cx="1428258" cy="1430180"/>
            </a:xfrm>
            <a:custGeom>
              <a:avLst/>
              <a:gdLst/>
              <a:ahLst/>
              <a:cxnLst/>
              <a:rect l="l" t="t" r="r" b="b"/>
              <a:pathLst>
                <a:path w="8538" h="8550" extrusionOk="0">
                  <a:moveTo>
                    <a:pt x="8537" y="1"/>
                  </a:moveTo>
                  <a:lnTo>
                    <a:pt x="0" y="8549"/>
                  </a:lnTo>
                  <a:lnTo>
                    <a:pt x="8537" y="8549"/>
                  </a:lnTo>
                  <a:lnTo>
                    <a:pt x="85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48" name="Google Shape;448;p7"/>
            <p:cNvSpPr/>
            <p:nvPr/>
          </p:nvSpPr>
          <p:spPr>
            <a:xfrm rot="10800000">
              <a:off x="6633728" y="4610516"/>
              <a:ext cx="1430265" cy="1430013"/>
            </a:xfrm>
            <a:custGeom>
              <a:avLst/>
              <a:gdLst/>
              <a:ahLst/>
              <a:cxnLst/>
              <a:rect l="l" t="t" r="r" b="b"/>
              <a:pathLst>
                <a:path w="8550" h="8549" extrusionOk="0">
                  <a:moveTo>
                    <a:pt x="1" y="0"/>
                  </a:moveTo>
                  <a:lnTo>
                    <a:pt x="1" y="8549"/>
                  </a:lnTo>
                  <a:lnTo>
                    <a:pt x="8550" y="0"/>
                  </a:lnTo>
                  <a:close/>
                </a:path>
              </a:pathLst>
            </a:custGeom>
            <a:gradFill>
              <a:gsLst>
                <a:gs pos="0">
                  <a:schemeClr val="accent2"/>
                </a:gs>
                <a:gs pos="100000">
                  <a:srgbClr val="3084B3">
                    <a:alpha val="46666"/>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49" name="Google Shape;449;p7"/>
            <p:cNvSpPr/>
            <p:nvPr/>
          </p:nvSpPr>
          <p:spPr>
            <a:xfrm>
              <a:off x="5539466" y="5160842"/>
              <a:ext cx="51728" cy="50516"/>
            </a:xfrm>
            <a:custGeom>
              <a:avLst/>
              <a:gdLst/>
              <a:ahLst/>
              <a:cxnLst/>
              <a:rect l="l" t="t" r="r" b="b"/>
              <a:pathLst>
                <a:path w="513" h="501" extrusionOk="0">
                  <a:moveTo>
                    <a:pt x="263" y="0"/>
                  </a:moveTo>
                  <a:cubicBezTo>
                    <a:pt x="120" y="0"/>
                    <a:pt x="1" y="107"/>
                    <a:pt x="1" y="250"/>
                  </a:cubicBezTo>
                  <a:cubicBezTo>
                    <a:pt x="1" y="393"/>
                    <a:pt x="120" y="500"/>
                    <a:pt x="263" y="500"/>
                  </a:cubicBezTo>
                  <a:cubicBezTo>
                    <a:pt x="394" y="500"/>
                    <a:pt x="513" y="393"/>
                    <a:pt x="513" y="250"/>
                  </a:cubicBezTo>
                  <a:cubicBezTo>
                    <a:pt x="513" y="107"/>
                    <a:pt x="394" y="0"/>
                    <a:pt x="2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50" name="Google Shape;450;p7"/>
            <p:cNvSpPr/>
            <p:nvPr/>
          </p:nvSpPr>
          <p:spPr>
            <a:xfrm>
              <a:off x="5724391" y="5160842"/>
              <a:ext cx="51728" cy="50516"/>
            </a:xfrm>
            <a:custGeom>
              <a:avLst/>
              <a:gdLst/>
              <a:ahLst/>
              <a:cxnLst/>
              <a:rect l="l" t="t" r="r" b="b"/>
              <a:pathLst>
                <a:path w="513" h="501" extrusionOk="0">
                  <a:moveTo>
                    <a:pt x="262" y="0"/>
                  </a:moveTo>
                  <a:cubicBezTo>
                    <a:pt x="119" y="0"/>
                    <a:pt x="0" y="107"/>
                    <a:pt x="0" y="250"/>
                  </a:cubicBezTo>
                  <a:cubicBezTo>
                    <a:pt x="0" y="393"/>
                    <a:pt x="119" y="500"/>
                    <a:pt x="262" y="500"/>
                  </a:cubicBezTo>
                  <a:cubicBezTo>
                    <a:pt x="393" y="500"/>
                    <a:pt x="512" y="393"/>
                    <a:pt x="512" y="250"/>
                  </a:cubicBezTo>
                  <a:cubicBezTo>
                    <a:pt x="512" y="107"/>
                    <a:pt x="393" y="0"/>
                    <a:pt x="2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51" name="Google Shape;451;p7"/>
            <p:cNvSpPr/>
            <p:nvPr/>
          </p:nvSpPr>
          <p:spPr>
            <a:xfrm>
              <a:off x="5909215" y="5160842"/>
              <a:ext cx="51728" cy="50516"/>
            </a:xfrm>
            <a:custGeom>
              <a:avLst/>
              <a:gdLst/>
              <a:ahLst/>
              <a:cxnLst/>
              <a:rect l="l" t="t" r="r" b="b"/>
              <a:pathLst>
                <a:path w="513" h="501" extrusionOk="0">
                  <a:moveTo>
                    <a:pt x="251" y="0"/>
                  </a:moveTo>
                  <a:cubicBezTo>
                    <a:pt x="120" y="0"/>
                    <a:pt x="1" y="119"/>
                    <a:pt x="1" y="250"/>
                  </a:cubicBezTo>
                  <a:cubicBezTo>
                    <a:pt x="1" y="381"/>
                    <a:pt x="120" y="500"/>
                    <a:pt x="251" y="500"/>
                  </a:cubicBezTo>
                  <a:cubicBezTo>
                    <a:pt x="394" y="500"/>
                    <a:pt x="513" y="381"/>
                    <a:pt x="513" y="250"/>
                  </a:cubicBezTo>
                  <a:cubicBezTo>
                    <a:pt x="513" y="119"/>
                    <a:pt x="394" y="0"/>
                    <a:pt x="2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52" name="Google Shape;452;p7"/>
            <p:cNvSpPr/>
            <p:nvPr/>
          </p:nvSpPr>
          <p:spPr>
            <a:xfrm>
              <a:off x="6094140" y="5160842"/>
              <a:ext cx="50518" cy="50516"/>
            </a:xfrm>
            <a:custGeom>
              <a:avLst/>
              <a:gdLst/>
              <a:ahLst/>
              <a:cxnLst/>
              <a:rect l="l" t="t" r="r" b="b"/>
              <a:pathLst>
                <a:path w="501" h="501" extrusionOk="0">
                  <a:moveTo>
                    <a:pt x="250" y="0"/>
                  </a:moveTo>
                  <a:cubicBezTo>
                    <a:pt x="119" y="0"/>
                    <a:pt x="0" y="119"/>
                    <a:pt x="0" y="250"/>
                  </a:cubicBezTo>
                  <a:cubicBezTo>
                    <a:pt x="0" y="381"/>
                    <a:pt x="119" y="500"/>
                    <a:pt x="250" y="500"/>
                  </a:cubicBezTo>
                  <a:cubicBezTo>
                    <a:pt x="381" y="500"/>
                    <a:pt x="500" y="381"/>
                    <a:pt x="500" y="250"/>
                  </a:cubicBezTo>
                  <a:cubicBezTo>
                    <a:pt x="500" y="119"/>
                    <a:pt x="405" y="0"/>
                    <a:pt x="2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53" name="Google Shape;453;p7"/>
            <p:cNvSpPr/>
            <p:nvPr/>
          </p:nvSpPr>
          <p:spPr>
            <a:xfrm>
              <a:off x="6278964" y="5160842"/>
              <a:ext cx="50518" cy="50516"/>
            </a:xfrm>
            <a:custGeom>
              <a:avLst/>
              <a:gdLst/>
              <a:ahLst/>
              <a:cxnLst/>
              <a:rect l="l" t="t" r="r" b="b"/>
              <a:pathLst>
                <a:path w="501" h="501" extrusionOk="0">
                  <a:moveTo>
                    <a:pt x="251" y="0"/>
                  </a:moveTo>
                  <a:cubicBezTo>
                    <a:pt x="108" y="0"/>
                    <a:pt x="1" y="107"/>
                    <a:pt x="1" y="250"/>
                  </a:cubicBezTo>
                  <a:cubicBezTo>
                    <a:pt x="1" y="393"/>
                    <a:pt x="108" y="500"/>
                    <a:pt x="251" y="500"/>
                  </a:cubicBezTo>
                  <a:cubicBezTo>
                    <a:pt x="382" y="500"/>
                    <a:pt x="501" y="393"/>
                    <a:pt x="501" y="250"/>
                  </a:cubicBezTo>
                  <a:cubicBezTo>
                    <a:pt x="501" y="107"/>
                    <a:pt x="382" y="0"/>
                    <a:pt x="2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54" name="Google Shape;454;p7"/>
            <p:cNvSpPr/>
            <p:nvPr/>
          </p:nvSpPr>
          <p:spPr>
            <a:xfrm>
              <a:off x="6462679" y="5160842"/>
              <a:ext cx="51728" cy="50516"/>
            </a:xfrm>
            <a:custGeom>
              <a:avLst/>
              <a:gdLst/>
              <a:ahLst/>
              <a:cxnLst/>
              <a:rect l="l" t="t" r="r" b="b"/>
              <a:pathLst>
                <a:path w="513" h="501" extrusionOk="0">
                  <a:moveTo>
                    <a:pt x="251" y="0"/>
                  </a:moveTo>
                  <a:cubicBezTo>
                    <a:pt x="120" y="0"/>
                    <a:pt x="1" y="107"/>
                    <a:pt x="1" y="250"/>
                  </a:cubicBezTo>
                  <a:cubicBezTo>
                    <a:pt x="1" y="393"/>
                    <a:pt x="120" y="500"/>
                    <a:pt x="251" y="500"/>
                  </a:cubicBezTo>
                  <a:cubicBezTo>
                    <a:pt x="393" y="500"/>
                    <a:pt x="513" y="393"/>
                    <a:pt x="513" y="250"/>
                  </a:cubicBezTo>
                  <a:cubicBezTo>
                    <a:pt x="513" y="107"/>
                    <a:pt x="393" y="0"/>
                    <a:pt x="2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55" name="Google Shape;455;p7"/>
            <p:cNvSpPr/>
            <p:nvPr/>
          </p:nvSpPr>
          <p:spPr>
            <a:xfrm rot="-5400000">
              <a:off x="6863780" y="4543683"/>
              <a:ext cx="255818" cy="123819"/>
            </a:xfrm>
            <a:custGeom>
              <a:avLst/>
              <a:gdLst/>
              <a:ahLst/>
              <a:cxnLst/>
              <a:rect l="l" t="t" r="r" b="b"/>
              <a:pathLst>
                <a:path w="2537" h="1228" extrusionOk="0">
                  <a:moveTo>
                    <a:pt x="1275" y="1"/>
                  </a:moveTo>
                  <a:lnTo>
                    <a:pt x="644" y="620"/>
                  </a:lnTo>
                  <a:lnTo>
                    <a:pt x="1" y="1227"/>
                  </a:lnTo>
                  <a:lnTo>
                    <a:pt x="2537" y="1227"/>
                  </a:lnTo>
                  <a:lnTo>
                    <a:pt x="1894" y="620"/>
                  </a:lnTo>
                  <a:lnTo>
                    <a:pt x="127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56" name="Google Shape;456;p7"/>
            <p:cNvSpPr/>
            <p:nvPr/>
          </p:nvSpPr>
          <p:spPr>
            <a:xfrm rot="-5400000">
              <a:off x="7099675" y="4544339"/>
              <a:ext cx="255818" cy="122508"/>
            </a:xfrm>
            <a:custGeom>
              <a:avLst/>
              <a:gdLst/>
              <a:ahLst/>
              <a:cxnLst/>
              <a:rect l="l" t="t" r="r" b="b"/>
              <a:pathLst>
                <a:path w="2537" h="1215" extrusionOk="0">
                  <a:moveTo>
                    <a:pt x="1275" y="0"/>
                  </a:moveTo>
                  <a:lnTo>
                    <a:pt x="644" y="608"/>
                  </a:lnTo>
                  <a:lnTo>
                    <a:pt x="1" y="1215"/>
                  </a:lnTo>
                  <a:lnTo>
                    <a:pt x="2537" y="1215"/>
                  </a:lnTo>
                  <a:lnTo>
                    <a:pt x="1894" y="608"/>
                  </a:lnTo>
                  <a:lnTo>
                    <a:pt x="12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457" name="Google Shape;457;p7"/>
          <p:cNvGrpSpPr/>
          <p:nvPr/>
        </p:nvGrpSpPr>
        <p:grpSpPr>
          <a:xfrm>
            <a:off x="-981097" y="4461079"/>
            <a:ext cx="3858713" cy="1434534"/>
            <a:chOff x="-981097" y="4461079"/>
            <a:chExt cx="3858713" cy="1434534"/>
          </a:xfrm>
        </p:grpSpPr>
        <p:sp>
          <p:nvSpPr>
            <p:cNvPr id="458" name="Google Shape;458;p7"/>
            <p:cNvSpPr/>
            <p:nvPr/>
          </p:nvSpPr>
          <p:spPr>
            <a:xfrm>
              <a:off x="213685" y="4461079"/>
              <a:ext cx="1206832" cy="1206768"/>
            </a:xfrm>
            <a:custGeom>
              <a:avLst/>
              <a:gdLst/>
              <a:ahLst/>
              <a:cxnLst/>
              <a:rect l="l" t="t" r="r" b="b"/>
              <a:pathLst>
                <a:path w="8550" h="8550" extrusionOk="0">
                  <a:moveTo>
                    <a:pt x="1" y="0"/>
                  </a:moveTo>
                  <a:lnTo>
                    <a:pt x="1" y="8549"/>
                  </a:lnTo>
                  <a:lnTo>
                    <a:pt x="855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59" name="Google Shape;459;p7"/>
            <p:cNvSpPr/>
            <p:nvPr/>
          </p:nvSpPr>
          <p:spPr>
            <a:xfrm>
              <a:off x="1670924" y="4690538"/>
              <a:ext cx="1206691" cy="1205075"/>
            </a:xfrm>
            <a:custGeom>
              <a:avLst/>
              <a:gdLst/>
              <a:ahLst/>
              <a:cxnLst/>
              <a:rect l="l" t="t" r="r" b="b"/>
              <a:pathLst>
                <a:path w="8549" h="8538" extrusionOk="0">
                  <a:moveTo>
                    <a:pt x="0" y="1"/>
                  </a:moveTo>
                  <a:lnTo>
                    <a:pt x="0" y="8537"/>
                  </a:lnTo>
                  <a:lnTo>
                    <a:pt x="8549" y="1"/>
                  </a:lnTo>
                  <a:close/>
                </a:path>
              </a:pathLst>
            </a:custGeom>
            <a:gradFill>
              <a:gsLst>
                <a:gs pos="0">
                  <a:schemeClr val="dk2"/>
                </a:gs>
                <a:gs pos="100000">
                  <a:srgbClr val="C5585A">
                    <a:alpha val="54901"/>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60" name="Google Shape;460;p7"/>
            <p:cNvSpPr/>
            <p:nvPr/>
          </p:nvSpPr>
          <p:spPr>
            <a:xfrm>
              <a:off x="-981097" y="4753529"/>
              <a:ext cx="72410" cy="70712"/>
            </a:xfrm>
            <a:custGeom>
              <a:avLst/>
              <a:gdLst/>
              <a:ahLst/>
              <a:cxnLst/>
              <a:rect l="l" t="t" r="r" b="b"/>
              <a:pathLst>
                <a:path w="513" h="501" extrusionOk="0">
                  <a:moveTo>
                    <a:pt x="263" y="0"/>
                  </a:moveTo>
                  <a:cubicBezTo>
                    <a:pt x="120" y="0"/>
                    <a:pt x="1" y="107"/>
                    <a:pt x="1" y="250"/>
                  </a:cubicBezTo>
                  <a:cubicBezTo>
                    <a:pt x="1" y="393"/>
                    <a:pt x="120" y="500"/>
                    <a:pt x="263" y="500"/>
                  </a:cubicBezTo>
                  <a:cubicBezTo>
                    <a:pt x="394" y="500"/>
                    <a:pt x="513" y="393"/>
                    <a:pt x="513" y="250"/>
                  </a:cubicBezTo>
                  <a:cubicBezTo>
                    <a:pt x="513" y="107"/>
                    <a:pt x="394" y="0"/>
                    <a:pt x="2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61" name="Google Shape;461;p7"/>
            <p:cNvSpPr/>
            <p:nvPr/>
          </p:nvSpPr>
          <p:spPr>
            <a:xfrm>
              <a:off x="-722240" y="4753529"/>
              <a:ext cx="72410" cy="70712"/>
            </a:xfrm>
            <a:custGeom>
              <a:avLst/>
              <a:gdLst/>
              <a:ahLst/>
              <a:cxnLst/>
              <a:rect l="l" t="t" r="r" b="b"/>
              <a:pathLst>
                <a:path w="513" h="501" extrusionOk="0">
                  <a:moveTo>
                    <a:pt x="262" y="0"/>
                  </a:moveTo>
                  <a:cubicBezTo>
                    <a:pt x="119" y="0"/>
                    <a:pt x="0" y="107"/>
                    <a:pt x="0" y="250"/>
                  </a:cubicBezTo>
                  <a:cubicBezTo>
                    <a:pt x="0" y="393"/>
                    <a:pt x="119" y="500"/>
                    <a:pt x="262" y="500"/>
                  </a:cubicBezTo>
                  <a:cubicBezTo>
                    <a:pt x="393" y="500"/>
                    <a:pt x="512" y="393"/>
                    <a:pt x="512" y="250"/>
                  </a:cubicBezTo>
                  <a:cubicBezTo>
                    <a:pt x="512" y="107"/>
                    <a:pt x="393" y="0"/>
                    <a:pt x="2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62" name="Google Shape;462;p7"/>
            <p:cNvSpPr/>
            <p:nvPr/>
          </p:nvSpPr>
          <p:spPr>
            <a:xfrm>
              <a:off x="-463523" y="4753529"/>
              <a:ext cx="72410" cy="70712"/>
            </a:xfrm>
            <a:custGeom>
              <a:avLst/>
              <a:gdLst/>
              <a:ahLst/>
              <a:cxnLst/>
              <a:rect l="l" t="t" r="r" b="b"/>
              <a:pathLst>
                <a:path w="513" h="501" extrusionOk="0">
                  <a:moveTo>
                    <a:pt x="251" y="0"/>
                  </a:moveTo>
                  <a:cubicBezTo>
                    <a:pt x="120" y="0"/>
                    <a:pt x="1" y="119"/>
                    <a:pt x="1" y="250"/>
                  </a:cubicBezTo>
                  <a:cubicBezTo>
                    <a:pt x="1" y="381"/>
                    <a:pt x="120" y="500"/>
                    <a:pt x="251" y="500"/>
                  </a:cubicBezTo>
                  <a:cubicBezTo>
                    <a:pt x="394" y="500"/>
                    <a:pt x="513" y="381"/>
                    <a:pt x="513" y="250"/>
                  </a:cubicBezTo>
                  <a:cubicBezTo>
                    <a:pt x="513" y="119"/>
                    <a:pt x="394" y="0"/>
                    <a:pt x="2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63" name="Google Shape;463;p7"/>
            <p:cNvSpPr/>
            <p:nvPr/>
          </p:nvSpPr>
          <p:spPr>
            <a:xfrm>
              <a:off x="-204665" y="4753529"/>
              <a:ext cx="70716" cy="70712"/>
            </a:xfrm>
            <a:custGeom>
              <a:avLst/>
              <a:gdLst/>
              <a:ahLst/>
              <a:cxnLst/>
              <a:rect l="l" t="t" r="r" b="b"/>
              <a:pathLst>
                <a:path w="501" h="501" extrusionOk="0">
                  <a:moveTo>
                    <a:pt x="250" y="0"/>
                  </a:moveTo>
                  <a:cubicBezTo>
                    <a:pt x="119" y="0"/>
                    <a:pt x="0" y="119"/>
                    <a:pt x="0" y="250"/>
                  </a:cubicBezTo>
                  <a:cubicBezTo>
                    <a:pt x="0" y="381"/>
                    <a:pt x="119" y="500"/>
                    <a:pt x="250" y="500"/>
                  </a:cubicBezTo>
                  <a:cubicBezTo>
                    <a:pt x="381" y="500"/>
                    <a:pt x="500" y="381"/>
                    <a:pt x="500" y="250"/>
                  </a:cubicBezTo>
                  <a:cubicBezTo>
                    <a:pt x="500" y="119"/>
                    <a:pt x="405" y="0"/>
                    <a:pt x="2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64" name="Google Shape;464;p7"/>
            <p:cNvSpPr/>
            <p:nvPr/>
          </p:nvSpPr>
          <p:spPr>
            <a:xfrm>
              <a:off x="54052" y="4753529"/>
              <a:ext cx="70716" cy="70712"/>
            </a:xfrm>
            <a:custGeom>
              <a:avLst/>
              <a:gdLst/>
              <a:ahLst/>
              <a:cxnLst/>
              <a:rect l="l" t="t" r="r" b="b"/>
              <a:pathLst>
                <a:path w="501" h="501" extrusionOk="0">
                  <a:moveTo>
                    <a:pt x="251" y="0"/>
                  </a:moveTo>
                  <a:cubicBezTo>
                    <a:pt x="108" y="0"/>
                    <a:pt x="1" y="107"/>
                    <a:pt x="1" y="250"/>
                  </a:cubicBezTo>
                  <a:cubicBezTo>
                    <a:pt x="1" y="393"/>
                    <a:pt x="108" y="500"/>
                    <a:pt x="251" y="500"/>
                  </a:cubicBezTo>
                  <a:cubicBezTo>
                    <a:pt x="382" y="500"/>
                    <a:pt x="501" y="393"/>
                    <a:pt x="501" y="250"/>
                  </a:cubicBezTo>
                  <a:cubicBezTo>
                    <a:pt x="501" y="107"/>
                    <a:pt x="382" y="0"/>
                    <a:pt x="2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65" name="Google Shape;465;p7"/>
            <p:cNvSpPr/>
            <p:nvPr/>
          </p:nvSpPr>
          <p:spPr>
            <a:xfrm>
              <a:off x="311216" y="4753529"/>
              <a:ext cx="72410" cy="70712"/>
            </a:xfrm>
            <a:custGeom>
              <a:avLst/>
              <a:gdLst/>
              <a:ahLst/>
              <a:cxnLst/>
              <a:rect l="l" t="t" r="r" b="b"/>
              <a:pathLst>
                <a:path w="513" h="501" extrusionOk="0">
                  <a:moveTo>
                    <a:pt x="251" y="0"/>
                  </a:moveTo>
                  <a:cubicBezTo>
                    <a:pt x="120" y="0"/>
                    <a:pt x="1" y="107"/>
                    <a:pt x="1" y="250"/>
                  </a:cubicBezTo>
                  <a:cubicBezTo>
                    <a:pt x="1" y="393"/>
                    <a:pt x="120" y="500"/>
                    <a:pt x="251" y="500"/>
                  </a:cubicBezTo>
                  <a:cubicBezTo>
                    <a:pt x="393" y="500"/>
                    <a:pt x="513" y="393"/>
                    <a:pt x="513" y="250"/>
                  </a:cubicBezTo>
                  <a:cubicBezTo>
                    <a:pt x="513" y="107"/>
                    <a:pt x="393" y="0"/>
                    <a:pt x="2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466" name="Google Shape;466;p7"/>
          <p:cNvGrpSpPr/>
          <p:nvPr/>
        </p:nvGrpSpPr>
        <p:grpSpPr>
          <a:xfrm>
            <a:off x="-420946" y="3427"/>
            <a:ext cx="974964" cy="367907"/>
            <a:chOff x="2308799" y="1595986"/>
            <a:chExt cx="359686" cy="135704"/>
          </a:xfrm>
        </p:grpSpPr>
        <p:sp>
          <p:nvSpPr>
            <p:cNvPr id="467" name="Google Shape;467;p7"/>
            <p:cNvSpPr/>
            <p:nvPr/>
          </p:nvSpPr>
          <p:spPr>
            <a:xfrm>
              <a:off x="2308799" y="1595986"/>
              <a:ext cx="171872" cy="135704"/>
            </a:xfrm>
            <a:custGeom>
              <a:avLst/>
              <a:gdLst/>
              <a:ahLst/>
              <a:cxnLst/>
              <a:rect l="l" t="t" r="r" b="b"/>
              <a:pathLst>
                <a:path w="2942" h="2323" extrusionOk="0">
                  <a:moveTo>
                    <a:pt x="1" y="1"/>
                  </a:moveTo>
                  <a:lnTo>
                    <a:pt x="2298" y="2322"/>
                  </a:lnTo>
                  <a:lnTo>
                    <a:pt x="2941" y="2310"/>
                  </a:lnTo>
                  <a:lnTo>
                    <a:pt x="5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68" name="Google Shape;468;p7"/>
            <p:cNvSpPr/>
            <p:nvPr/>
          </p:nvSpPr>
          <p:spPr>
            <a:xfrm>
              <a:off x="2402677" y="1595986"/>
              <a:ext cx="171872" cy="135704"/>
            </a:xfrm>
            <a:custGeom>
              <a:avLst/>
              <a:gdLst/>
              <a:ahLst/>
              <a:cxnLst/>
              <a:rect l="l" t="t" r="r" b="b"/>
              <a:pathLst>
                <a:path w="2942" h="2323" extrusionOk="0">
                  <a:moveTo>
                    <a:pt x="1" y="1"/>
                  </a:moveTo>
                  <a:lnTo>
                    <a:pt x="2299" y="2322"/>
                  </a:lnTo>
                  <a:lnTo>
                    <a:pt x="2942" y="2310"/>
                  </a:lnTo>
                  <a:lnTo>
                    <a:pt x="5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69" name="Google Shape;469;p7"/>
            <p:cNvSpPr/>
            <p:nvPr/>
          </p:nvSpPr>
          <p:spPr>
            <a:xfrm>
              <a:off x="2496613" y="1595986"/>
              <a:ext cx="171872" cy="135704"/>
            </a:xfrm>
            <a:custGeom>
              <a:avLst/>
              <a:gdLst/>
              <a:ahLst/>
              <a:cxnLst/>
              <a:rect l="l" t="t" r="r" b="b"/>
              <a:pathLst>
                <a:path w="2942" h="2323" extrusionOk="0">
                  <a:moveTo>
                    <a:pt x="0" y="1"/>
                  </a:moveTo>
                  <a:lnTo>
                    <a:pt x="2298" y="2322"/>
                  </a:lnTo>
                  <a:lnTo>
                    <a:pt x="2941" y="2310"/>
                  </a:lnTo>
                  <a:lnTo>
                    <a:pt x="5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470" name="Google Shape;470;p7"/>
          <p:cNvGrpSpPr/>
          <p:nvPr/>
        </p:nvGrpSpPr>
        <p:grpSpPr>
          <a:xfrm rot="10800000" flipH="1">
            <a:off x="7607411" y="-536463"/>
            <a:ext cx="2348999" cy="2414425"/>
            <a:chOff x="7341751" y="521387"/>
            <a:chExt cx="975174" cy="1002335"/>
          </a:xfrm>
        </p:grpSpPr>
        <p:sp>
          <p:nvSpPr>
            <p:cNvPr id="471" name="Google Shape;471;p7"/>
            <p:cNvSpPr/>
            <p:nvPr/>
          </p:nvSpPr>
          <p:spPr>
            <a:xfrm>
              <a:off x="8300860" y="521387"/>
              <a:ext cx="16065" cy="15364"/>
            </a:xfrm>
            <a:custGeom>
              <a:avLst/>
              <a:gdLst/>
              <a:ahLst/>
              <a:cxnLst/>
              <a:rect l="l" t="t" r="r" b="b"/>
              <a:pathLst>
                <a:path w="275" h="263" extrusionOk="0">
                  <a:moveTo>
                    <a:pt x="132" y="0"/>
                  </a:moveTo>
                  <a:cubicBezTo>
                    <a:pt x="60" y="0"/>
                    <a:pt x="1" y="60"/>
                    <a:pt x="1" y="131"/>
                  </a:cubicBezTo>
                  <a:cubicBezTo>
                    <a:pt x="1" y="203"/>
                    <a:pt x="60" y="262"/>
                    <a:pt x="132" y="262"/>
                  </a:cubicBezTo>
                  <a:cubicBezTo>
                    <a:pt x="215" y="262"/>
                    <a:pt x="275" y="203"/>
                    <a:pt x="263" y="131"/>
                  </a:cubicBezTo>
                  <a:cubicBezTo>
                    <a:pt x="263" y="60"/>
                    <a:pt x="203" y="0"/>
                    <a:pt x="132" y="0"/>
                  </a:cubicBezTo>
                  <a:close/>
                </a:path>
              </a:pathLst>
            </a:custGeom>
            <a:gradFill>
              <a:gsLst>
                <a:gs pos="0">
                  <a:schemeClr val="dk2"/>
                </a:gs>
                <a:gs pos="100000">
                  <a:srgbClr val="C5585A">
                    <a:alpha val="54901"/>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72" name="Google Shape;472;p7"/>
            <p:cNvSpPr/>
            <p:nvPr/>
          </p:nvSpPr>
          <p:spPr>
            <a:xfrm>
              <a:off x="8300860" y="580506"/>
              <a:ext cx="16065" cy="15364"/>
            </a:xfrm>
            <a:custGeom>
              <a:avLst/>
              <a:gdLst/>
              <a:ahLst/>
              <a:cxnLst/>
              <a:rect l="l" t="t" r="r" b="b"/>
              <a:pathLst>
                <a:path w="275" h="263" extrusionOk="0">
                  <a:moveTo>
                    <a:pt x="132" y="0"/>
                  </a:moveTo>
                  <a:cubicBezTo>
                    <a:pt x="60" y="0"/>
                    <a:pt x="1" y="60"/>
                    <a:pt x="1" y="131"/>
                  </a:cubicBezTo>
                  <a:cubicBezTo>
                    <a:pt x="1" y="203"/>
                    <a:pt x="60" y="262"/>
                    <a:pt x="132" y="262"/>
                  </a:cubicBezTo>
                  <a:cubicBezTo>
                    <a:pt x="215" y="262"/>
                    <a:pt x="275" y="203"/>
                    <a:pt x="263" y="131"/>
                  </a:cubicBezTo>
                  <a:cubicBezTo>
                    <a:pt x="263" y="60"/>
                    <a:pt x="203" y="0"/>
                    <a:pt x="132" y="0"/>
                  </a:cubicBezTo>
                  <a:close/>
                </a:path>
              </a:pathLst>
            </a:custGeom>
            <a:gradFill>
              <a:gsLst>
                <a:gs pos="0">
                  <a:schemeClr val="dk2"/>
                </a:gs>
                <a:gs pos="100000">
                  <a:srgbClr val="C5585A">
                    <a:alpha val="54901"/>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73" name="Google Shape;473;p7"/>
            <p:cNvSpPr/>
            <p:nvPr/>
          </p:nvSpPr>
          <p:spPr>
            <a:xfrm>
              <a:off x="8300860" y="639625"/>
              <a:ext cx="16065" cy="15364"/>
            </a:xfrm>
            <a:custGeom>
              <a:avLst/>
              <a:gdLst/>
              <a:ahLst/>
              <a:cxnLst/>
              <a:rect l="l" t="t" r="r" b="b"/>
              <a:pathLst>
                <a:path w="275" h="263" extrusionOk="0">
                  <a:moveTo>
                    <a:pt x="132" y="0"/>
                  </a:moveTo>
                  <a:cubicBezTo>
                    <a:pt x="60" y="0"/>
                    <a:pt x="1" y="60"/>
                    <a:pt x="1" y="131"/>
                  </a:cubicBezTo>
                  <a:cubicBezTo>
                    <a:pt x="1" y="203"/>
                    <a:pt x="60" y="262"/>
                    <a:pt x="132" y="262"/>
                  </a:cubicBezTo>
                  <a:cubicBezTo>
                    <a:pt x="215" y="262"/>
                    <a:pt x="275" y="203"/>
                    <a:pt x="263" y="131"/>
                  </a:cubicBezTo>
                  <a:cubicBezTo>
                    <a:pt x="263" y="60"/>
                    <a:pt x="203" y="0"/>
                    <a:pt x="132" y="0"/>
                  </a:cubicBezTo>
                  <a:close/>
                </a:path>
              </a:pathLst>
            </a:custGeom>
            <a:gradFill>
              <a:gsLst>
                <a:gs pos="0">
                  <a:schemeClr val="dk2"/>
                </a:gs>
                <a:gs pos="100000">
                  <a:srgbClr val="C5585A">
                    <a:alpha val="54901"/>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74" name="Google Shape;474;p7"/>
            <p:cNvSpPr/>
            <p:nvPr/>
          </p:nvSpPr>
          <p:spPr>
            <a:xfrm>
              <a:off x="8300860" y="695239"/>
              <a:ext cx="16065" cy="15364"/>
            </a:xfrm>
            <a:custGeom>
              <a:avLst/>
              <a:gdLst/>
              <a:ahLst/>
              <a:cxnLst/>
              <a:rect l="l" t="t" r="r" b="b"/>
              <a:pathLst>
                <a:path w="275" h="263" extrusionOk="0">
                  <a:moveTo>
                    <a:pt x="132" y="1"/>
                  </a:moveTo>
                  <a:cubicBezTo>
                    <a:pt x="60" y="1"/>
                    <a:pt x="1" y="60"/>
                    <a:pt x="1" y="132"/>
                  </a:cubicBezTo>
                  <a:cubicBezTo>
                    <a:pt x="1" y="203"/>
                    <a:pt x="60" y="263"/>
                    <a:pt x="132" y="263"/>
                  </a:cubicBezTo>
                  <a:cubicBezTo>
                    <a:pt x="215" y="263"/>
                    <a:pt x="275" y="203"/>
                    <a:pt x="263" y="132"/>
                  </a:cubicBezTo>
                  <a:cubicBezTo>
                    <a:pt x="263" y="60"/>
                    <a:pt x="203" y="1"/>
                    <a:pt x="132" y="1"/>
                  </a:cubicBezTo>
                  <a:close/>
                </a:path>
              </a:pathLst>
            </a:custGeom>
            <a:gradFill>
              <a:gsLst>
                <a:gs pos="0">
                  <a:schemeClr val="dk2"/>
                </a:gs>
                <a:gs pos="100000">
                  <a:srgbClr val="C5585A">
                    <a:alpha val="54901"/>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75" name="Google Shape;475;p7"/>
            <p:cNvSpPr/>
            <p:nvPr/>
          </p:nvSpPr>
          <p:spPr>
            <a:xfrm>
              <a:off x="8300860" y="754358"/>
              <a:ext cx="16065" cy="15364"/>
            </a:xfrm>
            <a:custGeom>
              <a:avLst/>
              <a:gdLst/>
              <a:ahLst/>
              <a:cxnLst/>
              <a:rect l="l" t="t" r="r" b="b"/>
              <a:pathLst>
                <a:path w="275" h="263" extrusionOk="0">
                  <a:moveTo>
                    <a:pt x="132" y="1"/>
                  </a:moveTo>
                  <a:cubicBezTo>
                    <a:pt x="60" y="1"/>
                    <a:pt x="1" y="61"/>
                    <a:pt x="1" y="132"/>
                  </a:cubicBezTo>
                  <a:cubicBezTo>
                    <a:pt x="1" y="203"/>
                    <a:pt x="60" y="263"/>
                    <a:pt x="132" y="263"/>
                  </a:cubicBezTo>
                  <a:cubicBezTo>
                    <a:pt x="215" y="263"/>
                    <a:pt x="275" y="203"/>
                    <a:pt x="263" y="132"/>
                  </a:cubicBezTo>
                  <a:cubicBezTo>
                    <a:pt x="263" y="61"/>
                    <a:pt x="203" y="1"/>
                    <a:pt x="132" y="1"/>
                  </a:cubicBezTo>
                  <a:close/>
                </a:path>
              </a:pathLst>
            </a:custGeom>
            <a:gradFill>
              <a:gsLst>
                <a:gs pos="0">
                  <a:schemeClr val="dk2"/>
                </a:gs>
                <a:gs pos="100000">
                  <a:srgbClr val="C5585A">
                    <a:alpha val="54901"/>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76" name="Google Shape;476;p7"/>
            <p:cNvSpPr/>
            <p:nvPr/>
          </p:nvSpPr>
          <p:spPr>
            <a:xfrm>
              <a:off x="8300860" y="812835"/>
              <a:ext cx="16065" cy="15364"/>
            </a:xfrm>
            <a:custGeom>
              <a:avLst/>
              <a:gdLst/>
              <a:ahLst/>
              <a:cxnLst/>
              <a:rect l="l" t="t" r="r" b="b"/>
              <a:pathLst>
                <a:path w="275" h="263" extrusionOk="0">
                  <a:moveTo>
                    <a:pt x="132" y="0"/>
                  </a:moveTo>
                  <a:cubicBezTo>
                    <a:pt x="60" y="0"/>
                    <a:pt x="1" y="60"/>
                    <a:pt x="1" y="131"/>
                  </a:cubicBezTo>
                  <a:cubicBezTo>
                    <a:pt x="1" y="203"/>
                    <a:pt x="60" y="262"/>
                    <a:pt x="132" y="262"/>
                  </a:cubicBezTo>
                  <a:cubicBezTo>
                    <a:pt x="215" y="262"/>
                    <a:pt x="275" y="203"/>
                    <a:pt x="263" y="131"/>
                  </a:cubicBezTo>
                  <a:cubicBezTo>
                    <a:pt x="263" y="60"/>
                    <a:pt x="203" y="0"/>
                    <a:pt x="132" y="0"/>
                  </a:cubicBezTo>
                  <a:close/>
                </a:path>
              </a:pathLst>
            </a:custGeom>
            <a:gradFill>
              <a:gsLst>
                <a:gs pos="0">
                  <a:schemeClr val="dk2"/>
                </a:gs>
                <a:gs pos="100000">
                  <a:srgbClr val="C5585A">
                    <a:alpha val="54901"/>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77" name="Google Shape;477;p7"/>
            <p:cNvSpPr/>
            <p:nvPr/>
          </p:nvSpPr>
          <p:spPr>
            <a:xfrm>
              <a:off x="8300860" y="869150"/>
              <a:ext cx="16065" cy="15364"/>
            </a:xfrm>
            <a:custGeom>
              <a:avLst/>
              <a:gdLst/>
              <a:ahLst/>
              <a:cxnLst/>
              <a:rect l="l" t="t" r="r" b="b"/>
              <a:pathLst>
                <a:path w="275" h="263" extrusionOk="0">
                  <a:moveTo>
                    <a:pt x="132" y="1"/>
                  </a:moveTo>
                  <a:cubicBezTo>
                    <a:pt x="60" y="1"/>
                    <a:pt x="1" y="60"/>
                    <a:pt x="1" y="131"/>
                  </a:cubicBezTo>
                  <a:cubicBezTo>
                    <a:pt x="1" y="203"/>
                    <a:pt x="60" y="262"/>
                    <a:pt x="132" y="262"/>
                  </a:cubicBezTo>
                  <a:cubicBezTo>
                    <a:pt x="215" y="262"/>
                    <a:pt x="275" y="203"/>
                    <a:pt x="263" y="131"/>
                  </a:cubicBezTo>
                  <a:cubicBezTo>
                    <a:pt x="263" y="60"/>
                    <a:pt x="203" y="1"/>
                    <a:pt x="132" y="1"/>
                  </a:cubicBezTo>
                  <a:close/>
                </a:path>
              </a:pathLst>
            </a:custGeom>
            <a:gradFill>
              <a:gsLst>
                <a:gs pos="0">
                  <a:schemeClr val="dk2"/>
                </a:gs>
                <a:gs pos="100000">
                  <a:srgbClr val="C5585A">
                    <a:alpha val="54901"/>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78" name="Google Shape;478;p7"/>
            <p:cNvSpPr/>
            <p:nvPr/>
          </p:nvSpPr>
          <p:spPr>
            <a:xfrm>
              <a:off x="8300860" y="927568"/>
              <a:ext cx="16065" cy="15364"/>
            </a:xfrm>
            <a:custGeom>
              <a:avLst/>
              <a:gdLst/>
              <a:ahLst/>
              <a:cxnLst/>
              <a:rect l="l" t="t" r="r" b="b"/>
              <a:pathLst>
                <a:path w="275" h="263" extrusionOk="0">
                  <a:moveTo>
                    <a:pt x="132" y="1"/>
                  </a:moveTo>
                  <a:cubicBezTo>
                    <a:pt x="60" y="1"/>
                    <a:pt x="1" y="60"/>
                    <a:pt x="1" y="132"/>
                  </a:cubicBezTo>
                  <a:cubicBezTo>
                    <a:pt x="1" y="203"/>
                    <a:pt x="60" y="263"/>
                    <a:pt x="132" y="263"/>
                  </a:cubicBezTo>
                  <a:cubicBezTo>
                    <a:pt x="215" y="263"/>
                    <a:pt x="275" y="203"/>
                    <a:pt x="263" y="132"/>
                  </a:cubicBezTo>
                  <a:cubicBezTo>
                    <a:pt x="263" y="60"/>
                    <a:pt x="203" y="1"/>
                    <a:pt x="132" y="1"/>
                  </a:cubicBezTo>
                  <a:close/>
                </a:path>
              </a:pathLst>
            </a:custGeom>
            <a:gradFill>
              <a:gsLst>
                <a:gs pos="0">
                  <a:schemeClr val="dk2"/>
                </a:gs>
                <a:gs pos="100000">
                  <a:srgbClr val="C5585A">
                    <a:alpha val="54901"/>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79" name="Google Shape;479;p7"/>
            <p:cNvSpPr/>
            <p:nvPr/>
          </p:nvSpPr>
          <p:spPr>
            <a:xfrm>
              <a:off x="8300860" y="986686"/>
              <a:ext cx="16065" cy="15364"/>
            </a:xfrm>
            <a:custGeom>
              <a:avLst/>
              <a:gdLst/>
              <a:ahLst/>
              <a:cxnLst/>
              <a:rect l="l" t="t" r="r" b="b"/>
              <a:pathLst>
                <a:path w="275" h="263" extrusionOk="0">
                  <a:moveTo>
                    <a:pt x="132" y="1"/>
                  </a:moveTo>
                  <a:cubicBezTo>
                    <a:pt x="60" y="1"/>
                    <a:pt x="1" y="60"/>
                    <a:pt x="1" y="132"/>
                  </a:cubicBezTo>
                  <a:cubicBezTo>
                    <a:pt x="1" y="203"/>
                    <a:pt x="60" y="263"/>
                    <a:pt x="132" y="263"/>
                  </a:cubicBezTo>
                  <a:cubicBezTo>
                    <a:pt x="215" y="263"/>
                    <a:pt x="275" y="203"/>
                    <a:pt x="263" y="132"/>
                  </a:cubicBezTo>
                  <a:cubicBezTo>
                    <a:pt x="263" y="60"/>
                    <a:pt x="203" y="1"/>
                    <a:pt x="132" y="1"/>
                  </a:cubicBezTo>
                  <a:close/>
                </a:path>
              </a:pathLst>
            </a:custGeom>
            <a:gradFill>
              <a:gsLst>
                <a:gs pos="0">
                  <a:schemeClr val="dk2"/>
                </a:gs>
                <a:gs pos="100000">
                  <a:srgbClr val="C5585A">
                    <a:alpha val="54901"/>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80" name="Google Shape;480;p7"/>
            <p:cNvSpPr/>
            <p:nvPr/>
          </p:nvSpPr>
          <p:spPr>
            <a:xfrm>
              <a:off x="8300860" y="1042359"/>
              <a:ext cx="16065" cy="15364"/>
            </a:xfrm>
            <a:custGeom>
              <a:avLst/>
              <a:gdLst/>
              <a:ahLst/>
              <a:cxnLst/>
              <a:rect l="l" t="t" r="r" b="b"/>
              <a:pathLst>
                <a:path w="275" h="263" extrusionOk="0">
                  <a:moveTo>
                    <a:pt x="132" y="0"/>
                  </a:moveTo>
                  <a:cubicBezTo>
                    <a:pt x="60" y="0"/>
                    <a:pt x="1" y="60"/>
                    <a:pt x="1" y="131"/>
                  </a:cubicBezTo>
                  <a:cubicBezTo>
                    <a:pt x="1" y="203"/>
                    <a:pt x="60" y="262"/>
                    <a:pt x="132" y="262"/>
                  </a:cubicBezTo>
                  <a:cubicBezTo>
                    <a:pt x="215" y="262"/>
                    <a:pt x="275" y="203"/>
                    <a:pt x="263" y="131"/>
                  </a:cubicBezTo>
                  <a:cubicBezTo>
                    <a:pt x="263" y="60"/>
                    <a:pt x="203" y="0"/>
                    <a:pt x="132" y="0"/>
                  </a:cubicBezTo>
                  <a:close/>
                </a:path>
              </a:pathLst>
            </a:custGeom>
            <a:gradFill>
              <a:gsLst>
                <a:gs pos="0">
                  <a:schemeClr val="dk2"/>
                </a:gs>
                <a:gs pos="100000">
                  <a:srgbClr val="C5585A">
                    <a:alpha val="54901"/>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81" name="Google Shape;481;p7"/>
            <p:cNvSpPr/>
            <p:nvPr/>
          </p:nvSpPr>
          <p:spPr>
            <a:xfrm>
              <a:off x="8300860" y="1101478"/>
              <a:ext cx="16065" cy="15364"/>
            </a:xfrm>
            <a:custGeom>
              <a:avLst/>
              <a:gdLst/>
              <a:ahLst/>
              <a:cxnLst/>
              <a:rect l="l" t="t" r="r" b="b"/>
              <a:pathLst>
                <a:path w="275" h="263" extrusionOk="0">
                  <a:moveTo>
                    <a:pt x="132" y="0"/>
                  </a:moveTo>
                  <a:cubicBezTo>
                    <a:pt x="60" y="0"/>
                    <a:pt x="1" y="60"/>
                    <a:pt x="1" y="131"/>
                  </a:cubicBezTo>
                  <a:cubicBezTo>
                    <a:pt x="1" y="203"/>
                    <a:pt x="60" y="262"/>
                    <a:pt x="132" y="262"/>
                  </a:cubicBezTo>
                  <a:cubicBezTo>
                    <a:pt x="215" y="262"/>
                    <a:pt x="275" y="203"/>
                    <a:pt x="263" y="131"/>
                  </a:cubicBezTo>
                  <a:cubicBezTo>
                    <a:pt x="263" y="60"/>
                    <a:pt x="203" y="0"/>
                    <a:pt x="132" y="0"/>
                  </a:cubicBezTo>
                  <a:close/>
                </a:path>
              </a:pathLst>
            </a:custGeom>
            <a:gradFill>
              <a:gsLst>
                <a:gs pos="0">
                  <a:schemeClr val="dk2"/>
                </a:gs>
                <a:gs pos="100000">
                  <a:srgbClr val="C5585A">
                    <a:alpha val="54901"/>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82" name="Google Shape;482;p7"/>
            <p:cNvSpPr/>
            <p:nvPr/>
          </p:nvSpPr>
          <p:spPr>
            <a:xfrm>
              <a:off x="8300860" y="1160597"/>
              <a:ext cx="16065" cy="15364"/>
            </a:xfrm>
            <a:custGeom>
              <a:avLst/>
              <a:gdLst/>
              <a:ahLst/>
              <a:cxnLst/>
              <a:rect l="l" t="t" r="r" b="b"/>
              <a:pathLst>
                <a:path w="275" h="263" extrusionOk="0">
                  <a:moveTo>
                    <a:pt x="132" y="0"/>
                  </a:moveTo>
                  <a:cubicBezTo>
                    <a:pt x="60" y="0"/>
                    <a:pt x="1" y="60"/>
                    <a:pt x="1" y="131"/>
                  </a:cubicBezTo>
                  <a:cubicBezTo>
                    <a:pt x="1" y="203"/>
                    <a:pt x="60" y="262"/>
                    <a:pt x="132" y="262"/>
                  </a:cubicBezTo>
                  <a:cubicBezTo>
                    <a:pt x="215" y="262"/>
                    <a:pt x="275" y="203"/>
                    <a:pt x="263" y="131"/>
                  </a:cubicBezTo>
                  <a:cubicBezTo>
                    <a:pt x="263" y="60"/>
                    <a:pt x="203" y="0"/>
                    <a:pt x="132" y="0"/>
                  </a:cubicBezTo>
                  <a:close/>
                </a:path>
              </a:pathLst>
            </a:custGeom>
            <a:gradFill>
              <a:gsLst>
                <a:gs pos="0">
                  <a:schemeClr val="dk2"/>
                </a:gs>
                <a:gs pos="100000">
                  <a:srgbClr val="C5585A">
                    <a:alpha val="54901"/>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83" name="Google Shape;483;p7"/>
            <p:cNvSpPr/>
            <p:nvPr/>
          </p:nvSpPr>
          <p:spPr>
            <a:xfrm>
              <a:off x="8300860" y="1216211"/>
              <a:ext cx="16065" cy="15364"/>
            </a:xfrm>
            <a:custGeom>
              <a:avLst/>
              <a:gdLst/>
              <a:ahLst/>
              <a:cxnLst/>
              <a:rect l="l" t="t" r="r" b="b"/>
              <a:pathLst>
                <a:path w="275" h="263" extrusionOk="0">
                  <a:moveTo>
                    <a:pt x="132" y="1"/>
                  </a:moveTo>
                  <a:cubicBezTo>
                    <a:pt x="60" y="1"/>
                    <a:pt x="1" y="60"/>
                    <a:pt x="1" y="132"/>
                  </a:cubicBezTo>
                  <a:cubicBezTo>
                    <a:pt x="1" y="203"/>
                    <a:pt x="60" y="263"/>
                    <a:pt x="132" y="263"/>
                  </a:cubicBezTo>
                  <a:cubicBezTo>
                    <a:pt x="215" y="263"/>
                    <a:pt x="275" y="203"/>
                    <a:pt x="263" y="132"/>
                  </a:cubicBezTo>
                  <a:cubicBezTo>
                    <a:pt x="263" y="60"/>
                    <a:pt x="203" y="1"/>
                    <a:pt x="132" y="1"/>
                  </a:cubicBezTo>
                  <a:close/>
                </a:path>
              </a:pathLst>
            </a:custGeom>
            <a:gradFill>
              <a:gsLst>
                <a:gs pos="0">
                  <a:schemeClr val="dk2"/>
                </a:gs>
                <a:gs pos="100000">
                  <a:srgbClr val="C5585A">
                    <a:alpha val="54901"/>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84" name="Google Shape;484;p7"/>
            <p:cNvSpPr/>
            <p:nvPr/>
          </p:nvSpPr>
          <p:spPr>
            <a:xfrm>
              <a:off x="8300860" y="1275330"/>
              <a:ext cx="15364" cy="15364"/>
            </a:xfrm>
            <a:custGeom>
              <a:avLst/>
              <a:gdLst/>
              <a:ahLst/>
              <a:cxnLst/>
              <a:rect l="l" t="t" r="r" b="b"/>
              <a:pathLst>
                <a:path w="263" h="263" extrusionOk="0">
                  <a:moveTo>
                    <a:pt x="132" y="1"/>
                  </a:moveTo>
                  <a:cubicBezTo>
                    <a:pt x="60" y="1"/>
                    <a:pt x="1" y="60"/>
                    <a:pt x="1" y="132"/>
                  </a:cubicBezTo>
                  <a:cubicBezTo>
                    <a:pt x="1" y="203"/>
                    <a:pt x="60" y="263"/>
                    <a:pt x="132" y="263"/>
                  </a:cubicBezTo>
                  <a:cubicBezTo>
                    <a:pt x="215" y="263"/>
                    <a:pt x="263" y="203"/>
                    <a:pt x="263" y="132"/>
                  </a:cubicBezTo>
                  <a:cubicBezTo>
                    <a:pt x="263" y="60"/>
                    <a:pt x="203" y="1"/>
                    <a:pt x="132" y="1"/>
                  </a:cubicBezTo>
                  <a:close/>
                </a:path>
              </a:pathLst>
            </a:custGeom>
            <a:gradFill>
              <a:gsLst>
                <a:gs pos="0">
                  <a:schemeClr val="dk2"/>
                </a:gs>
                <a:gs pos="100000">
                  <a:srgbClr val="C5585A">
                    <a:alpha val="54901"/>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85" name="Google Shape;485;p7"/>
            <p:cNvSpPr/>
            <p:nvPr/>
          </p:nvSpPr>
          <p:spPr>
            <a:xfrm>
              <a:off x="8300860" y="1334449"/>
              <a:ext cx="16065" cy="15364"/>
            </a:xfrm>
            <a:custGeom>
              <a:avLst/>
              <a:gdLst/>
              <a:ahLst/>
              <a:cxnLst/>
              <a:rect l="l" t="t" r="r" b="b"/>
              <a:pathLst>
                <a:path w="275" h="263" extrusionOk="0">
                  <a:moveTo>
                    <a:pt x="132" y="1"/>
                  </a:moveTo>
                  <a:cubicBezTo>
                    <a:pt x="60" y="1"/>
                    <a:pt x="1" y="60"/>
                    <a:pt x="1" y="132"/>
                  </a:cubicBezTo>
                  <a:cubicBezTo>
                    <a:pt x="1" y="203"/>
                    <a:pt x="60" y="263"/>
                    <a:pt x="132" y="263"/>
                  </a:cubicBezTo>
                  <a:cubicBezTo>
                    <a:pt x="215" y="263"/>
                    <a:pt x="275" y="203"/>
                    <a:pt x="263" y="132"/>
                  </a:cubicBezTo>
                  <a:cubicBezTo>
                    <a:pt x="263" y="60"/>
                    <a:pt x="203" y="1"/>
                    <a:pt x="132" y="1"/>
                  </a:cubicBezTo>
                  <a:close/>
                </a:path>
              </a:pathLst>
            </a:custGeom>
            <a:gradFill>
              <a:gsLst>
                <a:gs pos="0">
                  <a:schemeClr val="dk2"/>
                </a:gs>
                <a:gs pos="100000">
                  <a:srgbClr val="C5585A">
                    <a:alpha val="54901"/>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86" name="Google Shape;486;p7"/>
            <p:cNvSpPr/>
            <p:nvPr/>
          </p:nvSpPr>
          <p:spPr>
            <a:xfrm>
              <a:off x="8300860" y="1390121"/>
              <a:ext cx="16065" cy="15364"/>
            </a:xfrm>
            <a:custGeom>
              <a:avLst/>
              <a:gdLst/>
              <a:ahLst/>
              <a:cxnLst/>
              <a:rect l="l" t="t" r="r" b="b"/>
              <a:pathLst>
                <a:path w="275" h="263" extrusionOk="0">
                  <a:moveTo>
                    <a:pt x="132" y="0"/>
                  </a:moveTo>
                  <a:cubicBezTo>
                    <a:pt x="60" y="0"/>
                    <a:pt x="1" y="60"/>
                    <a:pt x="1" y="131"/>
                  </a:cubicBezTo>
                  <a:cubicBezTo>
                    <a:pt x="1" y="203"/>
                    <a:pt x="60" y="262"/>
                    <a:pt x="132" y="262"/>
                  </a:cubicBezTo>
                  <a:cubicBezTo>
                    <a:pt x="215" y="262"/>
                    <a:pt x="275" y="203"/>
                    <a:pt x="263" y="131"/>
                  </a:cubicBezTo>
                  <a:cubicBezTo>
                    <a:pt x="263" y="60"/>
                    <a:pt x="203" y="0"/>
                    <a:pt x="132" y="0"/>
                  </a:cubicBezTo>
                  <a:close/>
                </a:path>
              </a:pathLst>
            </a:custGeom>
            <a:gradFill>
              <a:gsLst>
                <a:gs pos="0">
                  <a:schemeClr val="dk2"/>
                </a:gs>
                <a:gs pos="100000">
                  <a:srgbClr val="C5585A">
                    <a:alpha val="54901"/>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87" name="Google Shape;487;p7"/>
            <p:cNvSpPr/>
            <p:nvPr/>
          </p:nvSpPr>
          <p:spPr>
            <a:xfrm>
              <a:off x="8300860" y="1449240"/>
              <a:ext cx="16065" cy="15364"/>
            </a:xfrm>
            <a:custGeom>
              <a:avLst/>
              <a:gdLst/>
              <a:ahLst/>
              <a:cxnLst/>
              <a:rect l="l" t="t" r="r" b="b"/>
              <a:pathLst>
                <a:path w="275" h="263" extrusionOk="0">
                  <a:moveTo>
                    <a:pt x="132" y="0"/>
                  </a:moveTo>
                  <a:cubicBezTo>
                    <a:pt x="60" y="0"/>
                    <a:pt x="1" y="60"/>
                    <a:pt x="1" y="131"/>
                  </a:cubicBezTo>
                  <a:cubicBezTo>
                    <a:pt x="1" y="203"/>
                    <a:pt x="60" y="262"/>
                    <a:pt x="132" y="262"/>
                  </a:cubicBezTo>
                  <a:cubicBezTo>
                    <a:pt x="215" y="262"/>
                    <a:pt x="275" y="203"/>
                    <a:pt x="263" y="131"/>
                  </a:cubicBezTo>
                  <a:cubicBezTo>
                    <a:pt x="263" y="60"/>
                    <a:pt x="203" y="0"/>
                    <a:pt x="132" y="0"/>
                  </a:cubicBezTo>
                  <a:close/>
                </a:path>
              </a:pathLst>
            </a:custGeom>
            <a:gradFill>
              <a:gsLst>
                <a:gs pos="0">
                  <a:schemeClr val="dk2"/>
                </a:gs>
                <a:gs pos="100000">
                  <a:srgbClr val="C5585A">
                    <a:alpha val="54901"/>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88" name="Google Shape;488;p7"/>
            <p:cNvSpPr/>
            <p:nvPr/>
          </p:nvSpPr>
          <p:spPr>
            <a:xfrm>
              <a:off x="8300860" y="1508359"/>
              <a:ext cx="16065" cy="15364"/>
            </a:xfrm>
            <a:custGeom>
              <a:avLst/>
              <a:gdLst/>
              <a:ahLst/>
              <a:cxnLst/>
              <a:rect l="l" t="t" r="r" b="b"/>
              <a:pathLst>
                <a:path w="275" h="263" extrusionOk="0">
                  <a:moveTo>
                    <a:pt x="132" y="0"/>
                  </a:moveTo>
                  <a:cubicBezTo>
                    <a:pt x="60" y="0"/>
                    <a:pt x="1" y="60"/>
                    <a:pt x="1" y="131"/>
                  </a:cubicBezTo>
                  <a:cubicBezTo>
                    <a:pt x="1" y="203"/>
                    <a:pt x="60" y="262"/>
                    <a:pt x="132" y="262"/>
                  </a:cubicBezTo>
                  <a:cubicBezTo>
                    <a:pt x="215" y="262"/>
                    <a:pt x="275" y="191"/>
                    <a:pt x="263" y="131"/>
                  </a:cubicBezTo>
                  <a:cubicBezTo>
                    <a:pt x="263" y="60"/>
                    <a:pt x="203" y="0"/>
                    <a:pt x="132" y="0"/>
                  </a:cubicBezTo>
                  <a:close/>
                </a:path>
              </a:pathLst>
            </a:custGeom>
            <a:gradFill>
              <a:gsLst>
                <a:gs pos="0">
                  <a:schemeClr val="dk2"/>
                </a:gs>
                <a:gs pos="100000">
                  <a:srgbClr val="C5585A">
                    <a:alpha val="54901"/>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89" name="Google Shape;489;p7"/>
            <p:cNvSpPr/>
            <p:nvPr/>
          </p:nvSpPr>
          <p:spPr>
            <a:xfrm>
              <a:off x="8245245" y="580506"/>
              <a:ext cx="15364" cy="15364"/>
            </a:xfrm>
            <a:custGeom>
              <a:avLst/>
              <a:gdLst/>
              <a:ahLst/>
              <a:cxnLst/>
              <a:rect l="l" t="t" r="r" b="b"/>
              <a:pathLst>
                <a:path w="263" h="263" extrusionOk="0">
                  <a:moveTo>
                    <a:pt x="131" y="0"/>
                  </a:moveTo>
                  <a:cubicBezTo>
                    <a:pt x="60" y="0"/>
                    <a:pt x="0" y="60"/>
                    <a:pt x="0" y="131"/>
                  </a:cubicBezTo>
                  <a:cubicBezTo>
                    <a:pt x="0" y="203"/>
                    <a:pt x="60" y="262"/>
                    <a:pt x="131" y="262"/>
                  </a:cubicBezTo>
                  <a:cubicBezTo>
                    <a:pt x="203" y="262"/>
                    <a:pt x="262" y="203"/>
                    <a:pt x="262" y="131"/>
                  </a:cubicBezTo>
                  <a:cubicBezTo>
                    <a:pt x="262" y="60"/>
                    <a:pt x="203" y="0"/>
                    <a:pt x="131" y="0"/>
                  </a:cubicBezTo>
                  <a:close/>
                </a:path>
              </a:pathLst>
            </a:custGeom>
            <a:gradFill>
              <a:gsLst>
                <a:gs pos="0">
                  <a:schemeClr val="dk2"/>
                </a:gs>
                <a:gs pos="100000">
                  <a:srgbClr val="C5585A">
                    <a:alpha val="54901"/>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90" name="Google Shape;490;p7"/>
            <p:cNvSpPr/>
            <p:nvPr/>
          </p:nvSpPr>
          <p:spPr>
            <a:xfrm>
              <a:off x="8245245" y="638924"/>
              <a:ext cx="15364" cy="15364"/>
            </a:xfrm>
            <a:custGeom>
              <a:avLst/>
              <a:gdLst/>
              <a:ahLst/>
              <a:cxnLst/>
              <a:rect l="l" t="t" r="r" b="b"/>
              <a:pathLst>
                <a:path w="263" h="263" extrusionOk="0">
                  <a:moveTo>
                    <a:pt x="131" y="1"/>
                  </a:moveTo>
                  <a:cubicBezTo>
                    <a:pt x="60" y="1"/>
                    <a:pt x="0" y="60"/>
                    <a:pt x="0" y="132"/>
                  </a:cubicBezTo>
                  <a:cubicBezTo>
                    <a:pt x="0" y="203"/>
                    <a:pt x="60" y="262"/>
                    <a:pt x="131" y="262"/>
                  </a:cubicBezTo>
                  <a:cubicBezTo>
                    <a:pt x="203" y="262"/>
                    <a:pt x="262" y="203"/>
                    <a:pt x="262" y="132"/>
                  </a:cubicBezTo>
                  <a:cubicBezTo>
                    <a:pt x="262" y="60"/>
                    <a:pt x="203" y="1"/>
                    <a:pt x="131" y="1"/>
                  </a:cubicBezTo>
                  <a:close/>
                </a:path>
              </a:pathLst>
            </a:custGeom>
            <a:gradFill>
              <a:gsLst>
                <a:gs pos="0">
                  <a:schemeClr val="dk2"/>
                </a:gs>
                <a:gs pos="100000">
                  <a:srgbClr val="C5585A">
                    <a:alpha val="54901"/>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91" name="Google Shape;491;p7"/>
            <p:cNvSpPr/>
            <p:nvPr/>
          </p:nvSpPr>
          <p:spPr>
            <a:xfrm>
              <a:off x="8245245" y="695239"/>
              <a:ext cx="15364" cy="15364"/>
            </a:xfrm>
            <a:custGeom>
              <a:avLst/>
              <a:gdLst/>
              <a:ahLst/>
              <a:cxnLst/>
              <a:rect l="l" t="t" r="r" b="b"/>
              <a:pathLst>
                <a:path w="263" h="263" extrusionOk="0">
                  <a:moveTo>
                    <a:pt x="131" y="1"/>
                  </a:moveTo>
                  <a:cubicBezTo>
                    <a:pt x="60" y="1"/>
                    <a:pt x="0" y="60"/>
                    <a:pt x="0" y="132"/>
                  </a:cubicBezTo>
                  <a:cubicBezTo>
                    <a:pt x="0" y="203"/>
                    <a:pt x="60" y="263"/>
                    <a:pt x="131" y="263"/>
                  </a:cubicBezTo>
                  <a:cubicBezTo>
                    <a:pt x="203" y="263"/>
                    <a:pt x="262" y="203"/>
                    <a:pt x="262" y="132"/>
                  </a:cubicBezTo>
                  <a:cubicBezTo>
                    <a:pt x="262" y="60"/>
                    <a:pt x="203" y="1"/>
                    <a:pt x="131" y="1"/>
                  </a:cubicBezTo>
                  <a:close/>
                </a:path>
              </a:pathLst>
            </a:custGeom>
            <a:gradFill>
              <a:gsLst>
                <a:gs pos="0">
                  <a:schemeClr val="dk2"/>
                </a:gs>
                <a:gs pos="100000">
                  <a:srgbClr val="C5585A">
                    <a:alpha val="54901"/>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92" name="Google Shape;492;p7"/>
            <p:cNvSpPr/>
            <p:nvPr/>
          </p:nvSpPr>
          <p:spPr>
            <a:xfrm>
              <a:off x="8245245" y="754358"/>
              <a:ext cx="15364" cy="15364"/>
            </a:xfrm>
            <a:custGeom>
              <a:avLst/>
              <a:gdLst/>
              <a:ahLst/>
              <a:cxnLst/>
              <a:rect l="l" t="t" r="r" b="b"/>
              <a:pathLst>
                <a:path w="263" h="263" extrusionOk="0">
                  <a:moveTo>
                    <a:pt x="131" y="1"/>
                  </a:moveTo>
                  <a:cubicBezTo>
                    <a:pt x="60" y="1"/>
                    <a:pt x="0" y="61"/>
                    <a:pt x="0" y="132"/>
                  </a:cubicBezTo>
                  <a:cubicBezTo>
                    <a:pt x="0" y="203"/>
                    <a:pt x="60" y="263"/>
                    <a:pt x="131" y="263"/>
                  </a:cubicBezTo>
                  <a:cubicBezTo>
                    <a:pt x="203" y="263"/>
                    <a:pt x="262" y="203"/>
                    <a:pt x="262" y="132"/>
                  </a:cubicBezTo>
                  <a:cubicBezTo>
                    <a:pt x="262" y="61"/>
                    <a:pt x="203" y="1"/>
                    <a:pt x="131" y="1"/>
                  </a:cubicBezTo>
                  <a:close/>
                </a:path>
              </a:pathLst>
            </a:custGeom>
            <a:gradFill>
              <a:gsLst>
                <a:gs pos="0">
                  <a:schemeClr val="dk2"/>
                </a:gs>
                <a:gs pos="100000">
                  <a:srgbClr val="C5585A">
                    <a:alpha val="54901"/>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93" name="Google Shape;493;p7"/>
            <p:cNvSpPr/>
            <p:nvPr/>
          </p:nvSpPr>
          <p:spPr>
            <a:xfrm>
              <a:off x="8245245" y="812835"/>
              <a:ext cx="15364" cy="15364"/>
            </a:xfrm>
            <a:custGeom>
              <a:avLst/>
              <a:gdLst/>
              <a:ahLst/>
              <a:cxnLst/>
              <a:rect l="l" t="t" r="r" b="b"/>
              <a:pathLst>
                <a:path w="263" h="263" extrusionOk="0">
                  <a:moveTo>
                    <a:pt x="131" y="0"/>
                  </a:moveTo>
                  <a:cubicBezTo>
                    <a:pt x="60" y="0"/>
                    <a:pt x="0" y="60"/>
                    <a:pt x="0" y="131"/>
                  </a:cubicBezTo>
                  <a:cubicBezTo>
                    <a:pt x="0" y="203"/>
                    <a:pt x="60" y="262"/>
                    <a:pt x="131" y="262"/>
                  </a:cubicBezTo>
                  <a:cubicBezTo>
                    <a:pt x="203" y="262"/>
                    <a:pt x="262" y="203"/>
                    <a:pt x="262" y="131"/>
                  </a:cubicBezTo>
                  <a:cubicBezTo>
                    <a:pt x="262" y="60"/>
                    <a:pt x="203" y="0"/>
                    <a:pt x="131" y="0"/>
                  </a:cubicBezTo>
                  <a:close/>
                </a:path>
              </a:pathLst>
            </a:custGeom>
            <a:gradFill>
              <a:gsLst>
                <a:gs pos="0">
                  <a:schemeClr val="dk2"/>
                </a:gs>
                <a:gs pos="100000">
                  <a:srgbClr val="C5585A">
                    <a:alpha val="54901"/>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94" name="Google Shape;494;p7"/>
            <p:cNvSpPr/>
            <p:nvPr/>
          </p:nvSpPr>
          <p:spPr>
            <a:xfrm>
              <a:off x="8245245" y="868449"/>
              <a:ext cx="15364" cy="15364"/>
            </a:xfrm>
            <a:custGeom>
              <a:avLst/>
              <a:gdLst/>
              <a:ahLst/>
              <a:cxnLst/>
              <a:rect l="l" t="t" r="r" b="b"/>
              <a:pathLst>
                <a:path w="263" h="263" extrusionOk="0">
                  <a:moveTo>
                    <a:pt x="131" y="1"/>
                  </a:moveTo>
                  <a:cubicBezTo>
                    <a:pt x="60" y="1"/>
                    <a:pt x="0" y="60"/>
                    <a:pt x="0" y="132"/>
                  </a:cubicBezTo>
                  <a:cubicBezTo>
                    <a:pt x="0" y="203"/>
                    <a:pt x="60" y="263"/>
                    <a:pt x="131" y="263"/>
                  </a:cubicBezTo>
                  <a:cubicBezTo>
                    <a:pt x="203" y="263"/>
                    <a:pt x="262" y="203"/>
                    <a:pt x="262" y="132"/>
                  </a:cubicBezTo>
                  <a:cubicBezTo>
                    <a:pt x="262" y="60"/>
                    <a:pt x="203" y="1"/>
                    <a:pt x="131" y="1"/>
                  </a:cubicBezTo>
                  <a:close/>
                </a:path>
              </a:pathLst>
            </a:custGeom>
            <a:gradFill>
              <a:gsLst>
                <a:gs pos="0">
                  <a:schemeClr val="dk2"/>
                </a:gs>
                <a:gs pos="100000">
                  <a:srgbClr val="C5585A">
                    <a:alpha val="54901"/>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95" name="Google Shape;495;p7"/>
            <p:cNvSpPr/>
            <p:nvPr/>
          </p:nvSpPr>
          <p:spPr>
            <a:xfrm>
              <a:off x="8245245" y="927568"/>
              <a:ext cx="15364" cy="15364"/>
            </a:xfrm>
            <a:custGeom>
              <a:avLst/>
              <a:gdLst/>
              <a:ahLst/>
              <a:cxnLst/>
              <a:rect l="l" t="t" r="r" b="b"/>
              <a:pathLst>
                <a:path w="263" h="263" extrusionOk="0">
                  <a:moveTo>
                    <a:pt x="131" y="1"/>
                  </a:moveTo>
                  <a:cubicBezTo>
                    <a:pt x="60" y="1"/>
                    <a:pt x="0" y="60"/>
                    <a:pt x="0" y="132"/>
                  </a:cubicBezTo>
                  <a:cubicBezTo>
                    <a:pt x="0" y="203"/>
                    <a:pt x="60" y="263"/>
                    <a:pt x="131" y="263"/>
                  </a:cubicBezTo>
                  <a:cubicBezTo>
                    <a:pt x="203" y="263"/>
                    <a:pt x="262" y="203"/>
                    <a:pt x="262" y="132"/>
                  </a:cubicBezTo>
                  <a:cubicBezTo>
                    <a:pt x="262" y="60"/>
                    <a:pt x="203" y="1"/>
                    <a:pt x="131" y="1"/>
                  </a:cubicBezTo>
                  <a:close/>
                </a:path>
              </a:pathLst>
            </a:custGeom>
            <a:gradFill>
              <a:gsLst>
                <a:gs pos="0">
                  <a:schemeClr val="dk2"/>
                </a:gs>
                <a:gs pos="100000">
                  <a:srgbClr val="C5585A">
                    <a:alpha val="54901"/>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96" name="Google Shape;496;p7"/>
            <p:cNvSpPr/>
            <p:nvPr/>
          </p:nvSpPr>
          <p:spPr>
            <a:xfrm>
              <a:off x="8245245" y="986686"/>
              <a:ext cx="15364" cy="15364"/>
            </a:xfrm>
            <a:custGeom>
              <a:avLst/>
              <a:gdLst/>
              <a:ahLst/>
              <a:cxnLst/>
              <a:rect l="l" t="t" r="r" b="b"/>
              <a:pathLst>
                <a:path w="263" h="263" extrusionOk="0">
                  <a:moveTo>
                    <a:pt x="131" y="1"/>
                  </a:moveTo>
                  <a:cubicBezTo>
                    <a:pt x="60" y="1"/>
                    <a:pt x="0" y="60"/>
                    <a:pt x="0" y="132"/>
                  </a:cubicBezTo>
                  <a:cubicBezTo>
                    <a:pt x="0" y="203"/>
                    <a:pt x="60" y="263"/>
                    <a:pt x="131" y="263"/>
                  </a:cubicBezTo>
                  <a:cubicBezTo>
                    <a:pt x="203" y="263"/>
                    <a:pt x="262" y="203"/>
                    <a:pt x="262" y="132"/>
                  </a:cubicBezTo>
                  <a:cubicBezTo>
                    <a:pt x="262" y="60"/>
                    <a:pt x="203" y="1"/>
                    <a:pt x="131" y="1"/>
                  </a:cubicBezTo>
                  <a:close/>
                </a:path>
              </a:pathLst>
            </a:custGeom>
            <a:gradFill>
              <a:gsLst>
                <a:gs pos="0">
                  <a:schemeClr val="dk2"/>
                </a:gs>
                <a:gs pos="100000">
                  <a:srgbClr val="C5585A">
                    <a:alpha val="54901"/>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97" name="Google Shape;497;p7"/>
            <p:cNvSpPr/>
            <p:nvPr/>
          </p:nvSpPr>
          <p:spPr>
            <a:xfrm>
              <a:off x="8245245" y="1042359"/>
              <a:ext cx="15364" cy="15364"/>
            </a:xfrm>
            <a:custGeom>
              <a:avLst/>
              <a:gdLst/>
              <a:ahLst/>
              <a:cxnLst/>
              <a:rect l="l" t="t" r="r" b="b"/>
              <a:pathLst>
                <a:path w="263" h="263" extrusionOk="0">
                  <a:moveTo>
                    <a:pt x="131" y="0"/>
                  </a:moveTo>
                  <a:cubicBezTo>
                    <a:pt x="60" y="0"/>
                    <a:pt x="0" y="60"/>
                    <a:pt x="0" y="131"/>
                  </a:cubicBezTo>
                  <a:cubicBezTo>
                    <a:pt x="0" y="203"/>
                    <a:pt x="60" y="262"/>
                    <a:pt x="131" y="262"/>
                  </a:cubicBezTo>
                  <a:cubicBezTo>
                    <a:pt x="203" y="262"/>
                    <a:pt x="262" y="203"/>
                    <a:pt x="262" y="131"/>
                  </a:cubicBezTo>
                  <a:cubicBezTo>
                    <a:pt x="262" y="60"/>
                    <a:pt x="203" y="0"/>
                    <a:pt x="131" y="0"/>
                  </a:cubicBezTo>
                  <a:close/>
                </a:path>
              </a:pathLst>
            </a:custGeom>
            <a:gradFill>
              <a:gsLst>
                <a:gs pos="0">
                  <a:schemeClr val="dk2"/>
                </a:gs>
                <a:gs pos="100000">
                  <a:srgbClr val="C5585A">
                    <a:alpha val="54901"/>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98" name="Google Shape;498;p7"/>
            <p:cNvSpPr/>
            <p:nvPr/>
          </p:nvSpPr>
          <p:spPr>
            <a:xfrm>
              <a:off x="8245245" y="1100777"/>
              <a:ext cx="15364" cy="16065"/>
            </a:xfrm>
            <a:custGeom>
              <a:avLst/>
              <a:gdLst/>
              <a:ahLst/>
              <a:cxnLst/>
              <a:rect l="l" t="t" r="r" b="b"/>
              <a:pathLst>
                <a:path w="263" h="275" extrusionOk="0">
                  <a:moveTo>
                    <a:pt x="131" y="0"/>
                  </a:moveTo>
                  <a:cubicBezTo>
                    <a:pt x="60" y="0"/>
                    <a:pt x="0" y="72"/>
                    <a:pt x="0" y="143"/>
                  </a:cubicBezTo>
                  <a:cubicBezTo>
                    <a:pt x="0" y="215"/>
                    <a:pt x="60" y="274"/>
                    <a:pt x="131" y="274"/>
                  </a:cubicBezTo>
                  <a:cubicBezTo>
                    <a:pt x="203" y="274"/>
                    <a:pt x="262" y="215"/>
                    <a:pt x="262" y="143"/>
                  </a:cubicBezTo>
                  <a:cubicBezTo>
                    <a:pt x="262" y="72"/>
                    <a:pt x="203" y="0"/>
                    <a:pt x="131" y="0"/>
                  </a:cubicBezTo>
                  <a:close/>
                </a:path>
              </a:pathLst>
            </a:custGeom>
            <a:gradFill>
              <a:gsLst>
                <a:gs pos="0">
                  <a:schemeClr val="dk2"/>
                </a:gs>
                <a:gs pos="100000">
                  <a:srgbClr val="C5585A">
                    <a:alpha val="54901"/>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99" name="Google Shape;499;p7"/>
            <p:cNvSpPr/>
            <p:nvPr/>
          </p:nvSpPr>
          <p:spPr>
            <a:xfrm>
              <a:off x="8245245" y="1160597"/>
              <a:ext cx="15364" cy="15364"/>
            </a:xfrm>
            <a:custGeom>
              <a:avLst/>
              <a:gdLst/>
              <a:ahLst/>
              <a:cxnLst/>
              <a:rect l="l" t="t" r="r" b="b"/>
              <a:pathLst>
                <a:path w="263" h="263" extrusionOk="0">
                  <a:moveTo>
                    <a:pt x="131" y="0"/>
                  </a:moveTo>
                  <a:cubicBezTo>
                    <a:pt x="60" y="0"/>
                    <a:pt x="0" y="60"/>
                    <a:pt x="0" y="131"/>
                  </a:cubicBezTo>
                  <a:cubicBezTo>
                    <a:pt x="0" y="203"/>
                    <a:pt x="60" y="262"/>
                    <a:pt x="131" y="262"/>
                  </a:cubicBezTo>
                  <a:cubicBezTo>
                    <a:pt x="203" y="262"/>
                    <a:pt x="262" y="203"/>
                    <a:pt x="262" y="131"/>
                  </a:cubicBezTo>
                  <a:cubicBezTo>
                    <a:pt x="262" y="60"/>
                    <a:pt x="203" y="0"/>
                    <a:pt x="131" y="0"/>
                  </a:cubicBezTo>
                  <a:close/>
                </a:path>
              </a:pathLst>
            </a:custGeom>
            <a:gradFill>
              <a:gsLst>
                <a:gs pos="0">
                  <a:schemeClr val="dk2"/>
                </a:gs>
                <a:gs pos="100000">
                  <a:srgbClr val="C5585A">
                    <a:alpha val="54901"/>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00" name="Google Shape;500;p7"/>
            <p:cNvSpPr/>
            <p:nvPr/>
          </p:nvSpPr>
          <p:spPr>
            <a:xfrm>
              <a:off x="8245245" y="1216211"/>
              <a:ext cx="15364" cy="15364"/>
            </a:xfrm>
            <a:custGeom>
              <a:avLst/>
              <a:gdLst/>
              <a:ahLst/>
              <a:cxnLst/>
              <a:rect l="l" t="t" r="r" b="b"/>
              <a:pathLst>
                <a:path w="263" h="263" extrusionOk="0">
                  <a:moveTo>
                    <a:pt x="131" y="1"/>
                  </a:moveTo>
                  <a:cubicBezTo>
                    <a:pt x="60" y="1"/>
                    <a:pt x="0" y="60"/>
                    <a:pt x="0" y="132"/>
                  </a:cubicBezTo>
                  <a:cubicBezTo>
                    <a:pt x="0" y="203"/>
                    <a:pt x="60" y="263"/>
                    <a:pt x="131" y="263"/>
                  </a:cubicBezTo>
                  <a:cubicBezTo>
                    <a:pt x="203" y="263"/>
                    <a:pt x="262" y="203"/>
                    <a:pt x="262" y="132"/>
                  </a:cubicBezTo>
                  <a:cubicBezTo>
                    <a:pt x="262" y="60"/>
                    <a:pt x="203" y="1"/>
                    <a:pt x="131" y="1"/>
                  </a:cubicBezTo>
                  <a:close/>
                </a:path>
              </a:pathLst>
            </a:custGeom>
            <a:gradFill>
              <a:gsLst>
                <a:gs pos="0">
                  <a:schemeClr val="dk2"/>
                </a:gs>
                <a:gs pos="100000">
                  <a:srgbClr val="C5585A">
                    <a:alpha val="54901"/>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01" name="Google Shape;501;p7"/>
            <p:cNvSpPr/>
            <p:nvPr/>
          </p:nvSpPr>
          <p:spPr>
            <a:xfrm>
              <a:off x="8245245" y="1274629"/>
              <a:ext cx="15364" cy="16065"/>
            </a:xfrm>
            <a:custGeom>
              <a:avLst/>
              <a:gdLst/>
              <a:ahLst/>
              <a:cxnLst/>
              <a:rect l="l" t="t" r="r" b="b"/>
              <a:pathLst>
                <a:path w="263" h="275" extrusionOk="0">
                  <a:moveTo>
                    <a:pt x="131" y="1"/>
                  </a:moveTo>
                  <a:cubicBezTo>
                    <a:pt x="60" y="1"/>
                    <a:pt x="0" y="72"/>
                    <a:pt x="0" y="144"/>
                  </a:cubicBezTo>
                  <a:cubicBezTo>
                    <a:pt x="0" y="215"/>
                    <a:pt x="60" y="275"/>
                    <a:pt x="131" y="275"/>
                  </a:cubicBezTo>
                  <a:cubicBezTo>
                    <a:pt x="203" y="275"/>
                    <a:pt x="262" y="215"/>
                    <a:pt x="262" y="144"/>
                  </a:cubicBezTo>
                  <a:cubicBezTo>
                    <a:pt x="262" y="72"/>
                    <a:pt x="203" y="1"/>
                    <a:pt x="131" y="1"/>
                  </a:cubicBezTo>
                  <a:close/>
                </a:path>
              </a:pathLst>
            </a:custGeom>
            <a:gradFill>
              <a:gsLst>
                <a:gs pos="0">
                  <a:schemeClr val="dk2"/>
                </a:gs>
                <a:gs pos="100000">
                  <a:srgbClr val="C5585A">
                    <a:alpha val="54901"/>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02" name="Google Shape;502;p7"/>
            <p:cNvSpPr/>
            <p:nvPr/>
          </p:nvSpPr>
          <p:spPr>
            <a:xfrm>
              <a:off x="8245245" y="1334449"/>
              <a:ext cx="15364" cy="15364"/>
            </a:xfrm>
            <a:custGeom>
              <a:avLst/>
              <a:gdLst/>
              <a:ahLst/>
              <a:cxnLst/>
              <a:rect l="l" t="t" r="r" b="b"/>
              <a:pathLst>
                <a:path w="263" h="263" extrusionOk="0">
                  <a:moveTo>
                    <a:pt x="131" y="1"/>
                  </a:moveTo>
                  <a:cubicBezTo>
                    <a:pt x="60" y="1"/>
                    <a:pt x="0" y="60"/>
                    <a:pt x="0" y="132"/>
                  </a:cubicBezTo>
                  <a:cubicBezTo>
                    <a:pt x="0" y="203"/>
                    <a:pt x="60" y="263"/>
                    <a:pt x="131" y="263"/>
                  </a:cubicBezTo>
                  <a:cubicBezTo>
                    <a:pt x="203" y="263"/>
                    <a:pt x="262" y="203"/>
                    <a:pt x="262" y="132"/>
                  </a:cubicBezTo>
                  <a:cubicBezTo>
                    <a:pt x="262" y="60"/>
                    <a:pt x="203" y="1"/>
                    <a:pt x="131" y="1"/>
                  </a:cubicBezTo>
                  <a:close/>
                </a:path>
              </a:pathLst>
            </a:custGeom>
            <a:gradFill>
              <a:gsLst>
                <a:gs pos="0">
                  <a:schemeClr val="dk2"/>
                </a:gs>
                <a:gs pos="100000">
                  <a:srgbClr val="C5585A">
                    <a:alpha val="54901"/>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03" name="Google Shape;503;p7"/>
            <p:cNvSpPr/>
            <p:nvPr/>
          </p:nvSpPr>
          <p:spPr>
            <a:xfrm>
              <a:off x="8245245" y="1390121"/>
              <a:ext cx="15364" cy="15364"/>
            </a:xfrm>
            <a:custGeom>
              <a:avLst/>
              <a:gdLst/>
              <a:ahLst/>
              <a:cxnLst/>
              <a:rect l="l" t="t" r="r" b="b"/>
              <a:pathLst>
                <a:path w="263" h="263" extrusionOk="0">
                  <a:moveTo>
                    <a:pt x="131" y="0"/>
                  </a:moveTo>
                  <a:cubicBezTo>
                    <a:pt x="60" y="0"/>
                    <a:pt x="0" y="60"/>
                    <a:pt x="0" y="131"/>
                  </a:cubicBezTo>
                  <a:cubicBezTo>
                    <a:pt x="0" y="203"/>
                    <a:pt x="60" y="262"/>
                    <a:pt x="131" y="262"/>
                  </a:cubicBezTo>
                  <a:cubicBezTo>
                    <a:pt x="203" y="262"/>
                    <a:pt x="262" y="203"/>
                    <a:pt x="262" y="131"/>
                  </a:cubicBezTo>
                  <a:cubicBezTo>
                    <a:pt x="262" y="60"/>
                    <a:pt x="203" y="0"/>
                    <a:pt x="131" y="0"/>
                  </a:cubicBezTo>
                  <a:close/>
                </a:path>
              </a:pathLst>
            </a:custGeom>
            <a:gradFill>
              <a:gsLst>
                <a:gs pos="0">
                  <a:schemeClr val="dk2"/>
                </a:gs>
                <a:gs pos="100000">
                  <a:srgbClr val="C5585A">
                    <a:alpha val="54901"/>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04" name="Google Shape;504;p7"/>
            <p:cNvSpPr/>
            <p:nvPr/>
          </p:nvSpPr>
          <p:spPr>
            <a:xfrm>
              <a:off x="8245245" y="1447838"/>
              <a:ext cx="15364" cy="16065"/>
            </a:xfrm>
            <a:custGeom>
              <a:avLst/>
              <a:gdLst/>
              <a:ahLst/>
              <a:cxnLst/>
              <a:rect l="l" t="t" r="r" b="b"/>
              <a:pathLst>
                <a:path w="263" h="275" extrusionOk="0">
                  <a:moveTo>
                    <a:pt x="131" y="0"/>
                  </a:moveTo>
                  <a:cubicBezTo>
                    <a:pt x="60" y="0"/>
                    <a:pt x="0" y="60"/>
                    <a:pt x="0" y="143"/>
                  </a:cubicBezTo>
                  <a:cubicBezTo>
                    <a:pt x="0" y="215"/>
                    <a:pt x="60" y="274"/>
                    <a:pt x="131" y="274"/>
                  </a:cubicBezTo>
                  <a:cubicBezTo>
                    <a:pt x="203" y="274"/>
                    <a:pt x="262" y="215"/>
                    <a:pt x="262" y="143"/>
                  </a:cubicBezTo>
                  <a:cubicBezTo>
                    <a:pt x="262" y="60"/>
                    <a:pt x="203" y="0"/>
                    <a:pt x="131" y="0"/>
                  </a:cubicBezTo>
                  <a:close/>
                </a:path>
              </a:pathLst>
            </a:custGeom>
            <a:gradFill>
              <a:gsLst>
                <a:gs pos="0">
                  <a:schemeClr val="dk2"/>
                </a:gs>
                <a:gs pos="100000">
                  <a:srgbClr val="C5585A">
                    <a:alpha val="54901"/>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05" name="Google Shape;505;p7"/>
            <p:cNvSpPr/>
            <p:nvPr/>
          </p:nvSpPr>
          <p:spPr>
            <a:xfrm>
              <a:off x="8245245" y="1508359"/>
              <a:ext cx="15364" cy="15364"/>
            </a:xfrm>
            <a:custGeom>
              <a:avLst/>
              <a:gdLst/>
              <a:ahLst/>
              <a:cxnLst/>
              <a:rect l="l" t="t" r="r" b="b"/>
              <a:pathLst>
                <a:path w="263" h="263" extrusionOk="0">
                  <a:moveTo>
                    <a:pt x="131" y="0"/>
                  </a:moveTo>
                  <a:cubicBezTo>
                    <a:pt x="60" y="0"/>
                    <a:pt x="0" y="60"/>
                    <a:pt x="0" y="131"/>
                  </a:cubicBezTo>
                  <a:cubicBezTo>
                    <a:pt x="0" y="203"/>
                    <a:pt x="60" y="262"/>
                    <a:pt x="131" y="262"/>
                  </a:cubicBezTo>
                  <a:cubicBezTo>
                    <a:pt x="203" y="262"/>
                    <a:pt x="262" y="191"/>
                    <a:pt x="262" y="131"/>
                  </a:cubicBezTo>
                  <a:cubicBezTo>
                    <a:pt x="262" y="60"/>
                    <a:pt x="203" y="0"/>
                    <a:pt x="131" y="0"/>
                  </a:cubicBezTo>
                  <a:close/>
                </a:path>
              </a:pathLst>
            </a:custGeom>
            <a:gradFill>
              <a:gsLst>
                <a:gs pos="0">
                  <a:schemeClr val="dk2"/>
                </a:gs>
                <a:gs pos="100000">
                  <a:srgbClr val="C5585A">
                    <a:alpha val="54901"/>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06" name="Google Shape;506;p7"/>
            <p:cNvSpPr/>
            <p:nvPr/>
          </p:nvSpPr>
          <p:spPr>
            <a:xfrm>
              <a:off x="8188229" y="639625"/>
              <a:ext cx="16007" cy="15364"/>
            </a:xfrm>
            <a:custGeom>
              <a:avLst/>
              <a:gdLst/>
              <a:ahLst/>
              <a:cxnLst/>
              <a:rect l="l" t="t" r="r" b="b"/>
              <a:pathLst>
                <a:path w="274" h="263" extrusionOk="0">
                  <a:moveTo>
                    <a:pt x="143" y="0"/>
                  </a:moveTo>
                  <a:cubicBezTo>
                    <a:pt x="60" y="0"/>
                    <a:pt x="0" y="60"/>
                    <a:pt x="0" y="131"/>
                  </a:cubicBezTo>
                  <a:cubicBezTo>
                    <a:pt x="0" y="203"/>
                    <a:pt x="60" y="262"/>
                    <a:pt x="143" y="262"/>
                  </a:cubicBezTo>
                  <a:cubicBezTo>
                    <a:pt x="214" y="262"/>
                    <a:pt x="274" y="203"/>
                    <a:pt x="274" y="131"/>
                  </a:cubicBezTo>
                  <a:cubicBezTo>
                    <a:pt x="274" y="60"/>
                    <a:pt x="214" y="0"/>
                    <a:pt x="143" y="0"/>
                  </a:cubicBezTo>
                  <a:close/>
                </a:path>
              </a:pathLst>
            </a:custGeom>
            <a:gradFill>
              <a:gsLst>
                <a:gs pos="0">
                  <a:schemeClr val="dk2"/>
                </a:gs>
                <a:gs pos="100000">
                  <a:srgbClr val="C5585A">
                    <a:alpha val="54901"/>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07" name="Google Shape;507;p7"/>
            <p:cNvSpPr/>
            <p:nvPr/>
          </p:nvSpPr>
          <p:spPr>
            <a:xfrm>
              <a:off x="8188229" y="695239"/>
              <a:ext cx="16007" cy="15364"/>
            </a:xfrm>
            <a:custGeom>
              <a:avLst/>
              <a:gdLst/>
              <a:ahLst/>
              <a:cxnLst/>
              <a:rect l="l" t="t" r="r" b="b"/>
              <a:pathLst>
                <a:path w="274" h="263" extrusionOk="0">
                  <a:moveTo>
                    <a:pt x="143" y="1"/>
                  </a:moveTo>
                  <a:cubicBezTo>
                    <a:pt x="60" y="1"/>
                    <a:pt x="0" y="60"/>
                    <a:pt x="0" y="132"/>
                  </a:cubicBezTo>
                  <a:cubicBezTo>
                    <a:pt x="0" y="203"/>
                    <a:pt x="60" y="263"/>
                    <a:pt x="143" y="263"/>
                  </a:cubicBezTo>
                  <a:cubicBezTo>
                    <a:pt x="214" y="263"/>
                    <a:pt x="274" y="203"/>
                    <a:pt x="274" y="132"/>
                  </a:cubicBezTo>
                  <a:cubicBezTo>
                    <a:pt x="274" y="60"/>
                    <a:pt x="214" y="1"/>
                    <a:pt x="143" y="1"/>
                  </a:cubicBezTo>
                  <a:close/>
                </a:path>
              </a:pathLst>
            </a:custGeom>
            <a:gradFill>
              <a:gsLst>
                <a:gs pos="0">
                  <a:schemeClr val="dk2"/>
                </a:gs>
                <a:gs pos="100000">
                  <a:srgbClr val="C5585A">
                    <a:alpha val="54901"/>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08" name="Google Shape;508;p7"/>
            <p:cNvSpPr/>
            <p:nvPr/>
          </p:nvSpPr>
          <p:spPr>
            <a:xfrm>
              <a:off x="8188229" y="754358"/>
              <a:ext cx="16007" cy="15364"/>
            </a:xfrm>
            <a:custGeom>
              <a:avLst/>
              <a:gdLst/>
              <a:ahLst/>
              <a:cxnLst/>
              <a:rect l="l" t="t" r="r" b="b"/>
              <a:pathLst>
                <a:path w="274" h="263" extrusionOk="0">
                  <a:moveTo>
                    <a:pt x="143" y="1"/>
                  </a:moveTo>
                  <a:cubicBezTo>
                    <a:pt x="60" y="1"/>
                    <a:pt x="0" y="61"/>
                    <a:pt x="0" y="132"/>
                  </a:cubicBezTo>
                  <a:cubicBezTo>
                    <a:pt x="0" y="203"/>
                    <a:pt x="60" y="263"/>
                    <a:pt x="143" y="263"/>
                  </a:cubicBezTo>
                  <a:cubicBezTo>
                    <a:pt x="214" y="263"/>
                    <a:pt x="274" y="203"/>
                    <a:pt x="274" y="132"/>
                  </a:cubicBezTo>
                  <a:cubicBezTo>
                    <a:pt x="274" y="61"/>
                    <a:pt x="214" y="1"/>
                    <a:pt x="143" y="1"/>
                  </a:cubicBezTo>
                  <a:close/>
                </a:path>
              </a:pathLst>
            </a:custGeom>
            <a:gradFill>
              <a:gsLst>
                <a:gs pos="0">
                  <a:schemeClr val="dk2"/>
                </a:gs>
                <a:gs pos="100000">
                  <a:srgbClr val="C5585A">
                    <a:alpha val="54901"/>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09" name="Google Shape;509;p7"/>
            <p:cNvSpPr/>
            <p:nvPr/>
          </p:nvSpPr>
          <p:spPr>
            <a:xfrm>
              <a:off x="8188229" y="812835"/>
              <a:ext cx="16007" cy="15364"/>
            </a:xfrm>
            <a:custGeom>
              <a:avLst/>
              <a:gdLst/>
              <a:ahLst/>
              <a:cxnLst/>
              <a:rect l="l" t="t" r="r" b="b"/>
              <a:pathLst>
                <a:path w="274" h="263" extrusionOk="0">
                  <a:moveTo>
                    <a:pt x="143" y="0"/>
                  </a:moveTo>
                  <a:cubicBezTo>
                    <a:pt x="60" y="0"/>
                    <a:pt x="0" y="60"/>
                    <a:pt x="0" y="131"/>
                  </a:cubicBezTo>
                  <a:cubicBezTo>
                    <a:pt x="0" y="203"/>
                    <a:pt x="60" y="262"/>
                    <a:pt x="143" y="262"/>
                  </a:cubicBezTo>
                  <a:cubicBezTo>
                    <a:pt x="214" y="262"/>
                    <a:pt x="274" y="203"/>
                    <a:pt x="274" y="131"/>
                  </a:cubicBezTo>
                  <a:cubicBezTo>
                    <a:pt x="274" y="60"/>
                    <a:pt x="214" y="0"/>
                    <a:pt x="143" y="0"/>
                  </a:cubicBezTo>
                  <a:close/>
                </a:path>
              </a:pathLst>
            </a:custGeom>
            <a:gradFill>
              <a:gsLst>
                <a:gs pos="0">
                  <a:schemeClr val="dk2"/>
                </a:gs>
                <a:gs pos="100000">
                  <a:srgbClr val="C5585A">
                    <a:alpha val="54901"/>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10" name="Google Shape;510;p7"/>
            <p:cNvSpPr/>
            <p:nvPr/>
          </p:nvSpPr>
          <p:spPr>
            <a:xfrm>
              <a:off x="8188229" y="869150"/>
              <a:ext cx="16007" cy="15364"/>
            </a:xfrm>
            <a:custGeom>
              <a:avLst/>
              <a:gdLst/>
              <a:ahLst/>
              <a:cxnLst/>
              <a:rect l="l" t="t" r="r" b="b"/>
              <a:pathLst>
                <a:path w="274" h="263" extrusionOk="0">
                  <a:moveTo>
                    <a:pt x="143" y="1"/>
                  </a:moveTo>
                  <a:cubicBezTo>
                    <a:pt x="60" y="1"/>
                    <a:pt x="0" y="60"/>
                    <a:pt x="0" y="131"/>
                  </a:cubicBezTo>
                  <a:cubicBezTo>
                    <a:pt x="0" y="203"/>
                    <a:pt x="60" y="262"/>
                    <a:pt x="143" y="262"/>
                  </a:cubicBezTo>
                  <a:cubicBezTo>
                    <a:pt x="214" y="262"/>
                    <a:pt x="274" y="203"/>
                    <a:pt x="274" y="131"/>
                  </a:cubicBezTo>
                  <a:cubicBezTo>
                    <a:pt x="274" y="60"/>
                    <a:pt x="214" y="1"/>
                    <a:pt x="143" y="1"/>
                  </a:cubicBezTo>
                  <a:close/>
                </a:path>
              </a:pathLst>
            </a:custGeom>
            <a:gradFill>
              <a:gsLst>
                <a:gs pos="0">
                  <a:schemeClr val="dk2"/>
                </a:gs>
                <a:gs pos="100000">
                  <a:srgbClr val="C5585A">
                    <a:alpha val="54901"/>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11" name="Google Shape;511;p7"/>
            <p:cNvSpPr/>
            <p:nvPr/>
          </p:nvSpPr>
          <p:spPr>
            <a:xfrm>
              <a:off x="8188229" y="927568"/>
              <a:ext cx="16007" cy="15364"/>
            </a:xfrm>
            <a:custGeom>
              <a:avLst/>
              <a:gdLst/>
              <a:ahLst/>
              <a:cxnLst/>
              <a:rect l="l" t="t" r="r" b="b"/>
              <a:pathLst>
                <a:path w="274" h="263" extrusionOk="0">
                  <a:moveTo>
                    <a:pt x="143" y="1"/>
                  </a:moveTo>
                  <a:cubicBezTo>
                    <a:pt x="60" y="1"/>
                    <a:pt x="0" y="60"/>
                    <a:pt x="0" y="132"/>
                  </a:cubicBezTo>
                  <a:cubicBezTo>
                    <a:pt x="0" y="203"/>
                    <a:pt x="60" y="263"/>
                    <a:pt x="143" y="263"/>
                  </a:cubicBezTo>
                  <a:cubicBezTo>
                    <a:pt x="214" y="263"/>
                    <a:pt x="274" y="203"/>
                    <a:pt x="274" y="132"/>
                  </a:cubicBezTo>
                  <a:cubicBezTo>
                    <a:pt x="274" y="60"/>
                    <a:pt x="214" y="1"/>
                    <a:pt x="143" y="1"/>
                  </a:cubicBezTo>
                  <a:close/>
                </a:path>
              </a:pathLst>
            </a:custGeom>
            <a:gradFill>
              <a:gsLst>
                <a:gs pos="0">
                  <a:schemeClr val="dk2"/>
                </a:gs>
                <a:gs pos="100000">
                  <a:srgbClr val="C5585A">
                    <a:alpha val="54901"/>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12" name="Google Shape;512;p7"/>
            <p:cNvSpPr/>
            <p:nvPr/>
          </p:nvSpPr>
          <p:spPr>
            <a:xfrm>
              <a:off x="8188229" y="986686"/>
              <a:ext cx="16007" cy="15364"/>
            </a:xfrm>
            <a:custGeom>
              <a:avLst/>
              <a:gdLst/>
              <a:ahLst/>
              <a:cxnLst/>
              <a:rect l="l" t="t" r="r" b="b"/>
              <a:pathLst>
                <a:path w="274" h="263" extrusionOk="0">
                  <a:moveTo>
                    <a:pt x="143" y="1"/>
                  </a:moveTo>
                  <a:cubicBezTo>
                    <a:pt x="60" y="1"/>
                    <a:pt x="0" y="60"/>
                    <a:pt x="0" y="132"/>
                  </a:cubicBezTo>
                  <a:cubicBezTo>
                    <a:pt x="0" y="203"/>
                    <a:pt x="60" y="263"/>
                    <a:pt x="143" y="263"/>
                  </a:cubicBezTo>
                  <a:cubicBezTo>
                    <a:pt x="214" y="263"/>
                    <a:pt x="274" y="203"/>
                    <a:pt x="274" y="132"/>
                  </a:cubicBezTo>
                  <a:cubicBezTo>
                    <a:pt x="274" y="60"/>
                    <a:pt x="214" y="1"/>
                    <a:pt x="143" y="1"/>
                  </a:cubicBezTo>
                  <a:close/>
                </a:path>
              </a:pathLst>
            </a:custGeom>
            <a:gradFill>
              <a:gsLst>
                <a:gs pos="0">
                  <a:schemeClr val="dk2"/>
                </a:gs>
                <a:gs pos="100000">
                  <a:srgbClr val="C5585A">
                    <a:alpha val="54901"/>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13" name="Google Shape;513;p7"/>
            <p:cNvSpPr/>
            <p:nvPr/>
          </p:nvSpPr>
          <p:spPr>
            <a:xfrm>
              <a:off x="8188229" y="1042359"/>
              <a:ext cx="16007" cy="15364"/>
            </a:xfrm>
            <a:custGeom>
              <a:avLst/>
              <a:gdLst/>
              <a:ahLst/>
              <a:cxnLst/>
              <a:rect l="l" t="t" r="r" b="b"/>
              <a:pathLst>
                <a:path w="274" h="263" extrusionOk="0">
                  <a:moveTo>
                    <a:pt x="143" y="0"/>
                  </a:moveTo>
                  <a:cubicBezTo>
                    <a:pt x="60" y="0"/>
                    <a:pt x="0" y="60"/>
                    <a:pt x="0" y="131"/>
                  </a:cubicBezTo>
                  <a:cubicBezTo>
                    <a:pt x="0" y="203"/>
                    <a:pt x="60" y="262"/>
                    <a:pt x="143" y="262"/>
                  </a:cubicBezTo>
                  <a:cubicBezTo>
                    <a:pt x="214" y="262"/>
                    <a:pt x="274" y="203"/>
                    <a:pt x="274" y="131"/>
                  </a:cubicBezTo>
                  <a:cubicBezTo>
                    <a:pt x="274" y="60"/>
                    <a:pt x="214" y="0"/>
                    <a:pt x="143" y="0"/>
                  </a:cubicBezTo>
                  <a:close/>
                </a:path>
              </a:pathLst>
            </a:custGeom>
            <a:gradFill>
              <a:gsLst>
                <a:gs pos="0">
                  <a:schemeClr val="dk2"/>
                </a:gs>
                <a:gs pos="100000">
                  <a:srgbClr val="C5585A">
                    <a:alpha val="54901"/>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14" name="Google Shape;514;p7"/>
            <p:cNvSpPr/>
            <p:nvPr/>
          </p:nvSpPr>
          <p:spPr>
            <a:xfrm>
              <a:off x="8188229" y="1101478"/>
              <a:ext cx="16007" cy="15364"/>
            </a:xfrm>
            <a:custGeom>
              <a:avLst/>
              <a:gdLst/>
              <a:ahLst/>
              <a:cxnLst/>
              <a:rect l="l" t="t" r="r" b="b"/>
              <a:pathLst>
                <a:path w="274" h="263" extrusionOk="0">
                  <a:moveTo>
                    <a:pt x="143" y="0"/>
                  </a:moveTo>
                  <a:cubicBezTo>
                    <a:pt x="60" y="0"/>
                    <a:pt x="0" y="60"/>
                    <a:pt x="0" y="131"/>
                  </a:cubicBezTo>
                  <a:cubicBezTo>
                    <a:pt x="0" y="203"/>
                    <a:pt x="60" y="262"/>
                    <a:pt x="143" y="262"/>
                  </a:cubicBezTo>
                  <a:cubicBezTo>
                    <a:pt x="214" y="262"/>
                    <a:pt x="274" y="203"/>
                    <a:pt x="274" y="131"/>
                  </a:cubicBezTo>
                  <a:cubicBezTo>
                    <a:pt x="274" y="60"/>
                    <a:pt x="214" y="0"/>
                    <a:pt x="143" y="0"/>
                  </a:cubicBezTo>
                  <a:close/>
                </a:path>
              </a:pathLst>
            </a:custGeom>
            <a:gradFill>
              <a:gsLst>
                <a:gs pos="0">
                  <a:schemeClr val="dk2"/>
                </a:gs>
                <a:gs pos="100000">
                  <a:srgbClr val="C5585A">
                    <a:alpha val="54901"/>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15" name="Google Shape;515;p7"/>
            <p:cNvSpPr/>
            <p:nvPr/>
          </p:nvSpPr>
          <p:spPr>
            <a:xfrm>
              <a:off x="8188229" y="1160597"/>
              <a:ext cx="16007" cy="15364"/>
            </a:xfrm>
            <a:custGeom>
              <a:avLst/>
              <a:gdLst/>
              <a:ahLst/>
              <a:cxnLst/>
              <a:rect l="l" t="t" r="r" b="b"/>
              <a:pathLst>
                <a:path w="274" h="263" extrusionOk="0">
                  <a:moveTo>
                    <a:pt x="143" y="0"/>
                  </a:moveTo>
                  <a:cubicBezTo>
                    <a:pt x="60" y="0"/>
                    <a:pt x="0" y="60"/>
                    <a:pt x="0" y="131"/>
                  </a:cubicBezTo>
                  <a:cubicBezTo>
                    <a:pt x="0" y="203"/>
                    <a:pt x="60" y="262"/>
                    <a:pt x="143" y="262"/>
                  </a:cubicBezTo>
                  <a:cubicBezTo>
                    <a:pt x="214" y="262"/>
                    <a:pt x="274" y="203"/>
                    <a:pt x="274" y="131"/>
                  </a:cubicBezTo>
                  <a:cubicBezTo>
                    <a:pt x="274" y="60"/>
                    <a:pt x="214" y="0"/>
                    <a:pt x="143" y="0"/>
                  </a:cubicBezTo>
                  <a:close/>
                </a:path>
              </a:pathLst>
            </a:custGeom>
            <a:gradFill>
              <a:gsLst>
                <a:gs pos="0">
                  <a:schemeClr val="dk2"/>
                </a:gs>
                <a:gs pos="100000">
                  <a:srgbClr val="C5585A">
                    <a:alpha val="54901"/>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16" name="Google Shape;516;p7"/>
            <p:cNvSpPr/>
            <p:nvPr/>
          </p:nvSpPr>
          <p:spPr>
            <a:xfrm>
              <a:off x="8188229" y="1216211"/>
              <a:ext cx="16007" cy="15364"/>
            </a:xfrm>
            <a:custGeom>
              <a:avLst/>
              <a:gdLst/>
              <a:ahLst/>
              <a:cxnLst/>
              <a:rect l="l" t="t" r="r" b="b"/>
              <a:pathLst>
                <a:path w="274" h="263" extrusionOk="0">
                  <a:moveTo>
                    <a:pt x="143" y="1"/>
                  </a:moveTo>
                  <a:cubicBezTo>
                    <a:pt x="60" y="1"/>
                    <a:pt x="0" y="60"/>
                    <a:pt x="0" y="132"/>
                  </a:cubicBezTo>
                  <a:cubicBezTo>
                    <a:pt x="0" y="203"/>
                    <a:pt x="60" y="263"/>
                    <a:pt x="143" y="263"/>
                  </a:cubicBezTo>
                  <a:cubicBezTo>
                    <a:pt x="214" y="263"/>
                    <a:pt x="274" y="203"/>
                    <a:pt x="274" y="132"/>
                  </a:cubicBezTo>
                  <a:cubicBezTo>
                    <a:pt x="274" y="60"/>
                    <a:pt x="214" y="1"/>
                    <a:pt x="143" y="1"/>
                  </a:cubicBezTo>
                  <a:close/>
                </a:path>
              </a:pathLst>
            </a:custGeom>
            <a:gradFill>
              <a:gsLst>
                <a:gs pos="0">
                  <a:schemeClr val="dk2"/>
                </a:gs>
                <a:gs pos="100000">
                  <a:srgbClr val="C5585A">
                    <a:alpha val="54901"/>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17" name="Google Shape;517;p7"/>
            <p:cNvSpPr/>
            <p:nvPr/>
          </p:nvSpPr>
          <p:spPr>
            <a:xfrm>
              <a:off x="8188229" y="1275330"/>
              <a:ext cx="16007" cy="15364"/>
            </a:xfrm>
            <a:custGeom>
              <a:avLst/>
              <a:gdLst/>
              <a:ahLst/>
              <a:cxnLst/>
              <a:rect l="l" t="t" r="r" b="b"/>
              <a:pathLst>
                <a:path w="274" h="263" extrusionOk="0">
                  <a:moveTo>
                    <a:pt x="143" y="1"/>
                  </a:moveTo>
                  <a:cubicBezTo>
                    <a:pt x="60" y="1"/>
                    <a:pt x="0" y="60"/>
                    <a:pt x="0" y="132"/>
                  </a:cubicBezTo>
                  <a:cubicBezTo>
                    <a:pt x="0" y="203"/>
                    <a:pt x="60" y="263"/>
                    <a:pt x="143" y="263"/>
                  </a:cubicBezTo>
                  <a:cubicBezTo>
                    <a:pt x="214" y="263"/>
                    <a:pt x="274" y="203"/>
                    <a:pt x="274" y="132"/>
                  </a:cubicBezTo>
                  <a:cubicBezTo>
                    <a:pt x="274" y="60"/>
                    <a:pt x="214" y="1"/>
                    <a:pt x="143" y="1"/>
                  </a:cubicBezTo>
                  <a:close/>
                </a:path>
              </a:pathLst>
            </a:custGeom>
            <a:gradFill>
              <a:gsLst>
                <a:gs pos="0">
                  <a:schemeClr val="dk2"/>
                </a:gs>
                <a:gs pos="100000">
                  <a:srgbClr val="C5585A">
                    <a:alpha val="54901"/>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18" name="Google Shape;518;p7"/>
            <p:cNvSpPr/>
            <p:nvPr/>
          </p:nvSpPr>
          <p:spPr>
            <a:xfrm>
              <a:off x="8188229" y="1334449"/>
              <a:ext cx="16007" cy="15364"/>
            </a:xfrm>
            <a:custGeom>
              <a:avLst/>
              <a:gdLst/>
              <a:ahLst/>
              <a:cxnLst/>
              <a:rect l="l" t="t" r="r" b="b"/>
              <a:pathLst>
                <a:path w="274" h="263" extrusionOk="0">
                  <a:moveTo>
                    <a:pt x="143" y="1"/>
                  </a:moveTo>
                  <a:cubicBezTo>
                    <a:pt x="60" y="1"/>
                    <a:pt x="0" y="60"/>
                    <a:pt x="0" y="132"/>
                  </a:cubicBezTo>
                  <a:cubicBezTo>
                    <a:pt x="0" y="203"/>
                    <a:pt x="60" y="263"/>
                    <a:pt x="143" y="263"/>
                  </a:cubicBezTo>
                  <a:cubicBezTo>
                    <a:pt x="214" y="263"/>
                    <a:pt x="274" y="203"/>
                    <a:pt x="274" y="132"/>
                  </a:cubicBezTo>
                  <a:cubicBezTo>
                    <a:pt x="274" y="60"/>
                    <a:pt x="214" y="1"/>
                    <a:pt x="143" y="1"/>
                  </a:cubicBezTo>
                  <a:close/>
                </a:path>
              </a:pathLst>
            </a:custGeom>
            <a:gradFill>
              <a:gsLst>
                <a:gs pos="0">
                  <a:schemeClr val="dk2"/>
                </a:gs>
                <a:gs pos="100000">
                  <a:srgbClr val="C5585A">
                    <a:alpha val="54901"/>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19" name="Google Shape;519;p7"/>
            <p:cNvSpPr/>
            <p:nvPr/>
          </p:nvSpPr>
          <p:spPr>
            <a:xfrm>
              <a:off x="8188229" y="1390121"/>
              <a:ext cx="16007" cy="15364"/>
            </a:xfrm>
            <a:custGeom>
              <a:avLst/>
              <a:gdLst/>
              <a:ahLst/>
              <a:cxnLst/>
              <a:rect l="l" t="t" r="r" b="b"/>
              <a:pathLst>
                <a:path w="274" h="263" extrusionOk="0">
                  <a:moveTo>
                    <a:pt x="143" y="0"/>
                  </a:moveTo>
                  <a:cubicBezTo>
                    <a:pt x="60" y="0"/>
                    <a:pt x="0" y="60"/>
                    <a:pt x="0" y="131"/>
                  </a:cubicBezTo>
                  <a:cubicBezTo>
                    <a:pt x="0" y="203"/>
                    <a:pt x="60" y="262"/>
                    <a:pt x="143" y="262"/>
                  </a:cubicBezTo>
                  <a:cubicBezTo>
                    <a:pt x="214" y="262"/>
                    <a:pt x="274" y="203"/>
                    <a:pt x="274" y="131"/>
                  </a:cubicBezTo>
                  <a:cubicBezTo>
                    <a:pt x="274" y="60"/>
                    <a:pt x="214" y="0"/>
                    <a:pt x="143" y="0"/>
                  </a:cubicBezTo>
                  <a:close/>
                </a:path>
              </a:pathLst>
            </a:custGeom>
            <a:gradFill>
              <a:gsLst>
                <a:gs pos="0">
                  <a:schemeClr val="dk2"/>
                </a:gs>
                <a:gs pos="100000">
                  <a:srgbClr val="C5585A">
                    <a:alpha val="54901"/>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20" name="Google Shape;520;p7"/>
            <p:cNvSpPr/>
            <p:nvPr/>
          </p:nvSpPr>
          <p:spPr>
            <a:xfrm>
              <a:off x="8188229" y="1449240"/>
              <a:ext cx="16007" cy="15364"/>
            </a:xfrm>
            <a:custGeom>
              <a:avLst/>
              <a:gdLst/>
              <a:ahLst/>
              <a:cxnLst/>
              <a:rect l="l" t="t" r="r" b="b"/>
              <a:pathLst>
                <a:path w="274" h="263" extrusionOk="0">
                  <a:moveTo>
                    <a:pt x="143" y="0"/>
                  </a:moveTo>
                  <a:cubicBezTo>
                    <a:pt x="60" y="0"/>
                    <a:pt x="0" y="60"/>
                    <a:pt x="0" y="131"/>
                  </a:cubicBezTo>
                  <a:cubicBezTo>
                    <a:pt x="0" y="203"/>
                    <a:pt x="60" y="262"/>
                    <a:pt x="143" y="262"/>
                  </a:cubicBezTo>
                  <a:cubicBezTo>
                    <a:pt x="214" y="262"/>
                    <a:pt x="274" y="203"/>
                    <a:pt x="274" y="131"/>
                  </a:cubicBezTo>
                  <a:cubicBezTo>
                    <a:pt x="274" y="60"/>
                    <a:pt x="214" y="0"/>
                    <a:pt x="143" y="0"/>
                  </a:cubicBezTo>
                  <a:close/>
                </a:path>
              </a:pathLst>
            </a:custGeom>
            <a:gradFill>
              <a:gsLst>
                <a:gs pos="0">
                  <a:schemeClr val="dk2"/>
                </a:gs>
                <a:gs pos="100000">
                  <a:srgbClr val="C5585A">
                    <a:alpha val="54901"/>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21" name="Google Shape;521;p7"/>
            <p:cNvSpPr/>
            <p:nvPr/>
          </p:nvSpPr>
          <p:spPr>
            <a:xfrm>
              <a:off x="8188229" y="1508359"/>
              <a:ext cx="16007" cy="15364"/>
            </a:xfrm>
            <a:custGeom>
              <a:avLst/>
              <a:gdLst/>
              <a:ahLst/>
              <a:cxnLst/>
              <a:rect l="l" t="t" r="r" b="b"/>
              <a:pathLst>
                <a:path w="274" h="263" extrusionOk="0">
                  <a:moveTo>
                    <a:pt x="143" y="0"/>
                  </a:moveTo>
                  <a:cubicBezTo>
                    <a:pt x="60" y="0"/>
                    <a:pt x="0" y="60"/>
                    <a:pt x="0" y="131"/>
                  </a:cubicBezTo>
                  <a:cubicBezTo>
                    <a:pt x="0" y="203"/>
                    <a:pt x="60" y="262"/>
                    <a:pt x="143" y="262"/>
                  </a:cubicBezTo>
                  <a:cubicBezTo>
                    <a:pt x="214" y="262"/>
                    <a:pt x="274" y="191"/>
                    <a:pt x="274" y="131"/>
                  </a:cubicBezTo>
                  <a:cubicBezTo>
                    <a:pt x="274" y="60"/>
                    <a:pt x="214" y="0"/>
                    <a:pt x="143" y="0"/>
                  </a:cubicBezTo>
                  <a:close/>
                </a:path>
              </a:pathLst>
            </a:custGeom>
            <a:gradFill>
              <a:gsLst>
                <a:gs pos="0">
                  <a:schemeClr val="dk2"/>
                </a:gs>
                <a:gs pos="100000">
                  <a:srgbClr val="C5585A">
                    <a:alpha val="54901"/>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22" name="Google Shape;522;p7"/>
            <p:cNvSpPr/>
            <p:nvPr/>
          </p:nvSpPr>
          <p:spPr>
            <a:xfrm>
              <a:off x="8131856" y="695239"/>
              <a:ext cx="16065" cy="15364"/>
            </a:xfrm>
            <a:custGeom>
              <a:avLst/>
              <a:gdLst/>
              <a:ahLst/>
              <a:cxnLst/>
              <a:rect l="l" t="t" r="r" b="b"/>
              <a:pathLst>
                <a:path w="275" h="263" extrusionOk="0">
                  <a:moveTo>
                    <a:pt x="132" y="1"/>
                  </a:moveTo>
                  <a:cubicBezTo>
                    <a:pt x="60" y="1"/>
                    <a:pt x="1" y="60"/>
                    <a:pt x="1" y="132"/>
                  </a:cubicBezTo>
                  <a:cubicBezTo>
                    <a:pt x="1" y="203"/>
                    <a:pt x="60" y="263"/>
                    <a:pt x="132" y="263"/>
                  </a:cubicBezTo>
                  <a:cubicBezTo>
                    <a:pt x="215" y="263"/>
                    <a:pt x="275" y="203"/>
                    <a:pt x="275" y="132"/>
                  </a:cubicBezTo>
                  <a:cubicBezTo>
                    <a:pt x="275" y="60"/>
                    <a:pt x="215" y="1"/>
                    <a:pt x="132" y="1"/>
                  </a:cubicBezTo>
                  <a:close/>
                </a:path>
              </a:pathLst>
            </a:custGeom>
            <a:gradFill>
              <a:gsLst>
                <a:gs pos="0">
                  <a:schemeClr val="dk2"/>
                </a:gs>
                <a:gs pos="100000">
                  <a:srgbClr val="C5585A">
                    <a:alpha val="54901"/>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23" name="Google Shape;523;p7"/>
            <p:cNvSpPr/>
            <p:nvPr/>
          </p:nvSpPr>
          <p:spPr>
            <a:xfrm>
              <a:off x="8131856" y="754358"/>
              <a:ext cx="16065" cy="15364"/>
            </a:xfrm>
            <a:custGeom>
              <a:avLst/>
              <a:gdLst/>
              <a:ahLst/>
              <a:cxnLst/>
              <a:rect l="l" t="t" r="r" b="b"/>
              <a:pathLst>
                <a:path w="275" h="263" extrusionOk="0">
                  <a:moveTo>
                    <a:pt x="132" y="1"/>
                  </a:moveTo>
                  <a:cubicBezTo>
                    <a:pt x="60" y="1"/>
                    <a:pt x="1" y="61"/>
                    <a:pt x="1" y="132"/>
                  </a:cubicBezTo>
                  <a:cubicBezTo>
                    <a:pt x="1" y="203"/>
                    <a:pt x="60" y="263"/>
                    <a:pt x="132" y="263"/>
                  </a:cubicBezTo>
                  <a:cubicBezTo>
                    <a:pt x="215" y="263"/>
                    <a:pt x="275" y="203"/>
                    <a:pt x="275" y="132"/>
                  </a:cubicBezTo>
                  <a:cubicBezTo>
                    <a:pt x="275" y="61"/>
                    <a:pt x="215" y="1"/>
                    <a:pt x="132" y="1"/>
                  </a:cubicBezTo>
                  <a:close/>
                </a:path>
              </a:pathLst>
            </a:custGeom>
            <a:gradFill>
              <a:gsLst>
                <a:gs pos="0">
                  <a:schemeClr val="dk2"/>
                </a:gs>
                <a:gs pos="100000">
                  <a:srgbClr val="C5585A">
                    <a:alpha val="54901"/>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24" name="Google Shape;524;p7"/>
            <p:cNvSpPr/>
            <p:nvPr/>
          </p:nvSpPr>
          <p:spPr>
            <a:xfrm>
              <a:off x="8131856" y="812835"/>
              <a:ext cx="16065" cy="15364"/>
            </a:xfrm>
            <a:custGeom>
              <a:avLst/>
              <a:gdLst/>
              <a:ahLst/>
              <a:cxnLst/>
              <a:rect l="l" t="t" r="r" b="b"/>
              <a:pathLst>
                <a:path w="275" h="263" extrusionOk="0">
                  <a:moveTo>
                    <a:pt x="132" y="0"/>
                  </a:moveTo>
                  <a:cubicBezTo>
                    <a:pt x="60" y="0"/>
                    <a:pt x="1" y="60"/>
                    <a:pt x="1" y="131"/>
                  </a:cubicBezTo>
                  <a:cubicBezTo>
                    <a:pt x="1" y="203"/>
                    <a:pt x="60" y="262"/>
                    <a:pt x="132" y="262"/>
                  </a:cubicBezTo>
                  <a:cubicBezTo>
                    <a:pt x="215" y="262"/>
                    <a:pt x="275" y="203"/>
                    <a:pt x="275" y="131"/>
                  </a:cubicBezTo>
                  <a:cubicBezTo>
                    <a:pt x="275" y="60"/>
                    <a:pt x="215" y="0"/>
                    <a:pt x="132" y="0"/>
                  </a:cubicBezTo>
                  <a:close/>
                </a:path>
              </a:pathLst>
            </a:custGeom>
            <a:gradFill>
              <a:gsLst>
                <a:gs pos="0">
                  <a:schemeClr val="dk2"/>
                </a:gs>
                <a:gs pos="100000">
                  <a:srgbClr val="C5585A">
                    <a:alpha val="54901"/>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25" name="Google Shape;525;p7"/>
            <p:cNvSpPr/>
            <p:nvPr/>
          </p:nvSpPr>
          <p:spPr>
            <a:xfrm>
              <a:off x="8131856" y="869150"/>
              <a:ext cx="16065" cy="15364"/>
            </a:xfrm>
            <a:custGeom>
              <a:avLst/>
              <a:gdLst/>
              <a:ahLst/>
              <a:cxnLst/>
              <a:rect l="l" t="t" r="r" b="b"/>
              <a:pathLst>
                <a:path w="275" h="263" extrusionOk="0">
                  <a:moveTo>
                    <a:pt x="132" y="1"/>
                  </a:moveTo>
                  <a:cubicBezTo>
                    <a:pt x="60" y="1"/>
                    <a:pt x="1" y="60"/>
                    <a:pt x="1" y="131"/>
                  </a:cubicBezTo>
                  <a:cubicBezTo>
                    <a:pt x="1" y="203"/>
                    <a:pt x="60" y="262"/>
                    <a:pt x="132" y="262"/>
                  </a:cubicBezTo>
                  <a:cubicBezTo>
                    <a:pt x="215" y="262"/>
                    <a:pt x="275" y="203"/>
                    <a:pt x="275" y="131"/>
                  </a:cubicBezTo>
                  <a:cubicBezTo>
                    <a:pt x="275" y="60"/>
                    <a:pt x="215" y="1"/>
                    <a:pt x="132" y="1"/>
                  </a:cubicBezTo>
                  <a:close/>
                </a:path>
              </a:pathLst>
            </a:custGeom>
            <a:gradFill>
              <a:gsLst>
                <a:gs pos="0">
                  <a:schemeClr val="dk2"/>
                </a:gs>
                <a:gs pos="100000">
                  <a:srgbClr val="C5585A">
                    <a:alpha val="54901"/>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26" name="Google Shape;526;p7"/>
            <p:cNvSpPr/>
            <p:nvPr/>
          </p:nvSpPr>
          <p:spPr>
            <a:xfrm>
              <a:off x="8131856" y="927568"/>
              <a:ext cx="16065" cy="15364"/>
            </a:xfrm>
            <a:custGeom>
              <a:avLst/>
              <a:gdLst/>
              <a:ahLst/>
              <a:cxnLst/>
              <a:rect l="l" t="t" r="r" b="b"/>
              <a:pathLst>
                <a:path w="275" h="263" extrusionOk="0">
                  <a:moveTo>
                    <a:pt x="132" y="1"/>
                  </a:moveTo>
                  <a:cubicBezTo>
                    <a:pt x="60" y="1"/>
                    <a:pt x="1" y="60"/>
                    <a:pt x="1" y="132"/>
                  </a:cubicBezTo>
                  <a:cubicBezTo>
                    <a:pt x="1" y="203"/>
                    <a:pt x="60" y="263"/>
                    <a:pt x="132" y="263"/>
                  </a:cubicBezTo>
                  <a:cubicBezTo>
                    <a:pt x="215" y="263"/>
                    <a:pt x="275" y="203"/>
                    <a:pt x="275" y="132"/>
                  </a:cubicBezTo>
                  <a:cubicBezTo>
                    <a:pt x="275" y="60"/>
                    <a:pt x="215" y="1"/>
                    <a:pt x="132" y="1"/>
                  </a:cubicBezTo>
                  <a:close/>
                </a:path>
              </a:pathLst>
            </a:custGeom>
            <a:gradFill>
              <a:gsLst>
                <a:gs pos="0">
                  <a:schemeClr val="dk2"/>
                </a:gs>
                <a:gs pos="100000">
                  <a:srgbClr val="C5585A">
                    <a:alpha val="54901"/>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27" name="Google Shape;527;p7"/>
            <p:cNvSpPr/>
            <p:nvPr/>
          </p:nvSpPr>
          <p:spPr>
            <a:xfrm>
              <a:off x="8131856" y="986686"/>
              <a:ext cx="16065" cy="15364"/>
            </a:xfrm>
            <a:custGeom>
              <a:avLst/>
              <a:gdLst/>
              <a:ahLst/>
              <a:cxnLst/>
              <a:rect l="l" t="t" r="r" b="b"/>
              <a:pathLst>
                <a:path w="275" h="263" extrusionOk="0">
                  <a:moveTo>
                    <a:pt x="132" y="1"/>
                  </a:moveTo>
                  <a:cubicBezTo>
                    <a:pt x="60" y="1"/>
                    <a:pt x="1" y="60"/>
                    <a:pt x="1" y="132"/>
                  </a:cubicBezTo>
                  <a:cubicBezTo>
                    <a:pt x="1" y="203"/>
                    <a:pt x="60" y="263"/>
                    <a:pt x="132" y="263"/>
                  </a:cubicBezTo>
                  <a:cubicBezTo>
                    <a:pt x="215" y="263"/>
                    <a:pt x="275" y="203"/>
                    <a:pt x="275" y="132"/>
                  </a:cubicBezTo>
                  <a:cubicBezTo>
                    <a:pt x="275" y="60"/>
                    <a:pt x="215" y="1"/>
                    <a:pt x="132" y="1"/>
                  </a:cubicBezTo>
                  <a:close/>
                </a:path>
              </a:pathLst>
            </a:custGeom>
            <a:gradFill>
              <a:gsLst>
                <a:gs pos="0">
                  <a:schemeClr val="dk2"/>
                </a:gs>
                <a:gs pos="100000">
                  <a:srgbClr val="C5585A">
                    <a:alpha val="54901"/>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28" name="Google Shape;528;p7"/>
            <p:cNvSpPr/>
            <p:nvPr/>
          </p:nvSpPr>
          <p:spPr>
            <a:xfrm>
              <a:off x="8131856" y="1042359"/>
              <a:ext cx="16065" cy="15364"/>
            </a:xfrm>
            <a:custGeom>
              <a:avLst/>
              <a:gdLst/>
              <a:ahLst/>
              <a:cxnLst/>
              <a:rect l="l" t="t" r="r" b="b"/>
              <a:pathLst>
                <a:path w="275" h="263" extrusionOk="0">
                  <a:moveTo>
                    <a:pt x="132" y="0"/>
                  </a:moveTo>
                  <a:cubicBezTo>
                    <a:pt x="60" y="0"/>
                    <a:pt x="1" y="60"/>
                    <a:pt x="1" y="131"/>
                  </a:cubicBezTo>
                  <a:cubicBezTo>
                    <a:pt x="1" y="203"/>
                    <a:pt x="60" y="262"/>
                    <a:pt x="132" y="262"/>
                  </a:cubicBezTo>
                  <a:cubicBezTo>
                    <a:pt x="215" y="262"/>
                    <a:pt x="275" y="203"/>
                    <a:pt x="275" y="131"/>
                  </a:cubicBezTo>
                  <a:cubicBezTo>
                    <a:pt x="275" y="60"/>
                    <a:pt x="215" y="0"/>
                    <a:pt x="132" y="0"/>
                  </a:cubicBezTo>
                  <a:close/>
                </a:path>
              </a:pathLst>
            </a:custGeom>
            <a:gradFill>
              <a:gsLst>
                <a:gs pos="0">
                  <a:schemeClr val="dk2"/>
                </a:gs>
                <a:gs pos="100000">
                  <a:srgbClr val="C5585A">
                    <a:alpha val="54901"/>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29" name="Google Shape;529;p7"/>
            <p:cNvSpPr/>
            <p:nvPr/>
          </p:nvSpPr>
          <p:spPr>
            <a:xfrm>
              <a:off x="8131856" y="1101478"/>
              <a:ext cx="16065" cy="15364"/>
            </a:xfrm>
            <a:custGeom>
              <a:avLst/>
              <a:gdLst/>
              <a:ahLst/>
              <a:cxnLst/>
              <a:rect l="l" t="t" r="r" b="b"/>
              <a:pathLst>
                <a:path w="275" h="263" extrusionOk="0">
                  <a:moveTo>
                    <a:pt x="132" y="0"/>
                  </a:moveTo>
                  <a:cubicBezTo>
                    <a:pt x="60" y="0"/>
                    <a:pt x="1" y="60"/>
                    <a:pt x="1" y="131"/>
                  </a:cubicBezTo>
                  <a:cubicBezTo>
                    <a:pt x="1" y="203"/>
                    <a:pt x="60" y="262"/>
                    <a:pt x="132" y="262"/>
                  </a:cubicBezTo>
                  <a:cubicBezTo>
                    <a:pt x="215" y="262"/>
                    <a:pt x="275" y="203"/>
                    <a:pt x="275" y="131"/>
                  </a:cubicBezTo>
                  <a:cubicBezTo>
                    <a:pt x="275" y="60"/>
                    <a:pt x="215" y="0"/>
                    <a:pt x="132" y="0"/>
                  </a:cubicBezTo>
                  <a:close/>
                </a:path>
              </a:pathLst>
            </a:custGeom>
            <a:gradFill>
              <a:gsLst>
                <a:gs pos="0">
                  <a:schemeClr val="dk2"/>
                </a:gs>
                <a:gs pos="100000">
                  <a:srgbClr val="C5585A">
                    <a:alpha val="54901"/>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30" name="Google Shape;530;p7"/>
            <p:cNvSpPr/>
            <p:nvPr/>
          </p:nvSpPr>
          <p:spPr>
            <a:xfrm>
              <a:off x="8131856" y="1160597"/>
              <a:ext cx="16065" cy="15364"/>
            </a:xfrm>
            <a:custGeom>
              <a:avLst/>
              <a:gdLst/>
              <a:ahLst/>
              <a:cxnLst/>
              <a:rect l="l" t="t" r="r" b="b"/>
              <a:pathLst>
                <a:path w="275" h="263" extrusionOk="0">
                  <a:moveTo>
                    <a:pt x="132" y="0"/>
                  </a:moveTo>
                  <a:cubicBezTo>
                    <a:pt x="60" y="0"/>
                    <a:pt x="1" y="60"/>
                    <a:pt x="1" y="131"/>
                  </a:cubicBezTo>
                  <a:cubicBezTo>
                    <a:pt x="1" y="203"/>
                    <a:pt x="60" y="262"/>
                    <a:pt x="132" y="262"/>
                  </a:cubicBezTo>
                  <a:cubicBezTo>
                    <a:pt x="215" y="262"/>
                    <a:pt x="275" y="203"/>
                    <a:pt x="275" y="131"/>
                  </a:cubicBezTo>
                  <a:cubicBezTo>
                    <a:pt x="275" y="60"/>
                    <a:pt x="215" y="0"/>
                    <a:pt x="132" y="0"/>
                  </a:cubicBezTo>
                  <a:close/>
                </a:path>
              </a:pathLst>
            </a:custGeom>
            <a:gradFill>
              <a:gsLst>
                <a:gs pos="0">
                  <a:schemeClr val="dk2"/>
                </a:gs>
                <a:gs pos="100000">
                  <a:srgbClr val="C5585A">
                    <a:alpha val="54901"/>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31" name="Google Shape;531;p7"/>
            <p:cNvSpPr/>
            <p:nvPr/>
          </p:nvSpPr>
          <p:spPr>
            <a:xfrm>
              <a:off x="8131856" y="1216211"/>
              <a:ext cx="16065" cy="15364"/>
            </a:xfrm>
            <a:custGeom>
              <a:avLst/>
              <a:gdLst/>
              <a:ahLst/>
              <a:cxnLst/>
              <a:rect l="l" t="t" r="r" b="b"/>
              <a:pathLst>
                <a:path w="275" h="263" extrusionOk="0">
                  <a:moveTo>
                    <a:pt x="132" y="1"/>
                  </a:moveTo>
                  <a:cubicBezTo>
                    <a:pt x="60" y="1"/>
                    <a:pt x="1" y="60"/>
                    <a:pt x="1" y="132"/>
                  </a:cubicBezTo>
                  <a:cubicBezTo>
                    <a:pt x="1" y="203"/>
                    <a:pt x="60" y="263"/>
                    <a:pt x="132" y="263"/>
                  </a:cubicBezTo>
                  <a:cubicBezTo>
                    <a:pt x="215" y="263"/>
                    <a:pt x="275" y="203"/>
                    <a:pt x="275" y="132"/>
                  </a:cubicBezTo>
                  <a:cubicBezTo>
                    <a:pt x="275" y="60"/>
                    <a:pt x="215" y="1"/>
                    <a:pt x="132" y="1"/>
                  </a:cubicBezTo>
                  <a:close/>
                </a:path>
              </a:pathLst>
            </a:custGeom>
            <a:gradFill>
              <a:gsLst>
                <a:gs pos="0">
                  <a:schemeClr val="dk2"/>
                </a:gs>
                <a:gs pos="100000">
                  <a:srgbClr val="C5585A">
                    <a:alpha val="54901"/>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32" name="Google Shape;532;p7"/>
            <p:cNvSpPr/>
            <p:nvPr/>
          </p:nvSpPr>
          <p:spPr>
            <a:xfrm>
              <a:off x="8131856" y="1275330"/>
              <a:ext cx="16065" cy="15364"/>
            </a:xfrm>
            <a:custGeom>
              <a:avLst/>
              <a:gdLst/>
              <a:ahLst/>
              <a:cxnLst/>
              <a:rect l="l" t="t" r="r" b="b"/>
              <a:pathLst>
                <a:path w="275" h="263" extrusionOk="0">
                  <a:moveTo>
                    <a:pt x="132" y="1"/>
                  </a:moveTo>
                  <a:cubicBezTo>
                    <a:pt x="60" y="1"/>
                    <a:pt x="1" y="60"/>
                    <a:pt x="1" y="132"/>
                  </a:cubicBezTo>
                  <a:cubicBezTo>
                    <a:pt x="1" y="203"/>
                    <a:pt x="60" y="263"/>
                    <a:pt x="132" y="263"/>
                  </a:cubicBezTo>
                  <a:cubicBezTo>
                    <a:pt x="215" y="263"/>
                    <a:pt x="275" y="203"/>
                    <a:pt x="275" y="132"/>
                  </a:cubicBezTo>
                  <a:cubicBezTo>
                    <a:pt x="275" y="60"/>
                    <a:pt x="215" y="1"/>
                    <a:pt x="132" y="1"/>
                  </a:cubicBezTo>
                  <a:close/>
                </a:path>
              </a:pathLst>
            </a:custGeom>
            <a:gradFill>
              <a:gsLst>
                <a:gs pos="0">
                  <a:schemeClr val="dk2"/>
                </a:gs>
                <a:gs pos="100000">
                  <a:srgbClr val="C5585A">
                    <a:alpha val="54901"/>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33" name="Google Shape;533;p7"/>
            <p:cNvSpPr/>
            <p:nvPr/>
          </p:nvSpPr>
          <p:spPr>
            <a:xfrm>
              <a:off x="8131856" y="1334449"/>
              <a:ext cx="16065" cy="15364"/>
            </a:xfrm>
            <a:custGeom>
              <a:avLst/>
              <a:gdLst/>
              <a:ahLst/>
              <a:cxnLst/>
              <a:rect l="l" t="t" r="r" b="b"/>
              <a:pathLst>
                <a:path w="275" h="263" extrusionOk="0">
                  <a:moveTo>
                    <a:pt x="132" y="1"/>
                  </a:moveTo>
                  <a:cubicBezTo>
                    <a:pt x="60" y="1"/>
                    <a:pt x="1" y="60"/>
                    <a:pt x="1" y="132"/>
                  </a:cubicBezTo>
                  <a:cubicBezTo>
                    <a:pt x="1" y="203"/>
                    <a:pt x="60" y="263"/>
                    <a:pt x="132" y="263"/>
                  </a:cubicBezTo>
                  <a:cubicBezTo>
                    <a:pt x="215" y="263"/>
                    <a:pt x="275" y="203"/>
                    <a:pt x="275" y="132"/>
                  </a:cubicBezTo>
                  <a:cubicBezTo>
                    <a:pt x="275" y="60"/>
                    <a:pt x="215" y="1"/>
                    <a:pt x="132" y="1"/>
                  </a:cubicBezTo>
                  <a:close/>
                </a:path>
              </a:pathLst>
            </a:custGeom>
            <a:gradFill>
              <a:gsLst>
                <a:gs pos="0">
                  <a:schemeClr val="dk2"/>
                </a:gs>
                <a:gs pos="100000">
                  <a:srgbClr val="C5585A">
                    <a:alpha val="54901"/>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34" name="Google Shape;534;p7"/>
            <p:cNvSpPr/>
            <p:nvPr/>
          </p:nvSpPr>
          <p:spPr>
            <a:xfrm>
              <a:off x="8131856" y="1390121"/>
              <a:ext cx="16065" cy="15364"/>
            </a:xfrm>
            <a:custGeom>
              <a:avLst/>
              <a:gdLst/>
              <a:ahLst/>
              <a:cxnLst/>
              <a:rect l="l" t="t" r="r" b="b"/>
              <a:pathLst>
                <a:path w="275" h="263" extrusionOk="0">
                  <a:moveTo>
                    <a:pt x="132" y="0"/>
                  </a:moveTo>
                  <a:cubicBezTo>
                    <a:pt x="60" y="0"/>
                    <a:pt x="1" y="60"/>
                    <a:pt x="1" y="131"/>
                  </a:cubicBezTo>
                  <a:cubicBezTo>
                    <a:pt x="1" y="203"/>
                    <a:pt x="60" y="262"/>
                    <a:pt x="132" y="262"/>
                  </a:cubicBezTo>
                  <a:cubicBezTo>
                    <a:pt x="215" y="262"/>
                    <a:pt x="275" y="203"/>
                    <a:pt x="275" y="131"/>
                  </a:cubicBezTo>
                  <a:cubicBezTo>
                    <a:pt x="275" y="60"/>
                    <a:pt x="215" y="0"/>
                    <a:pt x="132" y="0"/>
                  </a:cubicBezTo>
                  <a:close/>
                </a:path>
              </a:pathLst>
            </a:custGeom>
            <a:gradFill>
              <a:gsLst>
                <a:gs pos="0">
                  <a:schemeClr val="dk2"/>
                </a:gs>
                <a:gs pos="100000">
                  <a:srgbClr val="C5585A">
                    <a:alpha val="54901"/>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35" name="Google Shape;535;p7"/>
            <p:cNvSpPr/>
            <p:nvPr/>
          </p:nvSpPr>
          <p:spPr>
            <a:xfrm>
              <a:off x="8131856" y="1449240"/>
              <a:ext cx="16065" cy="15364"/>
            </a:xfrm>
            <a:custGeom>
              <a:avLst/>
              <a:gdLst/>
              <a:ahLst/>
              <a:cxnLst/>
              <a:rect l="l" t="t" r="r" b="b"/>
              <a:pathLst>
                <a:path w="275" h="263" extrusionOk="0">
                  <a:moveTo>
                    <a:pt x="132" y="0"/>
                  </a:moveTo>
                  <a:cubicBezTo>
                    <a:pt x="60" y="0"/>
                    <a:pt x="1" y="60"/>
                    <a:pt x="1" y="131"/>
                  </a:cubicBezTo>
                  <a:cubicBezTo>
                    <a:pt x="1" y="203"/>
                    <a:pt x="60" y="262"/>
                    <a:pt x="132" y="262"/>
                  </a:cubicBezTo>
                  <a:cubicBezTo>
                    <a:pt x="215" y="262"/>
                    <a:pt x="275" y="203"/>
                    <a:pt x="275" y="131"/>
                  </a:cubicBezTo>
                  <a:cubicBezTo>
                    <a:pt x="275" y="60"/>
                    <a:pt x="215" y="0"/>
                    <a:pt x="132" y="0"/>
                  </a:cubicBezTo>
                  <a:close/>
                </a:path>
              </a:pathLst>
            </a:custGeom>
            <a:gradFill>
              <a:gsLst>
                <a:gs pos="0">
                  <a:schemeClr val="dk2"/>
                </a:gs>
                <a:gs pos="100000">
                  <a:srgbClr val="C5585A">
                    <a:alpha val="54901"/>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36" name="Google Shape;536;p7"/>
            <p:cNvSpPr/>
            <p:nvPr/>
          </p:nvSpPr>
          <p:spPr>
            <a:xfrm>
              <a:off x="8131856" y="1508359"/>
              <a:ext cx="16065" cy="15364"/>
            </a:xfrm>
            <a:custGeom>
              <a:avLst/>
              <a:gdLst/>
              <a:ahLst/>
              <a:cxnLst/>
              <a:rect l="l" t="t" r="r" b="b"/>
              <a:pathLst>
                <a:path w="275" h="263" extrusionOk="0">
                  <a:moveTo>
                    <a:pt x="132" y="0"/>
                  </a:moveTo>
                  <a:cubicBezTo>
                    <a:pt x="60" y="0"/>
                    <a:pt x="1" y="60"/>
                    <a:pt x="1" y="131"/>
                  </a:cubicBezTo>
                  <a:cubicBezTo>
                    <a:pt x="1" y="203"/>
                    <a:pt x="60" y="262"/>
                    <a:pt x="132" y="262"/>
                  </a:cubicBezTo>
                  <a:cubicBezTo>
                    <a:pt x="215" y="262"/>
                    <a:pt x="275" y="191"/>
                    <a:pt x="275" y="131"/>
                  </a:cubicBezTo>
                  <a:cubicBezTo>
                    <a:pt x="275" y="60"/>
                    <a:pt x="215" y="0"/>
                    <a:pt x="132" y="0"/>
                  </a:cubicBezTo>
                  <a:close/>
                </a:path>
              </a:pathLst>
            </a:custGeom>
            <a:gradFill>
              <a:gsLst>
                <a:gs pos="0">
                  <a:schemeClr val="dk2"/>
                </a:gs>
                <a:gs pos="100000">
                  <a:srgbClr val="C5585A">
                    <a:alpha val="54901"/>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37" name="Google Shape;537;p7"/>
            <p:cNvSpPr/>
            <p:nvPr/>
          </p:nvSpPr>
          <p:spPr>
            <a:xfrm>
              <a:off x="8075541" y="754358"/>
              <a:ext cx="15364" cy="15364"/>
            </a:xfrm>
            <a:custGeom>
              <a:avLst/>
              <a:gdLst/>
              <a:ahLst/>
              <a:cxnLst/>
              <a:rect l="l" t="t" r="r" b="b"/>
              <a:pathLst>
                <a:path w="263" h="263" extrusionOk="0">
                  <a:moveTo>
                    <a:pt x="131" y="1"/>
                  </a:moveTo>
                  <a:cubicBezTo>
                    <a:pt x="60" y="1"/>
                    <a:pt x="0" y="61"/>
                    <a:pt x="0" y="132"/>
                  </a:cubicBezTo>
                  <a:cubicBezTo>
                    <a:pt x="0" y="203"/>
                    <a:pt x="60" y="263"/>
                    <a:pt x="131" y="263"/>
                  </a:cubicBezTo>
                  <a:cubicBezTo>
                    <a:pt x="203" y="263"/>
                    <a:pt x="262" y="203"/>
                    <a:pt x="262" y="132"/>
                  </a:cubicBezTo>
                  <a:cubicBezTo>
                    <a:pt x="262" y="61"/>
                    <a:pt x="203" y="1"/>
                    <a:pt x="131" y="1"/>
                  </a:cubicBezTo>
                  <a:close/>
                </a:path>
              </a:pathLst>
            </a:custGeom>
            <a:gradFill>
              <a:gsLst>
                <a:gs pos="0">
                  <a:schemeClr val="dk2"/>
                </a:gs>
                <a:gs pos="100000">
                  <a:srgbClr val="C5585A">
                    <a:alpha val="54901"/>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38" name="Google Shape;538;p7"/>
            <p:cNvSpPr/>
            <p:nvPr/>
          </p:nvSpPr>
          <p:spPr>
            <a:xfrm>
              <a:off x="8075541" y="812835"/>
              <a:ext cx="15364" cy="15364"/>
            </a:xfrm>
            <a:custGeom>
              <a:avLst/>
              <a:gdLst/>
              <a:ahLst/>
              <a:cxnLst/>
              <a:rect l="l" t="t" r="r" b="b"/>
              <a:pathLst>
                <a:path w="263" h="263" extrusionOk="0">
                  <a:moveTo>
                    <a:pt x="131" y="0"/>
                  </a:moveTo>
                  <a:cubicBezTo>
                    <a:pt x="60" y="0"/>
                    <a:pt x="0" y="60"/>
                    <a:pt x="0" y="131"/>
                  </a:cubicBezTo>
                  <a:cubicBezTo>
                    <a:pt x="0" y="203"/>
                    <a:pt x="60" y="262"/>
                    <a:pt x="131" y="262"/>
                  </a:cubicBezTo>
                  <a:cubicBezTo>
                    <a:pt x="203" y="262"/>
                    <a:pt x="262" y="203"/>
                    <a:pt x="262" y="131"/>
                  </a:cubicBezTo>
                  <a:cubicBezTo>
                    <a:pt x="262" y="60"/>
                    <a:pt x="203" y="0"/>
                    <a:pt x="131" y="0"/>
                  </a:cubicBezTo>
                  <a:close/>
                </a:path>
              </a:pathLst>
            </a:custGeom>
            <a:gradFill>
              <a:gsLst>
                <a:gs pos="0">
                  <a:schemeClr val="dk2"/>
                </a:gs>
                <a:gs pos="100000">
                  <a:srgbClr val="C5585A">
                    <a:alpha val="54901"/>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39" name="Google Shape;539;p7"/>
            <p:cNvSpPr/>
            <p:nvPr/>
          </p:nvSpPr>
          <p:spPr>
            <a:xfrm>
              <a:off x="8075541" y="868449"/>
              <a:ext cx="15364" cy="15364"/>
            </a:xfrm>
            <a:custGeom>
              <a:avLst/>
              <a:gdLst/>
              <a:ahLst/>
              <a:cxnLst/>
              <a:rect l="l" t="t" r="r" b="b"/>
              <a:pathLst>
                <a:path w="263" h="263" extrusionOk="0">
                  <a:moveTo>
                    <a:pt x="131" y="1"/>
                  </a:moveTo>
                  <a:cubicBezTo>
                    <a:pt x="60" y="1"/>
                    <a:pt x="0" y="60"/>
                    <a:pt x="0" y="132"/>
                  </a:cubicBezTo>
                  <a:cubicBezTo>
                    <a:pt x="0" y="203"/>
                    <a:pt x="60" y="263"/>
                    <a:pt x="131" y="263"/>
                  </a:cubicBezTo>
                  <a:cubicBezTo>
                    <a:pt x="203" y="263"/>
                    <a:pt x="262" y="203"/>
                    <a:pt x="262" y="132"/>
                  </a:cubicBezTo>
                  <a:cubicBezTo>
                    <a:pt x="262" y="60"/>
                    <a:pt x="203" y="1"/>
                    <a:pt x="131" y="1"/>
                  </a:cubicBezTo>
                  <a:close/>
                </a:path>
              </a:pathLst>
            </a:custGeom>
            <a:gradFill>
              <a:gsLst>
                <a:gs pos="0">
                  <a:schemeClr val="dk2"/>
                </a:gs>
                <a:gs pos="100000">
                  <a:srgbClr val="C5585A">
                    <a:alpha val="54901"/>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40" name="Google Shape;540;p7"/>
            <p:cNvSpPr/>
            <p:nvPr/>
          </p:nvSpPr>
          <p:spPr>
            <a:xfrm>
              <a:off x="8075541" y="927568"/>
              <a:ext cx="15364" cy="15364"/>
            </a:xfrm>
            <a:custGeom>
              <a:avLst/>
              <a:gdLst/>
              <a:ahLst/>
              <a:cxnLst/>
              <a:rect l="l" t="t" r="r" b="b"/>
              <a:pathLst>
                <a:path w="263" h="263" extrusionOk="0">
                  <a:moveTo>
                    <a:pt x="131" y="1"/>
                  </a:moveTo>
                  <a:cubicBezTo>
                    <a:pt x="60" y="1"/>
                    <a:pt x="0" y="60"/>
                    <a:pt x="0" y="132"/>
                  </a:cubicBezTo>
                  <a:cubicBezTo>
                    <a:pt x="0" y="203"/>
                    <a:pt x="60" y="263"/>
                    <a:pt x="131" y="263"/>
                  </a:cubicBezTo>
                  <a:cubicBezTo>
                    <a:pt x="203" y="263"/>
                    <a:pt x="262" y="203"/>
                    <a:pt x="262" y="132"/>
                  </a:cubicBezTo>
                  <a:cubicBezTo>
                    <a:pt x="262" y="60"/>
                    <a:pt x="203" y="1"/>
                    <a:pt x="131" y="1"/>
                  </a:cubicBezTo>
                  <a:close/>
                </a:path>
              </a:pathLst>
            </a:custGeom>
            <a:gradFill>
              <a:gsLst>
                <a:gs pos="0">
                  <a:schemeClr val="dk2"/>
                </a:gs>
                <a:gs pos="100000">
                  <a:srgbClr val="C5585A">
                    <a:alpha val="54901"/>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41" name="Google Shape;541;p7"/>
            <p:cNvSpPr/>
            <p:nvPr/>
          </p:nvSpPr>
          <p:spPr>
            <a:xfrm>
              <a:off x="8075541" y="986686"/>
              <a:ext cx="15364" cy="15364"/>
            </a:xfrm>
            <a:custGeom>
              <a:avLst/>
              <a:gdLst/>
              <a:ahLst/>
              <a:cxnLst/>
              <a:rect l="l" t="t" r="r" b="b"/>
              <a:pathLst>
                <a:path w="263" h="263" extrusionOk="0">
                  <a:moveTo>
                    <a:pt x="131" y="1"/>
                  </a:moveTo>
                  <a:cubicBezTo>
                    <a:pt x="60" y="1"/>
                    <a:pt x="0" y="60"/>
                    <a:pt x="0" y="132"/>
                  </a:cubicBezTo>
                  <a:cubicBezTo>
                    <a:pt x="0" y="203"/>
                    <a:pt x="60" y="263"/>
                    <a:pt x="131" y="263"/>
                  </a:cubicBezTo>
                  <a:cubicBezTo>
                    <a:pt x="203" y="263"/>
                    <a:pt x="262" y="203"/>
                    <a:pt x="262" y="132"/>
                  </a:cubicBezTo>
                  <a:cubicBezTo>
                    <a:pt x="262" y="60"/>
                    <a:pt x="203" y="1"/>
                    <a:pt x="131" y="1"/>
                  </a:cubicBezTo>
                  <a:close/>
                </a:path>
              </a:pathLst>
            </a:custGeom>
            <a:gradFill>
              <a:gsLst>
                <a:gs pos="0">
                  <a:schemeClr val="dk2"/>
                </a:gs>
                <a:gs pos="100000">
                  <a:srgbClr val="C5585A">
                    <a:alpha val="54901"/>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42" name="Google Shape;542;p7"/>
            <p:cNvSpPr/>
            <p:nvPr/>
          </p:nvSpPr>
          <p:spPr>
            <a:xfrm>
              <a:off x="8075541" y="1042359"/>
              <a:ext cx="15364" cy="15364"/>
            </a:xfrm>
            <a:custGeom>
              <a:avLst/>
              <a:gdLst/>
              <a:ahLst/>
              <a:cxnLst/>
              <a:rect l="l" t="t" r="r" b="b"/>
              <a:pathLst>
                <a:path w="263" h="263" extrusionOk="0">
                  <a:moveTo>
                    <a:pt x="131" y="0"/>
                  </a:moveTo>
                  <a:cubicBezTo>
                    <a:pt x="60" y="0"/>
                    <a:pt x="0" y="60"/>
                    <a:pt x="0" y="131"/>
                  </a:cubicBezTo>
                  <a:cubicBezTo>
                    <a:pt x="0" y="203"/>
                    <a:pt x="60" y="262"/>
                    <a:pt x="131" y="262"/>
                  </a:cubicBezTo>
                  <a:cubicBezTo>
                    <a:pt x="203" y="262"/>
                    <a:pt x="262" y="203"/>
                    <a:pt x="262" y="131"/>
                  </a:cubicBezTo>
                  <a:cubicBezTo>
                    <a:pt x="262" y="60"/>
                    <a:pt x="203" y="0"/>
                    <a:pt x="131" y="0"/>
                  </a:cubicBezTo>
                  <a:close/>
                </a:path>
              </a:pathLst>
            </a:custGeom>
            <a:gradFill>
              <a:gsLst>
                <a:gs pos="0">
                  <a:schemeClr val="dk2"/>
                </a:gs>
                <a:gs pos="100000">
                  <a:srgbClr val="C5585A">
                    <a:alpha val="54901"/>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43" name="Google Shape;543;p7"/>
            <p:cNvSpPr/>
            <p:nvPr/>
          </p:nvSpPr>
          <p:spPr>
            <a:xfrm>
              <a:off x="8075541" y="1100777"/>
              <a:ext cx="15364" cy="16065"/>
            </a:xfrm>
            <a:custGeom>
              <a:avLst/>
              <a:gdLst/>
              <a:ahLst/>
              <a:cxnLst/>
              <a:rect l="l" t="t" r="r" b="b"/>
              <a:pathLst>
                <a:path w="263" h="275" extrusionOk="0">
                  <a:moveTo>
                    <a:pt x="131" y="0"/>
                  </a:moveTo>
                  <a:cubicBezTo>
                    <a:pt x="60" y="0"/>
                    <a:pt x="0" y="72"/>
                    <a:pt x="0" y="143"/>
                  </a:cubicBezTo>
                  <a:cubicBezTo>
                    <a:pt x="0" y="215"/>
                    <a:pt x="60" y="274"/>
                    <a:pt x="131" y="274"/>
                  </a:cubicBezTo>
                  <a:cubicBezTo>
                    <a:pt x="203" y="274"/>
                    <a:pt x="262" y="215"/>
                    <a:pt x="262" y="143"/>
                  </a:cubicBezTo>
                  <a:cubicBezTo>
                    <a:pt x="262" y="72"/>
                    <a:pt x="203" y="0"/>
                    <a:pt x="131" y="0"/>
                  </a:cubicBezTo>
                  <a:close/>
                </a:path>
              </a:pathLst>
            </a:custGeom>
            <a:gradFill>
              <a:gsLst>
                <a:gs pos="0">
                  <a:schemeClr val="dk2"/>
                </a:gs>
                <a:gs pos="100000">
                  <a:srgbClr val="C5585A">
                    <a:alpha val="54901"/>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44" name="Google Shape;544;p7"/>
            <p:cNvSpPr/>
            <p:nvPr/>
          </p:nvSpPr>
          <p:spPr>
            <a:xfrm>
              <a:off x="8075541" y="1160597"/>
              <a:ext cx="15364" cy="15364"/>
            </a:xfrm>
            <a:custGeom>
              <a:avLst/>
              <a:gdLst/>
              <a:ahLst/>
              <a:cxnLst/>
              <a:rect l="l" t="t" r="r" b="b"/>
              <a:pathLst>
                <a:path w="263" h="263" extrusionOk="0">
                  <a:moveTo>
                    <a:pt x="131" y="0"/>
                  </a:moveTo>
                  <a:cubicBezTo>
                    <a:pt x="60" y="0"/>
                    <a:pt x="0" y="60"/>
                    <a:pt x="0" y="131"/>
                  </a:cubicBezTo>
                  <a:cubicBezTo>
                    <a:pt x="0" y="203"/>
                    <a:pt x="60" y="262"/>
                    <a:pt x="131" y="262"/>
                  </a:cubicBezTo>
                  <a:cubicBezTo>
                    <a:pt x="203" y="262"/>
                    <a:pt x="262" y="203"/>
                    <a:pt x="262" y="131"/>
                  </a:cubicBezTo>
                  <a:cubicBezTo>
                    <a:pt x="262" y="60"/>
                    <a:pt x="203" y="0"/>
                    <a:pt x="131" y="0"/>
                  </a:cubicBezTo>
                  <a:close/>
                </a:path>
              </a:pathLst>
            </a:custGeom>
            <a:gradFill>
              <a:gsLst>
                <a:gs pos="0">
                  <a:schemeClr val="dk2"/>
                </a:gs>
                <a:gs pos="100000">
                  <a:srgbClr val="C5585A">
                    <a:alpha val="54901"/>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45" name="Google Shape;545;p7"/>
            <p:cNvSpPr/>
            <p:nvPr/>
          </p:nvSpPr>
          <p:spPr>
            <a:xfrm>
              <a:off x="8075541" y="1216211"/>
              <a:ext cx="15364" cy="15364"/>
            </a:xfrm>
            <a:custGeom>
              <a:avLst/>
              <a:gdLst/>
              <a:ahLst/>
              <a:cxnLst/>
              <a:rect l="l" t="t" r="r" b="b"/>
              <a:pathLst>
                <a:path w="263" h="263" extrusionOk="0">
                  <a:moveTo>
                    <a:pt x="131" y="1"/>
                  </a:moveTo>
                  <a:cubicBezTo>
                    <a:pt x="60" y="1"/>
                    <a:pt x="0" y="60"/>
                    <a:pt x="0" y="132"/>
                  </a:cubicBezTo>
                  <a:cubicBezTo>
                    <a:pt x="0" y="203"/>
                    <a:pt x="60" y="263"/>
                    <a:pt x="131" y="263"/>
                  </a:cubicBezTo>
                  <a:cubicBezTo>
                    <a:pt x="203" y="263"/>
                    <a:pt x="262" y="203"/>
                    <a:pt x="262" y="132"/>
                  </a:cubicBezTo>
                  <a:cubicBezTo>
                    <a:pt x="262" y="60"/>
                    <a:pt x="203" y="1"/>
                    <a:pt x="131" y="1"/>
                  </a:cubicBezTo>
                  <a:close/>
                </a:path>
              </a:pathLst>
            </a:custGeom>
            <a:gradFill>
              <a:gsLst>
                <a:gs pos="0">
                  <a:schemeClr val="dk2"/>
                </a:gs>
                <a:gs pos="100000">
                  <a:srgbClr val="C5585A">
                    <a:alpha val="54901"/>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46" name="Google Shape;546;p7"/>
            <p:cNvSpPr/>
            <p:nvPr/>
          </p:nvSpPr>
          <p:spPr>
            <a:xfrm>
              <a:off x="8075541" y="1274629"/>
              <a:ext cx="15364" cy="16065"/>
            </a:xfrm>
            <a:custGeom>
              <a:avLst/>
              <a:gdLst/>
              <a:ahLst/>
              <a:cxnLst/>
              <a:rect l="l" t="t" r="r" b="b"/>
              <a:pathLst>
                <a:path w="263" h="275" extrusionOk="0">
                  <a:moveTo>
                    <a:pt x="131" y="1"/>
                  </a:moveTo>
                  <a:cubicBezTo>
                    <a:pt x="60" y="1"/>
                    <a:pt x="0" y="72"/>
                    <a:pt x="0" y="144"/>
                  </a:cubicBezTo>
                  <a:cubicBezTo>
                    <a:pt x="0" y="215"/>
                    <a:pt x="60" y="275"/>
                    <a:pt x="131" y="275"/>
                  </a:cubicBezTo>
                  <a:cubicBezTo>
                    <a:pt x="203" y="275"/>
                    <a:pt x="262" y="215"/>
                    <a:pt x="262" y="144"/>
                  </a:cubicBezTo>
                  <a:cubicBezTo>
                    <a:pt x="262" y="72"/>
                    <a:pt x="203" y="1"/>
                    <a:pt x="131" y="1"/>
                  </a:cubicBezTo>
                  <a:close/>
                </a:path>
              </a:pathLst>
            </a:custGeom>
            <a:gradFill>
              <a:gsLst>
                <a:gs pos="0">
                  <a:schemeClr val="dk2"/>
                </a:gs>
                <a:gs pos="100000">
                  <a:srgbClr val="C5585A">
                    <a:alpha val="54901"/>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47" name="Google Shape;547;p7"/>
            <p:cNvSpPr/>
            <p:nvPr/>
          </p:nvSpPr>
          <p:spPr>
            <a:xfrm>
              <a:off x="8075541" y="1334449"/>
              <a:ext cx="15364" cy="15364"/>
            </a:xfrm>
            <a:custGeom>
              <a:avLst/>
              <a:gdLst/>
              <a:ahLst/>
              <a:cxnLst/>
              <a:rect l="l" t="t" r="r" b="b"/>
              <a:pathLst>
                <a:path w="263" h="263" extrusionOk="0">
                  <a:moveTo>
                    <a:pt x="131" y="1"/>
                  </a:moveTo>
                  <a:cubicBezTo>
                    <a:pt x="60" y="1"/>
                    <a:pt x="0" y="60"/>
                    <a:pt x="0" y="132"/>
                  </a:cubicBezTo>
                  <a:cubicBezTo>
                    <a:pt x="0" y="203"/>
                    <a:pt x="60" y="263"/>
                    <a:pt x="131" y="263"/>
                  </a:cubicBezTo>
                  <a:cubicBezTo>
                    <a:pt x="203" y="263"/>
                    <a:pt x="262" y="203"/>
                    <a:pt x="262" y="132"/>
                  </a:cubicBezTo>
                  <a:cubicBezTo>
                    <a:pt x="262" y="60"/>
                    <a:pt x="203" y="1"/>
                    <a:pt x="131" y="1"/>
                  </a:cubicBezTo>
                  <a:close/>
                </a:path>
              </a:pathLst>
            </a:custGeom>
            <a:gradFill>
              <a:gsLst>
                <a:gs pos="0">
                  <a:schemeClr val="dk2"/>
                </a:gs>
                <a:gs pos="100000">
                  <a:srgbClr val="C5585A">
                    <a:alpha val="54901"/>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48" name="Google Shape;548;p7"/>
            <p:cNvSpPr/>
            <p:nvPr/>
          </p:nvSpPr>
          <p:spPr>
            <a:xfrm>
              <a:off x="8075541" y="1390121"/>
              <a:ext cx="15364" cy="15364"/>
            </a:xfrm>
            <a:custGeom>
              <a:avLst/>
              <a:gdLst/>
              <a:ahLst/>
              <a:cxnLst/>
              <a:rect l="l" t="t" r="r" b="b"/>
              <a:pathLst>
                <a:path w="263" h="263" extrusionOk="0">
                  <a:moveTo>
                    <a:pt x="131" y="0"/>
                  </a:moveTo>
                  <a:cubicBezTo>
                    <a:pt x="60" y="0"/>
                    <a:pt x="0" y="60"/>
                    <a:pt x="0" y="131"/>
                  </a:cubicBezTo>
                  <a:cubicBezTo>
                    <a:pt x="0" y="203"/>
                    <a:pt x="60" y="262"/>
                    <a:pt x="131" y="262"/>
                  </a:cubicBezTo>
                  <a:cubicBezTo>
                    <a:pt x="203" y="262"/>
                    <a:pt x="262" y="203"/>
                    <a:pt x="262" y="131"/>
                  </a:cubicBezTo>
                  <a:cubicBezTo>
                    <a:pt x="262" y="60"/>
                    <a:pt x="203" y="0"/>
                    <a:pt x="131" y="0"/>
                  </a:cubicBezTo>
                  <a:close/>
                </a:path>
              </a:pathLst>
            </a:custGeom>
            <a:gradFill>
              <a:gsLst>
                <a:gs pos="0">
                  <a:schemeClr val="dk2"/>
                </a:gs>
                <a:gs pos="100000">
                  <a:srgbClr val="C5585A">
                    <a:alpha val="54901"/>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49" name="Google Shape;549;p7"/>
            <p:cNvSpPr/>
            <p:nvPr/>
          </p:nvSpPr>
          <p:spPr>
            <a:xfrm>
              <a:off x="8075541" y="1447838"/>
              <a:ext cx="15364" cy="16065"/>
            </a:xfrm>
            <a:custGeom>
              <a:avLst/>
              <a:gdLst/>
              <a:ahLst/>
              <a:cxnLst/>
              <a:rect l="l" t="t" r="r" b="b"/>
              <a:pathLst>
                <a:path w="263" h="275" extrusionOk="0">
                  <a:moveTo>
                    <a:pt x="131" y="0"/>
                  </a:moveTo>
                  <a:cubicBezTo>
                    <a:pt x="60" y="0"/>
                    <a:pt x="0" y="60"/>
                    <a:pt x="0" y="143"/>
                  </a:cubicBezTo>
                  <a:cubicBezTo>
                    <a:pt x="0" y="215"/>
                    <a:pt x="60" y="274"/>
                    <a:pt x="131" y="274"/>
                  </a:cubicBezTo>
                  <a:cubicBezTo>
                    <a:pt x="203" y="274"/>
                    <a:pt x="262" y="215"/>
                    <a:pt x="262" y="143"/>
                  </a:cubicBezTo>
                  <a:cubicBezTo>
                    <a:pt x="262" y="60"/>
                    <a:pt x="203" y="0"/>
                    <a:pt x="131" y="0"/>
                  </a:cubicBezTo>
                  <a:close/>
                </a:path>
              </a:pathLst>
            </a:custGeom>
            <a:gradFill>
              <a:gsLst>
                <a:gs pos="0">
                  <a:schemeClr val="dk2"/>
                </a:gs>
                <a:gs pos="100000">
                  <a:srgbClr val="C5585A">
                    <a:alpha val="54901"/>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50" name="Google Shape;550;p7"/>
            <p:cNvSpPr/>
            <p:nvPr/>
          </p:nvSpPr>
          <p:spPr>
            <a:xfrm>
              <a:off x="8075541" y="1508359"/>
              <a:ext cx="15364" cy="15364"/>
            </a:xfrm>
            <a:custGeom>
              <a:avLst/>
              <a:gdLst/>
              <a:ahLst/>
              <a:cxnLst/>
              <a:rect l="l" t="t" r="r" b="b"/>
              <a:pathLst>
                <a:path w="263" h="263" extrusionOk="0">
                  <a:moveTo>
                    <a:pt x="131" y="0"/>
                  </a:moveTo>
                  <a:cubicBezTo>
                    <a:pt x="60" y="0"/>
                    <a:pt x="0" y="60"/>
                    <a:pt x="0" y="131"/>
                  </a:cubicBezTo>
                  <a:cubicBezTo>
                    <a:pt x="0" y="203"/>
                    <a:pt x="60" y="262"/>
                    <a:pt x="131" y="262"/>
                  </a:cubicBezTo>
                  <a:cubicBezTo>
                    <a:pt x="203" y="262"/>
                    <a:pt x="262" y="191"/>
                    <a:pt x="262" y="131"/>
                  </a:cubicBezTo>
                  <a:cubicBezTo>
                    <a:pt x="262" y="60"/>
                    <a:pt x="203" y="0"/>
                    <a:pt x="131" y="0"/>
                  </a:cubicBezTo>
                  <a:close/>
                </a:path>
              </a:pathLst>
            </a:custGeom>
            <a:gradFill>
              <a:gsLst>
                <a:gs pos="0">
                  <a:schemeClr val="dk2"/>
                </a:gs>
                <a:gs pos="100000">
                  <a:srgbClr val="C5585A">
                    <a:alpha val="54901"/>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51" name="Google Shape;551;p7"/>
            <p:cNvSpPr/>
            <p:nvPr/>
          </p:nvSpPr>
          <p:spPr>
            <a:xfrm>
              <a:off x="8019167" y="812835"/>
              <a:ext cx="15364" cy="15364"/>
            </a:xfrm>
            <a:custGeom>
              <a:avLst/>
              <a:gdLst/>
              <a:ahLst/>
              <a:cxnLst/>
              <a:rect l="l" t="t" r="r" b="b"/>
              <a:pathLst>
                <a:path w="263" h="263" extrusionOk="0">
                  <a:moveTo>
                    <a:pt x="132" y="0"/>
                  </a:moveTo>
                  <a:cubicBezTo>
                    <a:pt x="60" y="0"/>
                    <a:pt x="1" y="60"/>
                    <a:pt x="1" y="131"/>
                  </a:cubicBezTo>
                  <a:cubicBezTo>
                    <a:pt x="1" y="203"/>
                    <a:pt x="60" y="262"/>
                    <a:pt x="132" y="262"/>
                  </a:cubicBezTo>
                  <a:cubicBezTo>
                    <a:pt x="203" y="262"/>
                    <a:pt x="263" y="203"/>
                    <a:pt x="263" y="131"/>
                  </a:cubicBezTo>
                  <a:cubicBezTo>
                    <a:pt x="263" y="60"/>
                    <a:pt x="203" y="0"/>
                    <a:pt x="132" y="0"/>
                  </a:cubicBezTo>
                  <a:close/>
                </a:path>
              </a:pathLst>
            </a:custGeom>
            <a:gradFill>
              <a:gsLst>
                <a:gs pos="0">
                  <a:schemeClr val="dk2"/>
                </a:gs>
                <a:gs pos="100000">
                  <a:srgbClr val="C5585A">
                    <a:alpha val="54901"/>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52" name="Google Shape;552;p7"/>
            <p:cNvSpPr/>
            <p:nvPr/>
          </p:nvSpPr>
          <p:spPr>
            <a:xfrm>
              <a:off x="8019167" y="869150"/>
              <a:ext cx="15364" cy="15364"/>
            </a:xfrm>
            <a:custGeom>
              <a:avLst/>
              <a:gdLst/>
              <a:ahLst/>
              <a:cxnLst/>
              <a:rect l="l" t="t" r="r" b="b"/>
              <a:pathLst>
                <a:path w="263" h="263" extrusionOk="0">
                  <a:moveTo>
                    <a:pt x="132" y="1"/>
                  </a:moveTo>
                  <a:cubicBezTo>
                    <a:pt x="60" y="1"/>
                    <a:pt x="1" y="60"/>
                    <a:pt x="1" y="131"/>
                  </a:cubicBezTo>
                  <a:cubicBezTo>
                    <a:pt x="1" y="203"/>
                    <a:pt x="60" y="262"/>
                    <a:pt x="132" y="262"/>
                  </a:cubicBezTo>
                  <a:cubicBezTo>
                    <a:pt x="203" y="262"/>
                    <a:pt x="263" y="203"/>
                    <a:pt x="263" y="131"/>
                  </a:cubicBezTo>
                  <a:cubicBezTo>
                    <a:pt x="263" y="60"/>
                    <a:pt x="203" y="1"/>
                    <a:pt x="132" y="1"/>
                  </a:cubicBezTo>
                  <a:close/>
                </a:path>
              </a:pathLst>
            </a:custGeom>
            <a:gradFill>
              <a:gsLst>
                <a:gs pos="0">
                  <a:schemeClr val="dk2"/>
                </a:gs>
                <a:gs pos="100000">
                  <a:srgbClr val="C5585A">
                    <a:alpha val="54901"/>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53" name="Google Shape;553;p7"/>
            <p:cNvSpPr/>
            <p:nvPr/>
          </p:nvSpPr>
          <p:spPr>
            <a:xfrm>
              <a:off x="8019167" y="927568"/>
              <a:ext cx="15364" cy="15364"/>
            </a:xfrm>
            <a:custGeom>
              <a:avLst/>
              <a:gdLst/>
              <a:ahLst/>
              <a:cxnLst/>
              <a:rect l="l" t="t" r="r" b="b"/>
              <a:pathLst>
                <a:path w="263" h="263" extrusionOk="0">
                  <a:moveTo>
                    <a:pt x="132" y="1"/>
                  </a:moveTo>
                  <a:cubicBezTo>
                    <a:pt x="60" y="1"/>
                    <a:pt x="1" y="60"/>
                    <a:pt x="1" y="132"/>
                  </a:cubicBezTo>
                  <a:cubicBezTo>
                    <a:pt x="1" y="203"/>
                    <a:pt x="60" y="263"/>
                    <a:pt x="132" y="263"/>
                  </a:cubicBezTo>
                  <a:cubicBezTo>
                    <a:pt x="203" y="263"/>
                    <a:pt x="263" y="203"/>
                    <a:pt x="263" y="132"/>
                  </a:cubicBezTo>
                  <a:cubicBezTo>
                    <a:pt x="263" y="60"/>
                    <a:pt x="203" y="1"/>
                    <a:pt x="132" y="1"/>
                  </a:cubicBezTo>
                  <a:close/>
                </a:path>
              </a:pathLst>
            </a:custGeom>
            <a:gradFill>
              <a:gsLst>
                <a:gs pos="0">
                  <a:schemeClr val="dk2"/>
                </a:gs>
                <a:gs pos="100000">
                  <a:srgbClr val="C5585A">
                    <a:alpha val="54901"/>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54" name="Google Shape;554;p7"/>
            <p:cNvSpPr/>
            <p:nvPr/>
          </p:nvSpPr>
          <p:spPr>
            <a:xfrm>
              <a:off x="8019167" y="986686"/>
              <a:ext cx="15364" cy="15364"/>
            </a:xfrm>
            <a:custGeom>
              <a:avLst/>
              <a:gdLst/>
              <a:ahLst/>
              <a:cxnLst/>
              <a:rect l="l" t="t" r="r" b="b"/>
              <a:pathLst>
                <a:path w="263" h="263" extrusionOk="0">
                  <a:moveTo>
                    <a:pt x="132" y="1"/>
                  </a:moveTo>
                  <a:cubicBezTo>
                    <a:pt x="60" y="1"/>
                    <a:pt x="1" y="60"/>
                    <a:pt x="1" y="132"/>
                  </a:cubicBezTo>
                  <a:cubicBezTo>
                    <a:pt x="1" y="203"/>
                    <a:pt x="60" y="263"/>
                    <a:pt x="132" y="263"/>
                  </a:cubicBezTo>
                  <a:cubicBezTo>
                    <a:pt x="203" y="263"/>
                    <a:pt x="263" y="203"/>
                    <a:pt x="263" y="132"/>
                  </a:cubicBezTo>
                  <a:cubicBezTo>
                    <a:pt x="263" y="60"/>
                    <a:pt x="203" y="1"/>
                    <a:pt x="132" y="1"/>
                  </a:cubicBezTo>
                  <a:close/>
                </a:path>
              </a:pathLst>
            </a:custGeom>
            <a:gradFill>
              <a:gsLst>
                <a:gs pos="0">
                  <a:schemeClr val="dk2"/>
                </a:gs>
                <a:gs pos="100000">
                  <a:srgbClr val="C5585A">
                    <a:alpha val="54901"/>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55" name="Google Shape;555;p7"/>
            <p:cNvSpPr/>
            <p:nvPr/>
          </p:nvSpPr>
          <p:spPr>
            <a:xfrm>
              <a:off x="8019167" y="1042359"/>
              <a:ext cx="15364" cy="15364"/>
            </a:xfrm>
            <a:custGeom>
              <a:avLst/>
              <a:gdLst/>
              <a:ahLst/>
              <a:cxnLst/>
              <a:rect l="l" t="t" r="r" b="b"/>
              <a:pathLst>
                <a:path w="263" h="263" extrusionOk="0">
                  <a:moveTo>
                    <a:pt x="132" y="0"/>
                  </a:moveTo>
                  <a:cubicBezTo>
                    <a:pt x="60" y="0"/>
                    <a:pt x="1" y="60"/>
                    <a:pt x="1" y="131"/>
                  </a:cubicBezTo>
                  <a:cubicBezTo>
                    <a:pt x="1" y="203"/>
                    <a:pt x="60" y="262"/>
                    <a:pt x="132" y="262"/>
                  </a:cubicBezTo>
                  <a:cubicBezTo>
                    <a:pt x="203" y="262"/>
                    <a:pt x="263" y="203"/>
                    <a:pt x="263" y="131"/>
                  </a:cubicBezTo>
                  <a:cubicBezTo>
                    <a:pt x="263" y="60"/>
                    <a:pt x="203" y="0"/>
                    <a:pt x="132" y="0"/>
                  </a:cubicBezTo>
                  <a:close/>
                </a:path>
              </a:pathLst>
            </a:custGeom>
            <a:gradFill>
              <a:gsLst>
                <a:gs pos="0">
                  <a:schemeClr val="dk2"/>
                </a:gs>
                <a:gs pos="100000">
                  <a:srgbClr val="C5585A">
                    <a:alpha val="54901"/>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56" name="Google Shape;556;p7"/>
            <p:cNvSpPr/>
            <p:nvPr/>
          </p:nvSpPr>
          <p:spPr>
            <a:xfrm>
              <a:off x="8019167" y="1101478"/>
              <a:ext cx="15364" cy="15364"/>
            </a:xfrm>
            <a:custGeom>
              <a:avLst/>
              <a:gdLst/>
              <a:ahLst/>
              <a:cxnLst/>
              <a:rect l="l" t="t" r="r" b="b"/>
              <a:pathLst>
                <a:path w="263" h="263" extrusionOk="0">
                  <a:moveTo>
                    <a:pt x="132" y="0"/>
                  </a:moveTo>
                  <a:cubicBezTo>
                    <a:pt x="60" y="0"/>
                    <a:pt x="1" y="60"/>
                    <a:pt x="1" y="131"/>
                  </a:cubicBezTo>
                  <a:cubicBezTo>
                    <a:pt x="1" y="203"/>
                    <a:pt x="60" y="262"/>
                    <a:pt x="132" y="262"/>
                  </a:cubicBezTo>
                  <a:cubicBezTo>
                    <a:pt x="203" y="262"/>
                    <a:pt x="263" y="203"/>
                    <a:pt x="263" y="131"/>
                  </a:cubicBezTo>
                  <a:cubicBezTo>
                    <a:pt x="263" y="60"/>
                    <a:pt x="203" y="0"/>
                    <a:pt x="132" y="0"/>
                  </a:cubicBezTo>
                  <a:close/>
                </a:path>
              </a:pathLst>
            </a:custGeom>
            <a:gradFill>
              <a:gsLst>
                <a:gs pos="0">
                  <a:schemeClr val="dk2"/>
                </a:gs>
                <a:gs pos="100000">
                  <a:srgbClr val="C5585A">
                    <a:alpha val="54901"/>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57" name="Google Shape;557;p7"/>
            <p:cNvSpPr/>
            <p:nvPr/>
          </p:nvSpPr>
          <p:spPr>
            <a:xfrm>
              <a:off x="8019167" y="1160597"/>
              <a:ext cx="15364" cy="15364"/>
            </a:xfrm>
            <a:custGeom>
              <a:avLst/>
              <a:gdLst/>
              <a:ahLst/>
              <a:cxnLst/>
              <a:rect l="l" t="t" r="r" b="b"/>
              <a:pathLst>
                <a:path w="263" h="263" extrusionOk="0">
                  <a:moveTo>
                    <a:pt x="132" y="0"/>
                  </a:moveTo>
                  <a:cubicBezTo>
                    <a:pt x="60" y="0"/>
                    <a:pt x="1" y="60"/>
                    <a:pt x="1" y="131"/>
                  </a:cubicBezTo>
                  <a:cubicBezTo>
                    <a:pt x="1" y="203"/>
                    <a:pt x="60" y="262"/>
                    <a:pt x="132" y="262"/>
                  </a:cubicBezTo>
                  <a:cubicBezTo>
                    <a:pt x="203" y="262"/>
                    <a:pt x="263" y="203"/>
                    <a:pt x="263" y="131"/>
                  </a:cubicBezTo>
                  <a:cubicBezTo>
                    <a:pt x="263" y="60"/>
                    <a:pt x="203" y="0"/>
                    <a:pt x="132" y="0"/>
                  </a:cubicBezTo>
                  <a:close/>
                </a:path>
              </a:pathLst>
            </a:custGeom>
            <a:gradFill>
              <a:gsLst>
                <a:gs pos="0">
                  <a:schemeClr val="dk2"/>
                </a:gs>
                <a:gs pos="100000">
                  <a:srgbClr val="C5585A">
                    <a:alpha val="54901"/>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58" name="Google Shape;558;p7"/>
            <p:cNvSpPr/>
            <p:nvPr/>
          </p:nvSpPr>
          <p:spPr>
            <a:xfrm>
              <a:off x="8019167" y="1216211"/>
              <a:ext cx="15364" cy="15364"/>
            </a:xfrm>
            <a:custGeom>
              <a:avLst/>
              <a:gdLst/>
              <a:ahLst/>
              <a:cxnLst/>
              <a:rect l="l" t="t" r="r" b="b"/>
              <a:pathLst>
                <a:path w="263" h="263" extrusionOk="0">
                  <a:moveTo>
                    <a:pt x="132" y="1"/>
                  </a:moveTo>
                  <a:cubicBezTo>
                    <a:pt x="60" y="1"/>
                    <a:pt x="1" y="60"/>
                    <a:pt x="1" y="132"/>
                  </a:cubicBezTo>
                  <a:cubicBezTo>
                    <a:pt x="1" y="203"/>
                    <a:pt x="60" y="263"/>
                    <a:pt x="132" y="263"/>
                  </a:cubicBezTo>
                  <a:cubicBezTo>
                    <a:pt x="203" y="263"/>
                    <a:pt x="263" y="203"/>
                    <a:pt x="263" y="132"/>
                  </a:cubicBezTo>
                  <a:cubicBezTo>
                    <a:pt x="263" y="60"/>
                    <a:pt x="203" y="1"/>
                    <a:pt x="132" y="1"/>
                  </a:cubicBezTo>
                  <a:close/>
                </a:path>
              </a:pathLst>
            </a:custGeom>
            <a:gradFill>
              <a:gsLst>
                <a:gs pos="0">
                  <a:schemeClr val="dk2"/>
                </a:gs>
                <a:gs pos="100000">
                  <a:srgbClr val="C5585A">
                    <a:alpha val="54901"/>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59" name="Google Shape;559;p7"/>
            <p:cNvSpPr/>
            <p:nvPr/>
          </p:nvSpPr>
          <p:spPr>
            <a:xfrm>
              <a:off x="8019167" y="1275330"/>
              <a:ext cx="15364" cy="15364"/>
            </a:xfrm>
            <a:custGeom>
              <a:avLst/>
              <a:gdLst/>
              <a:ahLst/>
              <a:cxnLst/>
              <a:rect l="l" t="t" r="r" b="b"/>
              <a:pathLst>
                <a:path w="263" h="263" extrusionOk="0">
                  <a:moveTo>
                    <a:pt x="132" y="1"/>
                  </a:moveTo>
                  <a:cubicBezTo>
                    <a:pt x="60" y="1"/>
                    <a:pt x="1" y="60"/>
                    <a:pt x="1" y="132"/>
                  </a:cubicBezTo>
                  <a:cubicBezTo>
                    <a:pt x="1" y="203"/>
                    <a:pt x="60" y="263"/>
                    <a:pt x="132" y="263"/>
                  </a:cubicBezTo>
                  <a:cubicBezTo>
                    <a:pt x="203" y="263"/>
                    <a:pt x="263" y="203"/>
                    <a:pt x="263" y="132"/>
                  </a:cubicBezTo>
                  <a:cubicBezTo>
                    <a:pt x="263" y="60"/>
                    <a:pt x="203" y="1"/>
                    <a:pt x="132" y="1"/>
                  </a:cubicBezTo>
                  <a:close/>
                </a:path>
              </a:pathLst>
            </a:custGeom>
            <a:gradFill>
              <a:gsLst>
                <a:gs pos="0">
                  <a:schemeClr val="dk2"/>
                </a:gs>
                <a:gs pos="100000">
                  <a:srgbClr val="C5585A">
                    <a:alpha val="54901"/>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60" name="Google Shape;560;p7"/>
            <p:cNvSpPr/>
            <p:nvPr/>
          </p:nvSpPr>
          <p:spPr>
            <a:xfrm>
              <a:off x="8019167" y="1334449"/>
              <a:ext cx="15364" cy="15364"/>
            </a:xfrm>
            <a:custGeom>
              <a:avLst/>
              <a:gdLst/>
              <a:ahLst/>
              <a:cxnLst/>
              <a:rect l="l" t="t" r="r" b="b"/>
              <a:pathLst>
                <a:path w="263" h="263" extrusionOk="0">
                  <a:moveTo>
                    <a:pt x="132" y="1"/>
                  </a:moveTo>
                  <a:cubicBezTo>
                    <a:pt x="60" y="1"/>
                    <a:pt x="1" y="60"/>
                    <a:pt x="1" y="132"/>
                  </a:cubicBezTo>
                  <a:cubicBezTo>
                    <a:pt x="1" y="203"/>
                    <a:pt x="60" y="263"/>
                    <a:pt x="132" y="263"/>
                  </a:cubicBezTo>
                  <a:cubicBezTo>
                    <a:pt x="203" y="263"/>
                    <a:pt x="263" y="203"/>
                    <a:pt x="263" y="132"/>
                  </a:cubicBezTo>
                  <a:cubicBezTo>
                    <a:pt x="263" y="60"/>
                    <a:pt x="203" y="1"/>
                    <a:pt x="132" y="1"/>
                  </a:cubicBezTo>
                  <a:close/>
                </a:path>
              </a:pathLst>
            </a:custGeom>
            <a:gradFill>
              <a:gsLst>
                <a:gs pos="0">
                  <a:schemeClr val="dk2"/>
                </a:gs>
                <a:gs pos="100000">
                  <a:srgbClr val="C5585A">
                    <a:alpha val="54901"/>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61" name="Google Shape;561;p7"/>
            <p:cNvSpPr/>
            <p:nvPr/>
          </p:nvSpPr>
          <p:spPr>
            <a:xfrm>
              <a:off x="8019167" y="1390121"/>
              <a:ext cx="15364" cy="15364"/>
            </a:xfrm>
            <a:custGeom>
              <a:avLst/>
              <a:gdLst/>
              <a:ahLst/>
              <a:cxnLst/>
              <a:rect l="l" t="t" r="r" b="b"/>
              <a:pathLst>
                <a:path w="263" h="263" extrusionOk="0">
                  <a:moveTo>
                    <a:pt x="132" y="0"/>
                  </a:moveTo>
                  <a:cubicBezTo>
                    <a:pt x="60" y="0"/>
                    <a:pt x="1" y="60"/>
                    <a:pt x="1" y="131"/>
                  </a:cubicBezTo>
                  <a:cubicBezTo>
                    <a:pt x="1" y="203"/>
                    <a:pt x="60" y="262"/>
                    <a:pt x="132" y="262"/>
                  </a:cubicBezTo>
                  <a:cubicBezTo>
                    <a:pt x="203" y="262"/>
                    <a:pt x="263" y="203"/>
                    <a:pt x="263" y="131"/>
                  </a:cubicBezTo>
                  <a:cubicBezTo>
                    <a:pt x="263" y="60"/>
                    <a:pt x="203" y="0"/>
                    <a:pt x="132" y="0"/>
                  </a:cubicBezTo>
                  <a:close/>
                </a:path>
              </a:pathLst>
            </a:custGeom>
            <a:gradFill>
              <a:gsLst>
                <a:gs pos="0">
                  <a:schemeClr val="dk2"/>
                </a:gs>
                <a:gs pos="100000">
                  <a:srgbClr val="C5585A">
                    <a:alpha val="54901"/>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62" name="Google Shape;562;p7"/>
            <p:cNvSpPr/>
            <p:nvPr/>
          </p:nvSpPr>
          <p:spPr>
            <a:xfrm>
              <a:off x="8019167" y="1449240"/>
              <a:ext cx="15364" cy="15364"/>
            </a:xfrm>
            <a:custGeom>
              <a:avLst/>
              <a:gdLst/>
              <a:ahLst/>
              <a:cxnLst/>
              <a:rect l="l" t="t" r="r" b="b"/>
              <a:pathLst>
                <a:path w="263" h="263" extrusionOk="0">
                  <a:moveTo>
                    <a:pt x="132" y="0"/>
                  </a:moveTo>
                  <a:cubicBezTo>
                    <a:pt x="60" y="0"/>
                    <a:pt x="1" y="60"/>
                    <a:pt x="1" y="131"/>
                  </a:cubicBezTo>
                  <a:cubicBezTo>
                    <a:pt x="1" y="203"/>
                    <a:pt x="60" y="262"/>
                    <a:pt x="132" y="262"/>
                  </a:cubicBezTo>
                  <a:cubicBezTo>
                    <a:pt x="203" y="262"/>
                    <a:pt x="263" y="203"/>
                    <a:pt x="263" y="131"/>
                  </a:cubicBezTo>
                  <a:cubicBezTo>
                    <a:pt x="263" y="60"/>
                    <a:pt x="203" y="0"/>
                    <a:pt x="132" y="0"/>
                  </a:cubicBezTo>
                  <a:close/>
                </a:path>
              </a:pathLst>
            </a:custGeom>
            <a:gradFill>
              <a:gsLst>
                <a:gs pos="0">
                  <a:schemeClr val="dk2"/>
                </a:gs>
                <a:gs pos="100000">
                  <a:srgbClr val="C5585A">
                    <a:alpha val="54901"/>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63" name="Google Shape;563;p7"/>
            <p:cNvSpPr/>
            <p:nvPr/>
          </p:nvSpPr>
          <p:spPr>
            <a:xfrm>
              <a:off x="8019167" y="1508359"/>
              <a:ext cx="15364" cy="15364"/>
            </a:xfrm>
            <a:custGeom>
              <a:avLst/>
              <a:gdLst/>
              <a:ahLst/>
              <a:cxnLst/>
              <a:rect l="l" t="t" r="r" b="b"/>
              <a:pathLst>
                <a:path w="263" h="263" extrusionOk="0">
                  <a:moveTo>
                    <a:pt x="132" y="0"/>
                  </a:moveTo>
                  <a:cubicBezTo>
                    <a:pt x="60" y="0"/>
                    <a:pt x="1" y="60"/>
                    <a:pt x="1" y="131"/>
                  </a:cubicBezTo>
                  <a:cubicBezTo>
                    <a:pt x="1" y="203"/>
                    <a:pt x="60" y="262"/>
                    <a:pt x="132" y="262"/>
                  </a:cubicBezTo>
                  <a:cubicBezTo>
                    <a:pt x="203" y="262"/>
                    <a:pt x="263" y="191"/>
                    <a:pt x="263" y="131"/>
                  </a:cubicBezTo>
                  <a:cubicBezTo>
                    <a:pt x="263" y="60"/>
                    <a:pt x="203" y="0"/>
                    <a:pt x="132" y="0"/>
                  </a:cubicBezTo>
                  <a:close/>
                </a:path>
              </a:pathLst>
            </a:custGeom>
            <a:gradFill>
              <a:gsLst>
                <a:gs pos="0">
                  <a:schemeClr val="dk2"/>
                </a:gs>
                <a:gs pos="100000">
                  <a:srgbClr val="C5585A">
                    <a:alpha val="54901"/>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64" name="Google Shape;564;p7"/>
            <p:cNvSpPr/>
            <p:nvPr/>
          </p:nvSpPr>
          <p:spPr>
            <a:xfrm>
              <a:off x="7962151" y="868449"/>
              <a:ext cx="16065" cy="15364"/>
            </a:xfrm>
            <a:custGeom>
              <a:avLst/>
              <a:gdLst/>
              <a:ahLst/>
              <a:cxnLst/>
              <a:rect l="l" t="t" r="r" b="b"/>
              <a:pathLst>
                <a:path w="275" h="263" extrusionOk="0">
                  <a:moveTo>
                    <a:pt x="143" y="1"/>
                  </a:moveTo>
                  <a:cubicBezTo>
                    <a:pt x="60" y="1"/>
                    <a:pt x="1" y="60"/>
                    <a:pt x="1" y="132"/>
                  </a:cubicBezTo>
                  <a:cubicBezTo>
                    <a:pt x="1" y="203"/>
                    <a:pt x="60" y="263"/>
                    <a:pt x="143" y="263"/>
                  </a:cubicBezTo>
                  <a:cubicBezTo>
                    <a:pt x="215" y="263"/>
                    <a:pt x="274" y="203"/>
                    <a:pt x="274" y="132"/>
                  </a:cubicBezTo>
                  <a:cubicBezTo>
                    <a:pt x="274" y="60"/>
                    <a:pt x="215" y="1"/>
                    <a:pt x="143" y="1"/>
                  </a:cubicBezTo>
                  <a:close/>
                </a:path>
              </a:pathLst>
            </a:custGeom>
            <a:gradFill>
              <a:gsLst>
                <a:gs pos="0">
                  <a:schemeClr val="dk2"/>
                </a:gs>
                <a:gs pos="100000">
                  <a:srgbClr val="C5585A">
                    <a:alpha val="54901"/>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65" name="Google Shape;565;p7"/>
            <p:cNvSpPr/>
            <p:nvPr/>
          </p:nvSpPr>
          <p:spPr>
            <a:xfrm>
              <a:off x="7962151" y="927568"/>
              <a:ext cx="16065" cy="15364"/>
            </a:xfrm>
            <a:custGeom>
              <a:avLst/>
              <a:gdLst/>
              <a:ahLst/>
              <a:cxnLst/>
              <a:rect l="l" t="t" r="r" b="b"/>
              <a:pathLst>
                <a:path w="275" h="263" extrusionOk="0">
                  <a:moveTo>
                    <a:pt x="143" y="1"/>
                  </a:moveTo>
                  <a:cubicBezTo>
                    <a:pt x="60" y="1"/>
                    <a:pt x="1" y="60"/>
                    <a:pt x="1" y="132"/>
                  </a:cubicBezTo>
                  <a:cubicBezTo>
                    <a:pt x="1" y="203"/>
                    <a:pt x="60" y="263"/>
                    <a:pt x="143" y="263"/>
                  </a:cubicBezTo>
                  <a:cubicBezTo>
                    <a:pt x="215" y="263"/>
                    <a:pt x="274" y="203"/>
                    <a:pt x="274" y="132"/>
                  </a:cubicBezTo>
                  <a:cubicBezTo>
                    <a:pt x="274" y="60"/>
                    <a:pt x="215" y="1"/>
                    <a:pt x="143" y="1"/>
                  </a:cubicBezTo>
                  <a:close/>
                </a:path>
              </a:pathLst>
            </a:custGeom>
            <a:gradFill>
              <a:gsLst>
                <a:gs pos="0">
                  <a:schemeClr val="dk2"/>
                </a:gs>
                <a:gs pos="100000">
                  <a:srgbClr val="C5585A">
                    <a:alpha val="54901"/>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66" name="Google Shape;566;p7"/>
            <p:cNvSpPr/>
            <p:nvPr/>
          </p:nvSpPr>
          <p:spPr>
            <a:xfrm>
              <a:off x="7962151" y="986686"/>
              <a:ext cx="16065" cy="15364"/>
            </a:xfrm>
            <a:custGeom>
              <a:avLst/>
              <a:gdLst/>
              <a:ahLst/>
              <a:cxnLst/>
              <a:rect l="l" t="t" r="r" b="b"/>
              <a:pathLst>
                <a:path w="275" h="263" extrusionOk="0">
                  <a:moveTo>
                    <a:pt x="143" y="1"/>
                  </a:moveTo>
                  <a:cubicBezTo>
                    <a:pt x="60" y="1"/>
                    <a:pt x="1" y="60"/>
                    <a:pt x="1" y="132"/>
                  </a:cubicBezTo>
                  <a:cubicBezTo>
                    <a:pt x="1" y="203"/>
                    <a:pt x="60" y="263"/>
                    <a:pt x="143" y="263"/>
                  </a:cubicBezTo>
                  <a:cubicBezTo>
                    <a:pt x="215" y="263"/>
                    <a:pt x="274" y="203"/>
                    <a:pt x="274" y="132"/>
                  </a:cubicBezTo>
                  <a:cubicBezTo>
                    <a:pt x="274" y="60"/>
                    <a:pt x="215" y="1"/>
                    <a:pt x="143" y="1"/>
                  </a:cubicBezTo>
                  <a:close/>
                </a:path>
              </a:pathLst>
            </a:custGeom>
            <a:gradFill>
              <a:gsLst>
                <a:gs pos="0">
                  <a:schemeClr val="dk2"/>
                </a:gs>
                <a:gs pos="100000">
                  <a:srgbClr val="C5585A">
                    <a:alpha val="54901"/>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67" name="Google Shape;567;p7"/>
            <p:cNvSpPr/>
            <p:nvPr/>
          </p:nvSpPr>
          <p:spPr>
            <a:xfrm>
              <a:off x="7962151" y="1042359"/>
              <a:ext cx="16065" cy="15364"/>
            </a:xfrm>
            <a:custGeom>
              <a:avLst/>
              <a:gdLst/>
              <a:ahLst/>
              <a:cxnLst/>
              <a:rect l="l" t="t" r="r" b="b"/>
              <a:pathLst>
                <a:path w="275" h="263" extrusionOk="0">
                  <a:moveTo>
                    <a:pt x="143" y="0"/>
                  </a:moveTo>
                  <a:cubicBezTo>
                    <a:pt x="60" y="0"/>
                    <a:pt x="1" y="60"/>
                    <a:pt x="1" y="131"/>
                  </a:cubicBezTo>
                  <a:cubicBezTo>
                    <a:pt x="1" y="203"/>
                    <a:pt x="60" y="262"/>
                    <a:pt x="143" y="262"/>
                  </a:cubicBezTo>
                  <a:cubicBezTo>
                    <a:pt x="215" y="262"/>
                    <a:pt x="274" y="203"/>
                    <a:pt x="274" y="131"/>
                  </a:cubicBezTo>
                  <a:cubicBezTo>
                    <a:pt x="274" y="60"/>
                    <a:pt x="215" y="0"/>
                    <a:pt x="143" y="0"/>
                  </a:cubicBezTo>
                  <a:close/>
                </a:path>
              </a:pathLst>
            </a:custGeom>
            <a:gradFill>
              <a:gsLst>
                <a:gs pos="0">
                  <a:schemeClr val="dk2"/>
                </a:gs>
                <a:gs pos="100000">
                  <a:srgbClr val="C5585A">
                    <a:alpha val="54901"/>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68" name="Google Shape;568;p7"/>
            <p:cNvSpPr/>
            <p:nvPr/>
          </p:nvSpPr>
          <p:spPr>
            <a:xfrm>
              <a:off x="7962151" y="1100777"/>
              <a:ext cx="16065" cy="16065"/>
            </a:xfrm>
            <a:custGeom>
              <a:avLst/>
              <a:gdLst/>
              <a:ahLst/>
              <a:cxnLst/>
              <a:rect l="l" t="t" r="r" b="b"/>
              <a:pathLst>
                <a:path w="275" h="275" extrusionOk="0">
                  <a:moveTo>
                    <a:pt x="143" y="0"/>
                  </a:moveTo>
                  <a:cubicBezTo>
                    <a:pt x="60" y="0"/>
                    <a:pt x="1" y="72"/>
                    <a:pt x="1" y="143"/>
                  </a:cubicBezTo>
                  <a:cubicBezTo>
                    <a:pt x="1" y="215"/>
                    <a:pt x="60" y="274"/>
                    <a:pt x="143" y="274"/>
                  </a:cubicBezTo>
                  <a:cubicBezTo>
                    <a:pt x="215" y="274"/>
                    <a:pt x="274" y="215"/>
                    <a:pt x="274" y="143"/>
                  </a:cubicBezTo>
                  <a:cubicBezTo>
                    <a:pt x="274" y="72"/>
                    <a:pt x="215" y="0"/>
                    <a:pt x="143" y="0"/>
                  </a:cubicBezTo>
                  <a:close/>
                </a:path>
              </a:pathLst>
            </a:custGeom>
            <a:gradFill>
              <a:gsLst>
                <a:gs pos="0">
                  <a:schemeClr val="dk2"/>
                </a:gs>
                <a:gs pos="100000">
                  <a:srgbClr val="C5585A">
                    <a:alpha val="54901"/>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69" name="Google Shape;569;p7"/>
            <p:cNvSpPr/>
            <p:nvPr/>
          </p:nvSpPr>
          <p:spPr>
            <a:xfrm>
              <a:off x="7962151" y="1160597"/>
              <a:ext cx="16065" cy="15364"/>
            </a:xfrm>
            <a:custGeom>
              <a:avLst/>
              <a:gdLst/>
              <a:ahLst/>
              <a:cxnLst/>
              <a:rect l="l" t="t" r="r" b="b"/>
              <a:pathLst>
                <a:path w="275" h="263" extrusionOk="0">
                  <a:moveTo>
                    <a:pt x="143" y="0"/>
                  </a:moveTo>
                  <a:cubicBezTo>
                    <a:pt x="60" y="0"/>
                    <a:pt x="1" y="60"/>
                    <a:pt x="1" y="131"/>
                  </a:cubicBezTo>
                  <a:cubicBezTo>
                    <a:pt x="1" y="203"/>
                    <a:pt x="60" y="262"/>
                    <a:pt x="143" y="262"/>
                  </a:cubicBezTo>
                  <a:cubicBezTo>
                    <a:pt x="215" y="262"/>
                    <a:pt x="274" y="203"/>
                    <a:pt x="274" y="131"/>
                  </a:cubicBezTo>
                  <a:cubicBezTo>
                    <a:pt x="274" y="60"/>
                    <a:pt x="215" y="0"/>
                    <a:pt x="143" y="0"/>
                  </a:cubicBezTo>
                  <a:close/>
                </a:path>
              </a:pathLst>
            </a:custGeom>
            <a:gradFill>
              <a:gsLst>
                <a:gs pos="0">
                  <a:schemeClr val="dk2"/>
                </a:gs>
                <a:gs pos="100000">
                  <a:srgbClr val="C5585A">
                    <a:alpha val="54901"/>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70" name="Google Shape;570;p7"/>
            <p:cNvSpPr/>
            <p:nvPr/>
          </p:nvSpPr>
          <p:spPr>
            <a:xfrm>
              <a:off x="7962151" y="1216211"/>
              <a:ext cx="16065" cy="15364"/>
            </a:xfrm>
            <a:custGeom>
              <a:avLst/>
              <a:gdLst/>
              <a:ahLst/>
              <a:cxnLst/>
              <a:rect l="l" t="t" r="r" b="b"/>
              <a:pathLst>
                <a:path w="275" h="263" extrusionOk="0">
                  <a:moveTo>
                    <a:pt x="143" y="1"/>
                  </a:moveTo>
                  <a:cubicBezTo>
                    <a:pt x="60" y="1"/>
                    <a:pt x="1" y="60"/>
                    <a:pt x="1" y="132"/>
                  </a:cubicBezTo>
                  <a:cubicBezTo>
                    <a:pt x="1" y="203"/>
                    <a:pt x="60" y="263"/>
                    <a:pt x="143" y="263"/>
                  </a:cubicBezTo>
                  <a:cubicBezTo>
                    <a:pt x="215" y="263"/>
                    <a:pt x="274" y="203"/>
                    <a:pt x="274" y="132"/>
                  </a:cubicBezTo>
                  <a:cubicBezTo>
                    <a:pt x="274" y="60"/>
                    <a:pt x="215" y="1"/>
                    <a:pt x="143" y="1"/>
                  </a:cubicBezTo>
                  <a:close/>
                </a:path>
              </a:pathLst>
            </a:custGeom>
            <a:gradFill>
              <a:gsLst>
                <a:gs pos="0">
                  <a:schemeClr val="dk2"/>
                </a:gs>
                <a:gs pos="100000">
                  <a:srgbClr val="C5585A">
                    <a:alpha val="54901"/>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71" name="Google Shape;571;p7"/>
            <p:cNvSpPr/>
            <p:nvPr/>
          </p:nvSpPr>
          <p:spPr>
            <a:xfrm>
              <a:off x="7962151" y="1274629"/>
              <a:ext cx="16065" cy="16065"/>
            </a:xfrm>
            <a:custGeom>
              <a:avLst/>
              <a:gdLst/>
              <a:ahLst/>
              <a:cxnLst/>
              <a:rect l="l" t="t" r="r" b="b"/>
              <a:pathLst>
                <a:path w="275" h="275" extrusionOk="0">
                  <a:moveTo>
                    <a:pt x="143" y="1"/>
                  </a:moveTo>
                  <a:cubicBezTo>
                    <a:pt x="60" y="1"/>
                    <a:pt x="1" y="72"/>
                    <a:pt x="1" y="144"/>
                  </a:cubicBezTo>
                  <a:cubicBezTo>
                    <a:pt x="1" y="215"/>
                    <a:pt x="60" y="275"/>
                    <a:pt x="143" y="275"/>
                  </a:cubicBezTo>
                  <a:cubicBezTo>
                    <a:pt x="215" y="275"/>
                    <a:pt x="274" y="215"/>
                    <a:pt x="274" y="144"/>
                  </a:cubicBezTo>
                  <a:cubicBezTo>
                    <a:pt x="274" y="72"/>
                    <a:pt x="215" y="1"/>
                    <a:pt x="143" y="1"/>
                  </a:cubicBezTo>
                  <a:close/>
                </a:path>
              </a:pathLst>
            </a:custGeom>
            <a:gradFill>
              <a:gsLst>
                <a:gs pos="0">
                  <a:schemeClr val="dk2"/>
                </a:gs>
                <a:gs pos="100000">
                  <a:srgbClr val="C5585A">
                    <a:alpha val="54901"/>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72" name="Google Shape;572;p7"/>
            <p:cNvSpPr/>
            <p:nvPr/>
          </p:nvSpPr>
          <p:spPr>
            <a:xfrm>
              <a:off x="7962151" y="1334449"/>
              <a:ext cx="16065" cy="15364"/>
            </a:xfrm>
            <a:custGeom>
              <a:avLst/>
              <a:gdLst/>
              <a:ahLst/>
              <a:cxnLst/>
              <a:rect l="l" t="t" r="r" b="b"/>
              <a:pathLst>
                <a:path w="275" h="263" extrusionOk="0">
                  <a:moveTo>
                    <a:pt x="143" y="1"/>
                  </a:moveTo>
                  <a:cubicBezTo>
                    <a:pt x="60" y="1"/>
                    <a:pt x="1" y="60"/>
                    <a:pt x="1" y="132"/>
                  </a:cubicBezTo>
                  <a:cubicBezTo>
                    <a:pt x="1" y="203"/>
                    <a:pt x="60" y="263"/>
                    <a:pt x="143" y="263"/>
                  </a:cubicBezTo>
                  <a:cubicBezTo>
                    <a:pt x="215" y="263"/>
                    <a:pt x="274" y="203"/>
                    <a:pt x="274" y="132"/>
                  </a:cubicBezTo>
                  <a:cubicBezTo>
                    <a:pt x="274" y="60"/>
                    <a:pt x="215" y="1"/>
                    <a:pt x="143" y="1"/>
                  </a:cubicBezTo>
                  <a:close/>
                </a:path>
              </a:pathLst>
            </a:custGeom>
            <a:gradFill>
              <a:gsLst>
                <a:gs pos="0">
                  <a:schemeClr val="dk2"/>
                </a:gs>
                <a:gs pos="100000">
                  <a:srgbClr val="C5585A">
                    <a:alpha val="54901"/>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73" name="Google Shape;573;p7"/>
            <p:cNvSpPr/>
            <p:nvPr/>
          </p:nvSpPr>
          <p:spPr>
            <a:xfrm>
              <a:off x="7962151" y="1390121"/>
              <a:ext cx="16065" cy="15364"/>
            </a:xfrm>
            <a:custGeom>
              <a:avLst/>
              <a:gdLst/>
              <a:ahLst/>
              <a:cxnLst/>
              <a:rect l="l" t="t" r="r" b="b"/>
              <a:pathLst>
                <a:path w="275" h="263" extrusionOk="0">
                  <a:moveTo>
                    <a:pt x="143" y="0"/>
                  </a:moveTo>
                  <a:cubicBezTo>
                    <a:pt x="60" y="0"/>
                    <a:pt x="1" y="60"/>
                    <a:pt x="1" y="131"/>
                  </a:cubicBezTo>
                  <a:cubicBezTo>
                    <a:pt x="1" y="203"/>
                    <a:pt x="60" y="262"/>
                    <a:pt x="143" y="262"/>
                  </a:cubicBezTo>
                  <a:cubicBezTo>
                    <a:pt x="215" y="262"/>
                    <a:pt x="274" y="203"/>
                    <a:pt x="274" y="131"/>
                  </a:cubicBezTo>
                  <a:cubicBezTo>
                    <a:pt x="274" y="60"/>
                    <a:pt x="215" y="0"/>
                    <a:pt x="143" y="0"/>
                  </a:cubicBezTo>
                  <a:close/>
                </a:path>
              </a:pathLst>
            </a:custGeom>
            <a:gradFill>
              <a:gsLst>
                <a:gs pos="0">
                  <a:schemeClr val="dk2"/>
                </a:gs>
                <a:gs pos="100000">
                  <a:srgbClr val="C5585A">
                    <a:alpha val="54901"/>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74" name="Google Shape;574;p7"/>
            <p:cNvSpPr/>
            <p:nvPr/>
          </p:nvSpPr>
          <p:spPr>
            <a:xfrm>
              <a:off x="7962151" y="1447838"/>
              <a:ext cx="16065" cy="16065"/>
            </a:xfrm>
            <a:custGeom>
              <a:avLst/>
              <a:gdLst/>
              <a:ahLst/>
              <a:cxnLst/>
              <a:rect l="l" t="t" r="r" b="b"/>
              <a:pathLst>
                <a:path w="275" h="275" extrusionOk="0">
                  <a:moveTo>
                    <a:pt x="143" y="0"/>
                  </a:moveTo>
                  <a:cubicBezTo>
                    <a:pt x="60" y="0"/>
                    <a:pt x="1" y="60"/>
                    <a:pt x="1" y="143"/>
                  </a:cubicBezTo>
                  <a:cubicBezTo>
                    <a:pt x="1" y="215"/>
                    <a:pt x="60" y="274"/>
                    <a:pt x="143" y="274"/>
                  </a:cubicBezTo>
                  <a:cubicBezTo>
                    <a:pt x="215" y="274"/>
                    <a:pt x="274" y="215"/>
                    <a:pt x="274" y="143"/>
                  </a:cubicBezTo>
                  <a:cubicBezTo>
                    <a:pt x="274" y="60"/>
                    <a:pt x="215" y="0"/>
                    <a:pt x="143" y="0"/>
                  </a:cubicBezTo>
                  <a:close/>
                </a:path>
              </a:pathLst>
            </a:custGeom>
            <a:gradFill>
              <a:gsLst>
                <a:gs pos="0">
                  <a:schemeClr val="dk2"/>
                </a:gs>
                <a:gs pos="100000">
                  <a:srgbClr val="C5585A">
                    <a:alpha val="54901"/>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75" name="Google Shape;575;p7"/>
            <p:cNvSpPr/>
            <p:nvPr/>
          </p:nvSpPr>
          <p:spPr>
            <a:xfrm>
              <a:off x="7962151" y="1508359"/>
              <a:ext cx="16065" cy="15364"/>
            </a:xfrm>
            <a:custGeom>
              <a:avLst/>
              <a:gdLst/>
              <a:ahLst/>
              <a:cxnLst/>
              <a:rect l="l" t="t" r="r" b="b"/>
              <a:pathLst>
                <a:path w="275" h="263" extrusionOk="0">
                  <a:moveTo>
                    <a:pt x="143" y="0"/>
                  </a:moveTo>
                  <a:cubicBezTo>
                    <a:pt x="60" y="0"/>
                    <a:pt x="1" y="60"/>
                    <a:pt x="1" y="131"/>
                  </a:cubicBezTo>
                  <a:cubicBezTo>
                    <a:pt x="1" y="203"/>
                    <a:pt x="60" y="262"/>
                    <a:pt x="143" y="262"/>
                  </a:cubicBezTo>
                  <a:cubicBezTo>
                    <a:pt x="215" y="262"/>
                    <a:pt x="274" y="191"/>
                    <a:pt x="274" y="131"/>
                  </a:cubicBezTo>
                  <a:cubicBezTo>
                    <a:pt x="274" y="60"/>
                    <a:pt x="215" y="0"/>
                    <a:pt x="143" y="0"/>
                  </a:cubicBezTo>
                  <a:close/>
                </a:path>
              </a:pathLst>
            </a:custGeom>
            <a:gradFill>
              <a:gsLst>
                <a:gs pos="0">
                  <a:schemeClr val="dk2"/>
                </a:gs>
                <a:gs pos="100000">
                  <a:srgbClr val="C5585A">
                    <a:alpha val="54901"/>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76" name="Google Shape;576;p7"/>
            <p:cNvSpPr/>
            <p:nvPr/>
          </p:nvSpPr>
          <p:spPr>
            <a:xfrm>
              <a:off x="7905836" y="927568"/>
              <a:ext cx="16007" cy="15364"/>
            </a:xfrm>
            <a:custGeom>
              <a:avLst/>
              <a:gdLst/>
              <a:ahLst/>
              <a:cxnLst/>
              <a:rect l="l" t="t" r="r" b="b"/>
              <a:pathLst>
                <a:path w="274" h="263" extrusionOk="0">
                  <a:moveTo>
                    <a:pt x="131" y="1"/>
                  </a:moveTo>
                  <a:cubicBezTo>
                    <a:pt x="60" y="1"/>
                    <a:pt x="0" y="60"/>
                    <a:pt x="0" y="132"/>
                  </a:cubicBezTo>
                  <a:cubicBezTo>
                    <a:pt x="0" y="203"/>
                    <a:pt x="60" y="263"/>
                    <a:pt x="131" y="263"/>
                  </a:cubicBezTo>
                  <a:cubicBezTo>
                    <a:pt x="214" y="263"/>
                    <a:pt x="274" y="203"/>
                    <a:pt x="274" y="132"/>
                  </a:cubicBezTo>
                  <a:cubicBezTo>
                    <a:pt x="274" y="60"/>
                    <a:pt x="214" y="1"/>
                    <a:pt x="131" y="1"/>
                  </a:cubicBezTo>
                  <a:close/>
                </a:path>
              </a:pathLst>
            </a:custGeom>
            <a:gradFill>
              <a:gsLst>
                <a:gs pos="0">
                  <a:schemeClr val="dk2"/>
                </a:gs>
                <a:gs pos="100000">
                  <a:srgbClr val="C5585A">
                    <a:alpha val="54901"/>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77" name="Google Shape;577;p7"/>
            <p:cNvSpPr/>
            <p:nvPr/>
          </p:nvSpPr>
          <p:spPr>
            <a:xfrm>
              <a:off x="7905836" y="986686"/>
              <a:ext cx="16007" cy="15364"/>
            </a:xfrm>
            <a:custGeom>
              <a:avLst/>
              <a:gdLst/>
              <a:ahLst/>
              <a:cxnLst/>
              <a:rect l="l" t="t" r="r" b="b"/>
              <a:pathLst>
                <a:path w="274" h="263" extrusionOk="0">
                  <a:moveTo>
                    <a:pt x="131" y="1"/>
                  </a:moveTo>
                  <a:cubicBezTo>
                    <a:pt x="60" y="1"/>
                    <a:pt x="0" y="60"/>
                    <a:pt x="0" y="132"/>
                  </a:cubicBezTo>
                  <a:cubicBezTo>
                    <a:pt x="0" y="203"/>
                    <a:pt x="60" y="263"/>
                    <a:pt x="131" y="263"/>
                  </a:cubicBezTo>
                  <a:cubicBezTo>
                    <a:pt x="214" y="263"/>
                    <a:pt x="274" y="203"/>
                    <a:pt x="274" y="132"/>
                  </a:cubicBezTo>
                  <a:cubicBezTo>
                    <a:pt x="274" y="60"/>
                    <a:pt x="214" y="1"/>
                    <a:pt x="131" y="1"/>
                  </a:cubicBezTo>
                  <a:close/>
                </a:path>
              </a:pathLst>
            </a:custGeom>
            <a:gradFill>
              <a:gsLst>
                <a:gs pos="0">
                  <a:schemeClr val="dk2"/>
                </a:gs>
                <a:gs pos="100000">
                  <a:srgbClr val="C5585A">
                    <a:alpha val="54901"/>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78" name="Google Shape;578;p7"/>
            <p:cNvSpPr/>
            <p:nvPr/>
          </p:nvSpPr>
          <p:spPr>
            <a:xfrm>
              <a:off x="7905836" y="1042359"/>
              <a:ext cx="16007" cy="15364"/>
            </a:xfrm>
            <a:custGeom>
              <a:avLst/>
              <a:gdLst/>
              <a:ahLst/>
              <a:cxnLst/>
              <a:rect l="l" t="t" r="r" b="b"/>
              <a:pathLst>
                <a:path w="274" h="263" extrusionOk="0">
                  <a:moveTo>
                    <a:pt x="131" y="0"/>
                  </a:moveTo>
                  <a:cubicBezTo>
                    <a:pt x="60" y="0"/>
                    <a:pt x="0" y="60"/>
                    <a:pt x="0" y="131"/>
                  </a:cubicBezTo>
                  <a:cubicBezTo>
                    <a:pt x="0" y="203"/>
                    <a:pt x="60" y="262"/>
                    <a:pt x="131" y="262"/>
                  </a:cubicBezTo>
                  <a:cubicBezTo>
                    <a:pt x="214" y="262"/>
                    <a:pt x="274" y="203"/>
                    <a:pt x="274" y="131"/>
                  </a:cubicBezTo>
                  <a:cubicBezTo>
                    <a:pt x="274" y="60"/>
                    <a:pt x="214" y="0"/>
                    <a:pt x="131" y="0"/>
                  </a:cubicBezTo>
                  <a:close/>
                </a:path>
              </a:pathLst>
            </a:custGeom>
            <a:gradFill>
              <a:gsLst>
                <a:gs pos="0">
                  <a:schemeClr val="dk2"/>
                </a:gs>
                <a:gs pos="100000">
                  <a:srgbClr val="C5585A">
                    <a:alpha val="54901"/>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79" name="Google Shape;579;p7"/>
            <p:cNvSpPr/>
            <p:nvPr/>
          </p:nvSpPr>
          <p:spPr>
            <a:xfrm>
              <a:off x="7905836" y="1101478"/>
              <a:ext cx="16007" cy="15364"/>
            </a:xfrm>
            <a:custGeom>
              <a:avLst/>
              <a:gdLst/>
              <a:ahLst/>
              <a:cxnLst/>
              <a:rect l="l" t="t" r="r" b="b"/>
              <a:pathLst>
                <a:path w="274" h="263" extrusionOk="0">
                  <a:moveTo>
                    <a:pt x="131" y="0"/>
                  </a:moveTo>
                  <a:cubicBezTo>
                    <a:pt x="60" y="0"/>
                    <a:pt x="0" y="60"/>
                    <a:pt x="0" y="131"/>
                  </a:cubicBezTo>
                  <a:cubicBezTo>
                    <a:pt x="0" y="203"/>
                    <a:pt x="60" y="262"/>
                    <a:pt x="131" y="262"/>
                  </a:cubicBezTo>
                  <a:cubicBezTo>
                    <a:pt x="214" y="262"/>
                    <a:pt x="274" y="203"/>
                    <a:pt x="274" y="131"/>
                  </a:cubicBezTo>
                  <a:cubicBezTo>
                    <a:pt x="274" y="60"/>
                    <a:pt x="214" y="0"/>
                    <a:pt x="131" y="0"/>
                  </a:cubicBezTo>
                  <a:close/>
                </a:path>
              </a:pathLst>
            </a:custGeom>
            <a:gradFill>
              <a:gsLst>
                <a:gs pos="0">
                  <a:schemeClr val="dk2"/>
                </a:gs>
                <a:gs pos="100000">
                  <a:srgbClr val="C5585A">
                    <a:alpha val="54901"/>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80" name="Google Shape;580;p7"/>
            <p:cNvSpPr/>
            <p:nvPr/>
          </p:nvSpPr>
          <p:spPr>
            <a:xfrm>
              <a:off x="7905836" y="1160597"/>
              <a:ext cx="16007" cy="15364"/>
            </a:xfrm>
            <a:custGeom>
              <a:avLst/>
              <a:gdLst/>
              <a:ahLst/>
              <a:cxnLst/>
              <a:rect l="l" t="t" r="r" b="b"/>
              <a:pathLst>
                <a:path w="274" h="263" extrusionOk="0">
                  <a:moveTo>
                    <a:pt x="131" y="0"/>
                  </a:moveTo>
                  <a:cubicBezTo>
                    <a:pt x="60" y="0"/>
                    <a:pt x="0" y="60"/>
                    <a:pt x="0" y="131"/>
                  </a:cubicBezTo>
                  <a:cubicBezTo>
                    <a:pt x="0" y="203"/>
                    <a:pt x="60" y="262"/>
                    <a:pt x="131" y="262"/>
                  </a:cubicBezTo>
                  <a:cubicBezTo>
                    <a:pt x="214" y="262"/>
                    <a:pt x="274" y="203"/>
                    <a:pt x="274" y="131"/>
                  </a:cubicBezTo>
                  <a:cubicBezTo>
                    <a:pt x="274" y="60"/>
                    <a:pt x="214" y="0"/>
                    <a:pt x="131" y="0"/>
                  </a:cubicBezTo>
                  <a:close/>
                </a:path>
              </a:pathLst>
            </a:custGeom>
            <a:gradFill>
              <a:gsLst>
                <a:gs pos="0">
                  <a:schemeClr val="dk2"/>
                </a:gs>
                <a:gs pos="100000">
                  <a:srgbClr val="C5585A">
                    <a:alpha val="54901"/>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81" name="Google Shape;581;p7"/>
            <p:cNvSpPr/>
            <p:nvPr/>
          </p:nvSpPr>
          <p:spPr>
            <a:xfrm>
              <a:off x="7905836" y="1216211"/>
              <a:ext cx="16007" cy="15364"/>
            </a:xfrm>
            <a:custGeom>
              <a:avLst/>
              <a:gdLst/>
              <a:ahLst/>
              <a:cxnLst/>
              <a:rect l="l" t="t" r="r" b="b"/>
              <a:pathLst>
                <a:path w="274" h="263" extrusionOk="0">
                  <a:moveTo>
                    <a:pt x="131" y="1"/>
                  </a:moveTo>
                  <a:cubicBezTo>
                    <a:pt x="60" y="1"/>
                    <a:pt x="0" y="60"/>
                    <a:pt x="0" y="132"/>
                  </a:cubicBezTo>
                  <a:cubicBezTo>
                    <a:pt x="0" y="203"/>
                    <a:pt x="60" y="263"/>
                    <a:pt x="131" y="263"/>
                  </a:cubicBezTo>
                  <a:cubicBezTo>
                    <a:pt x="214" y="263"/>
                    <a:pt x="274" y="203"/>
                    <a:pt x="274" y="132"/>
                  </a:cubicBezTo>
                  <a:cubicBezTo>
                    <a:pt x="274" y="60"/>
                    <a:pt x="214" y="1"/>
                    <a:pt x="131" y="1"/>
                  </a:cubicBezTo>
                  <a:close/>
                </a:path>
              </a:pathLst>
            </a:custGeom>
            <a:gradFill>
              <a:gsLst>
                <a:gs pos="0">
                  <a:schemeClr val="dk2"/>
                </a:gs>
                <a:gs pos="100000">
                  <a:srgbClr val="C5585A">
                    <a:alpha val="54901"/>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82" name="Google Shape;582;p7"/>
            <p:cNvSpPr/>
            <p:nvPr/>
          </p:nvSpPr>
          <p:spPr>
            <a:xfrm>
              <a:off x="7905836" y="1275330"/>
              <a:ext cx="16007" cy="15364"/>
            </a:xfrm>
            <a:custGeom>
              <a:avLst/>
              <a:gdLst/>
              <a:ahLst/>
              <a:cxnLst/>
              <a:rect l="l" t="t" r="r" b="b"/>
              <a:pathLst>
                <a:path w="274" h="263" extrusionOk="0">
                  <a:moveTo>
                    <a:pt x="131" y="1"/>
                  </a:moveTo>
                  <a:cubicBezTo>
                    <a:pt x="60" y="1"/>
                    <a:pt x="0" y="60"/>
                    <a:pt x="0" y="132"/>
                  </a:cubicBezTo>
                  <a:cubicBezTo>
                    <a:pt x="0" y="203"/>
                    <a:pt x="60" y="263"/>
                    <a:pt x="131" y="263"/>
                  </a:cubicBezTo>
                  <a:cubicBezTo>
                    <a:pt x="214" y="263"/>
                    <a:pt x="274" y="203"/>
                    <a:pt x="274" y="132"/>
                  </a:cubicBezTo>
                  <a:cubicBezTo>
                    <a:pt x="274" y="60"/>
                    <a:pt x="214" y="1"/>
                    <a:pt x="131" y="1"/>
                  </a:cubicBezTo>
                  <a:close/>
                </a:path>
              </a:pathLst>
            </a:custGeom>
            <a:gradFill>
              <a:gsLst>
                <a:gs pos="0">
                  <a:schemeClr val="dk2"/>
                </a:gs>
                <a:gs pos="100000">
                  <a:srgbClr val="C5585A">
                    <a:alpha val="54901"/>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83" name="Google Shape;583;p7"/>
            <p:cNvSpPr/>
            <p:nvPr/>
          </p:nvSpPr>
          <p:spPr>
            <a:xfrm>
              <a:off x="7905836" y="1334449"/>
              <a:ext cx="16007" cy="15364"/>
            </a:xfrm>
            <a:custGeom>
              <a:avLst/>
              <a:gdLst/>
              <a:ahLst/>
              <a:cxnLst/>
              <a:rect l="l" t="t" r="r" b="b"/>
              <a:pathLst>
                <a:path w="274" h="263" extrusionOk="0">
                  <a:moveTo>
                    <a:pt x="131" y="1"/>
                  </a:moveTo>
                  <a:cubicBezTo>
                    <a:pt x="60" y="1"/>
                    <a:pt x="0" y="60"/>
                    <a:pt x="0" y="132"/>
                  </a:cubicBezTo>
                  <a:cubicBezTo>
                    <a:pt x="0" y="203"/>
                    <a:pt x="60" y="263"/>
                    <a:pt x="131" y="263"/>
                  </a:cubicBezTo>
                  <a:cubicBezTo>
                    <a:pt x="214" y="263"/>
                    <a:pt x="274" y="203"/>
                    <a:pt x="274" y="132"/>
                  </a:cubicBezTo>
                  <a:cubicBezTo>
                    <a:pt x="274" y="60"/>
                    <a:pt x="214" y="1"/>
                    <a:pt x="131" y="1"/>
                  </a:cubicBezTo>
                  <a:close/>
                </a:path>
              </a:pathLst>
            </a:custGeom>
            <a:gradFill>
              <a:gsLst>
                <a:gs pos="0">
                  <a:schemeClr val="dk2"/>
                </a:gs>
                <a:gs pos="100000">
                  <a:srgbClr val="C5585A">
                    <a:alpha val="54901"/>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84" name="Google Shape;584;p7"/>
            <p:cNvSpPr/>
            <p:nvPr/>
          </p:nvSpPr>
          <p:spPr>
            <a:xfrm>
              <a:off x="7905836" y="1390121"/>
              <a:ext cx="16007" cy="15364"/>
            </a:xfrm>
            <a:custGeom>
              <a:avLst/>
              <a:gdLst/>
              <a:ahLst/>
              <a:cxnLst/>
              <a:rect l="l" t="t" r="r" b="b"/>
              <a:pathLst>
                <a:path w="274" h="263" extrusionOk="0">
                  <a:moveTo>
                    <a:pt x="131" y="0"/>
                  </a:moveTo>
                  <a:cubicBezTo>
                    <a:pt x="60" y="0"/>
                    <a:pt x="0" y="60"/>
                    <a:pt x="0" y="131"/>
                  </a:cubicBezTo>
                  <a:cubicBezTo>
                    <a:pt x="0" y="203"/>
                    <a:pt x="60" y="262"/>
                    <a:pt x="131" y="262"/>
                  </a:cubicBezTo>
                  <a:cubicBezTo>
                    <a:pt x="214" y="262"/>
                    <a:pt x="274" y="203"/>
                    <a:pt x="274" y="131"/>
                  </a:cubicBezTo>
                  <a:cubicBezTo>
                    <a:pt x="274" y="60"/>
                    <a:pt x="214" y="0"/>
                    <a:pt x="131" y="0"/>
                  </a:cubicBezTo>
                  <a:close/>
                </a:path>
              </a:pathLst>
            </a:custGeom>
            <a:gradFill>
              <a:gsLst>
                <a:gs pos="0">
                  <a:schemeClr val="dk2"/>
                </a:gs>
                <a:gs pos="100000">
                  <a:srgbClr val="C5585A">
                    <a:alpha val="54901"/>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85" name="Google Shape;585;p7"/>
            <p:cNvSpPr/>
            <p:nvPr/>
          </p:nvSpPr>
          <p:spPr>
            <a:xfrm>
              <a:off x="7905836" y="1449240"/>
              <a:ext cx="16007" cy="15364"/>
            </a:xfrm>
            <a:custGeom>
              <a:avLst/>
              <a:gdLst/>
              <a:ahLst/>
              <a:cxnLst/>
              <a:rect l="l" t="t" r="r" b="b"/>
              <a:pathLst>
                <a:path w="274" h="263" extrusionOk="0">
                  <a:moveTo>
                    <a:pt x="131" y="0"/>
                  </a:moveTo>
                  <a:cubicBezTo>
                    <a:pt x="60" y="0"/>
                    <a:pt x="0" y="60"/>
                    <a:pt x="0" y="131"/>
                  </a:cubicBezTo>
                  <a:cubicBezTo>
                    <a:pt x="0" y="203"/>
                    <a:pt x="60" y="262"/>
                    <a:pt x="131" y="262"/>
                  </a:cubicBezTo>
                  <a:cubicBezTo>
                    <a:pt x="214" y="262"/>
                    <a:pt x="274" y="203"/>
                    <a:pt x="274" y="131"/>
                  </a:cubicBezTo>
                  <a:cubicBezTo>
                    <a:pt x="274" y="60"/>
                    <a:pt x="214" y="0"/>
                    <a:pt x="131" y="0"/>
                  </a:cubicBezTo>
                  <a:close/>
                </a:path>
              </a:pathLst>
            </a:custGeom>
            <a:gradFill>
              <a:gsLst>
                <a:gs pos="0">
                  <a:schemeClr val="dk2"/>
                </a:gs>
                <a:gs pos="100000">
                  <a:srgbClr val="C5585A">
                    <a:alpha val="54901"/>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86" name="Google Shape;586;p7"/>
            <p:cNvSpPr/>
            <p:nvPr/>
          </p:nvSpPr>
          <p:spPr>
            <a:xfrm>
              <a:off x="7905836" y="1508359"/>
              <a:ext cx="16007" cy="15364"/>
            </a:xfrm>
            <a:custGeom>
              <a:avLst/>
              <a:gdLst/>
              <a:ahLst/>
              <a:cxnLst/>
              <a:rect l="l" t="t" r="r" b="b"/>
              <a:pathLst>
                <a:path w="274" h="263" extrusionOk="0">
                  <a:moveTo>
                    <a:pt x="131" y="0"/>
                  </a:moveTo>
                  <a:cubicBezTo>
                    <a:pt x="60" y="0"/>
                    <a:pt x="0" y="60"/>
                    <a:pt x="0" y="131"/>
                  </a:cubicBezTo>
                  <a:cubicBezTo>
                    <a:pt x="0" y="203"/>
                    <a:pt x="60" y="262"/>
                    <a:pt x="131" y="262"/>
                  </a:cubicBezTo>
                  <a:cubicBezTo>
                    <a:pt x="214" y="262"/>
                    <a:pt x="274" y="191"/>
                    <a:pt x="274" y="131"/>
                  </a:cubicBezTo>
                  <a:cubicBezTo>
                    <a:pt x="274" y="60"/>
                    <a:pt x="214" y="0"/>
                    <a:pt x="131" y="0"/>
                  </a:cubicBezTo>
                  <a:close/>
                </a:path>
              </a:pathLst>
            </a:custGeom>
            <a:gradFill>
              <a:gsLst>
                <a:gs pos="0">
                  <a:schemeClr val="dk2"/>
                </a:gs>
                <a:gs pos="100000">
                  <a:srgbClr val="C5585A">
                    <a:alpha val="54901"/>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87" name="Google Shape;587;p7"/>
            <p:cNvSpPr/>
            <p:nvPr/>
          </p:nvSpPr>
          <p:spPr>
            <a:xfrm>
              <a:off x="7849463" y="986686"/>
              <a:ext cx="16767" cy="15364"/>
            </a:xfrm>
            <a:custGeom>
              <a:avLst/>
              <a:gdLst/>
              <a:ahLst/>
              <a:cxnLst/>
              <a:rect l="l" t="t" r="r" b="b"/>
              <a:pathLst>
                <a:path w="287" h="263" extrusionOk="0">
                  <a:moveTo>
                    <a:pt x="132" y="1"/>
                  </a:moveTo>
                  <a:cubicBezTo>
                    <a:pt x="60" y="1"/>
                    <a:pt x="1" y="60"/>
                    <a:pt x="1" y="132"/>
                  </a:cubicBezTo>
                  <a:cubicBezTo>
                    <a:pt x="1" y="203"/>
                    <a:pt x="60" y="263"/>
                    <a:pt x="132" y="263"/>
                  </a:cubicBezTo>
                  <a:cubicBezTo>
                    <a:pt x="203" y="263"/>
                    <a:pt x="286" y="203"/>
                    <a:pt x="263" y="132"/>
                  </a:cubicBezTo>
                  <a:cubicBezTo>
                    <a:pt x="263" y="60"/>
                    <a:pt x="203" y="1"/>
                    <a:pt x="132" y="1"/>
                  </a:cubicBezTo>
                  <a:close/>
                </a:path>
              </a:pathLst>
            </a:custGeom>
            <a:gradFill>
              <a:gsLst>
                <a:gs pos="0">
                  <a:schemeClr val="dk2"/>
                </a:gs>
                <a:gs pos="100000">
                  <a:srgbClr val="C5585A">
                    <a:alpha val="54901"/>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88" name="Google Shape;588;p7"/>
            <p:cNvSpPr/>
            <p:nvPr/>
          </p:nvSpPr>
          <p:spPr>
            <a:xfrm>
              <a:off x="7849463" y="1042359"/>
              <a:ext cx="16767" cy="15364"/>
            </a:xfrm>
            <a:custGeom>
              <a:avLst/>
              <a:gdLst/>
              <a:ahLst/>
              <a:cxnLst/>
              <a:rect l="l" t="t" r="r" b="b"/>
              <a:pathLst>
                <a:path w="287" h="263" extrusionOk="0">
                  <a:moveTo>
                    <a:pt x="132" y="0"/>
                  </a:moveTo>
                  <a:cubicBezTo>
                    <a:pt x="60" y="0"/>
                    <a:pt x="1" y="60"/>
                    <a:pt x="1" y="131"/>
                  </a:cubicBezTo>
                  <a:cubicBezTo>
                    <a:pt x="1" y="203"/>
                    <a:pt x="60" y="262"/>
                    <a:pt x="132" y="262"/>
                  </a:cubicBezTo>
                  <a:cubicBezTo>
                    <a:pt x="203" y="262"/>
                    <a:pt x="286" y="203"/>
                    <a:pt x="263" y="131"/>
                  </a:cubicBezTo>
                  <a:cubicBezTo>
                    <a:pt x="263" y="60"/>
                    <a:pt x="203" y="0"/>
                    <a:pt x="132" y="0"/>
                  </a:cubicBezTo>
                  <a:close/>
                </a:path>
              </a:pathLst>
            </a:custGeom>
            <a:gradFill>
              <a:gsLst>
                <a:gs pos="0">
                  <a:schemeClr val="dk2"/>
                </a:gs>
                <a:gs pos="100000">
                  <a:srgbClr val="C5585A">
                    <a:alpha val="54901"/>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89" name="Google Shape;589;p7"/>
            <p:cNvSpPr/>
            <p:nvPr/>
          </p:nvSpPr>
          <p:spPr>
            <a:xfrm>
              <a:off x="7849463" y="1101478"/>
              <a:ext cx="16767" cy="15364"/>
            </a:xfrm>
            <a:custGeom>
              <a:avLst/>
              <a:gdLst/>
              <a:ahLst/>
              <a:cxnLst/>
              <a:rect l="l" t="t" r="r" b="b"/>
              <a:pathLst>
                <a:path w="287" h="263" extrusionOk="0">
                  <a:moveTo>
                    <a:pt x="132" y="0"/>
                  </a:moveTo>
                  <a:cubicBezTo>
                    <a:pt x="60" y="0"/>
                    <a:pt x="1" y="60"/>
                    <a:pt x="1" y="131"/>
                  </a:cubicBezTo>
                  <a:cubicBezTo>
                    <a:pt x="1" y="203"/>
                    <a:pt x="60" y="262"/>
                    <a:pt x="132" y="262"/>
                  </a:cubicBezTo>
                  <a:cubicBezTo>
                    <a:pt x="203" y="262"/>
                    <a:pt x="286" y="203"/>
                    <a:pt x="263" y="131"/>
                  </a:cubicBezTo>
                  <a:cubicBezTo>
                    <a:pt x="263" y="60"/>
                    <a:pt x="203" y="0"/>
                    <a:pt x="132" y="0"/>
                  </a:cubicBezTo>
                  <a:close/>
                </a:path>
              </a:pathLst>
            </a:custGeom>
            <a:gradFill>
              <a:gsLst>
                <a:gs pos="0">
                  <a:schemeClr val="dk2"/>
                </a:gs>
                <a:gs pos="100000">
                  <a:srgbClr val="C5585A">
                    <a:alpha val="54901"/>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90" name="Google Shape;590;p7"/>
            <p:cNvSpPr/>
            <p:nvPr/>
          </p:nvSpPr>
          <p:spPr>
            <a:xfrm>
              <a:off x="7849463" y="1160597"/>
              <a:ext cx="16767" cy="15364"/>
            </a:xfrm>
            <a:custGeom>
              <a:avLst/>
              <a:gdLst/>
              <a:ahLst/>
              <a:cxnLst/>
              <a:rect l="l" t="t" r="r" b="b"/>
              <a:pathLst>
                <a:path w="287" h="263" extrusionOk="0">
                  <a:moveTo>
                    <a:pt x="132" y="0"/>
                  </a:moveTo>
                  <a:cubicBezTo>
                    <a:pt x="60" y="0"/>
                    <a:pt x="1" y="60"/>
                    <a:pt x="1" y="131"/>
                  </a:cubicBezTo>
                  <a:cubicBezTo>
                    <a:pt x="1" y="203"/>
                    <a:pt x="60" y="262"/>
                    <a:pt x="132" y="262"/>
                  </a:cubicBezTo>
                  <a:cubicBezTo>
                    <a:pt x="203" y="262"/>
                    <a:pt x="286" y="203"/>
                    <a:pt x="263" y="131"/>
                  </a:cubicBezTo>
                  <a:cubicBezTo>
                    <a:pt x="263" y="60"/>
                    <a:pt x="203" y="0"/>
                    <a:pt x="132" y="0"/>
                  </a:cubicBezTo>
                  <a:close/>
                </a:path>
              </a:pathLst>
            </a:custGeom>
            <a:gradFill>
              <a:gsLst>
                <a:gs pos="0">
                  <a:schemeClr val="dk2"/>
                </a:gs>
                <a:gs pos="100000">
                  <a:srgbClr val="C5585A">
                    <a:alpha val="54901"/>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91" name="Google Shape;591;p7"/>
            <p:cNvSpPr/>
            <p:nvPr/>
          </p:nvSpPr>
          <p:spPr>
            <a:xfrm>
              <a:off x="7849463" y="1216211"/>
              <a:ext cx="16767" cy="15364"/>
            </a:xfrm>
            <a:custGeom>
              <a:avLst/>
              <a:gdLst/>
              <a:ahLst/>
              <a:cxnLst/>
              <a:rect l="l" t="t" r="r" b="b"/>
              <a:pathLst>
                <a:path w="287" h="263" extrusionOk="0">
                  <a:moveTo>
                    <a:pt x="132" y="1"/>
                  </a:moveTo>
                  <a:cubicBezTo>
                    <a:pt x="60" y="1"/>
                    <a:pt x="1" y="60"/>
                    <a:pt x="1" y="132"/>
                  </a:cubicBezTo>
                  <a:cubicBezTo>
                    <a:pt x="1" y="203"/>
                    <a:pt x="60" y="263"/>
                    <a:pt x="132" y="263"/>
                  </a:cubicBezTo>
                  <a:cubicBezTo>
                    <a:pt x="203" y="263"/>
                    <a:pt x="286" y="203"/>
                    <a:pt x="263" y="132"/>
                  </a:cubicBezTo>
                  <a:cubicBezTo>
                    <a:pt x="263" y="60"/>
                    <a:pt x="203" y="1"/>
                    <a:pt x="132" y="1"/>
                  </a:cubicBezTo>
                  <a:close/>
                </a:path>
              </a:pathLst>
            </a:custGeom>
            <a:gradFill>
              <a:gsLst>
                <a:gs pos="0">
                  <a:schemeClr val="dk2"/>
                </a:gs>
                <a:gs pos="100000">
                  <a:srgbClr val="C5585A">
                    <a:alpha val="54901"/>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92" name="Google Shape;592;p7"/>
            <p:cNvSpPr/>
            <p:nvPr/>
          </p:nvSpPr>
          <p:spPr>
            <a:xfrm>
              <a:off x="7849463" y="1275330"/>
              <a:ext cx="15364" cy="15364"/>
            </a:xfrm>
            <a:custGeom>
              <a:avLst/>
              <a:gdLst/>
              <a:ahLst/>
              <a:cxnLst/>
              <a:rect l="l" t="t" r="r" b="b"/>
              <a:pathLst>
                <a:path w="263" h="263" extrusionOk="0">
                  <a:moveTo>
                    <a:pt x="132" y="1"/>
                  </a:moveTo>
                  <a:cubicBezTo>
                    <a:pt x="60" y="1"/>
                    <a:pt x="1" y="60"/>
                    <a:pt x="1" y="132"/>
                  </a:cubicBezTo>
                  <a:cubicBezTo>
                    <a:pt x="1" y="203"/>
                    <a:pt x="60" y="263"/>
                    <a:pt x="132" y="263"/>
                  </a:cubicBezTo>
                  <a:cubicBezTo>
                    <a:pt x="203" y="263"/>
                    <a:pt x="263" y="203"/>
                    <a:pt x="263" y="132"/>
                  </a:cubicBezTo>
                  <a:cubicBezTo>
                    <a:pt x="263" y="60"/>
                    <a:pt x="203" y="1"/>
                    <a:pt x="132" y="1"/>
                  </a:cubicBezTo>
                  <a:close/>
                </a:path>
              </a:pathLst>
            </a:custGeom>
            <a:gradFill>
              <a:gsLst>
                <a:gs pos="0">
                  <a:schemeClr val="dk2"/>
                </a:gs>
                <a:gs pos="100000">
                  <a:srgbClr val="C5585A">
                    <a:alpha val="54901"/>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93" name="Google Shape;593;p7"/>
            <p:cNvSpPr/>
            <p:nvPr/>
          </p:nvSpPr>
          <p:spPr>
            <a:xfrm>
              <a:off x="7849463" y="1334449"/>
              <a:ext cx="16767" cy="15364"/>
            </a:xfrm>
            <a:custGeom>
              <a:avLst/>
              <a:gdLst/>
              <a:ahLst/>
              <a:cxnLst/>
              <a:rect l="l" t="t" r="r" b="b"/>
              <a:pathLst>
                <a:path w="287" h="263" extrusionOk="0">
                  <a:moveTo>
                    <a:pt x="132" y="1"/>
                  </a:moveTo>
                  <a:cubicBezTo>
                    <a:pt x="60" y="1"/>
                    <a:pt x="1" y="60"/>
                    <a:pt x="1" y="132"/>
                  </a:cubicBezTo>
                  <a:cubicBezTo>
                    <a:pt x="1" y="203"/>
                    <a:pt x="60" y="263"/>
                    <a:pt x="132" y="263"/>
                  </a:cubicBezTo>
                  <a:cubicBezTo>
                    <a:pt x="203" y="263"/>
                    <a:pt x="286" y="203"/>
                    <a:pt x="263" y="132"/>
                  </a:cubicBezTo>
                  <a:cubicBezTo>
                    <a:pt x="263" y="60"/>
                    <a:pt x="203" y="1"/>
                    <a:pt x="132" y="1"/>
                  </a:cubicBezTo>
                  <a:close/>
                </a:path>
              </a:pathLst>
            </a:custGeom>
            <a:gradFill>
              <a:gsLst>
                <a:gs pos="0">
                  <a:schemeClr val="dk2"/>
                </a:gs>
                <a:gs pos="100000">
                  <a:srgbClr val="C5585A">
                    <a:alpha val="54901"/>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94" name="Google Shape;594;p7"/>
            <p:cNvSpPr/>
            <p:nvPr/>
          </p:nvSpPr>
          <p:spPr>
            <a:xfrm>
              <a:off x="7849463" y="1390121"/>
              <a:ext cx="16767" cy="15364"/>
            </a:xfrm>
            <a:custGeom>
              <a:avLst/>
              <a:gdLst/>
              <a:ahLst/>
              <a:cxnLst/>
              <a:rect l="l" t="t" r="r" b="b"/>
              <a:pathLst>
                <a:path w="287" h="263" extrusionOk="0">
                  <a:moveTo>
                    <a:pt x="132" y="0"/>
                  </a:moveTo>
                  <a:cubicBezTo>
                    <a:pt x="60" y="0"/>
                    <a:pt x="1" y="60"/>
                    <a:pt x="1" y="131"/>
                  </a:cubicBezTo>
                  <a:cubicBezTo>
                    <a:pt x="1" y="203"/>
                    <a:pt x="60" y="262"/>
                    <a:pt x="132" y="262"/>
                  </a:cubicBezTo>
                  <a:cubicBezTo>
                    <a:pt x="203" y="262"/>
                    <a:pt x="286" y="203"/>
                    <a:pt x="263" y="131"/>
                  </a:cubicBezTo>
                  <a:cubicBezTo>
                    <a:pt x="263" y="60"/>
                    <a:pt x="203" y="0"/>
                    <a:pt x="132" y="0"/>
                  </a:cubicBezTo>
                  <a:close/>
                </a:path>
              </a:pathLst>
            </a:custGeom>
            <a:gradFill>
              <a:gsLst>
                <a:gs pos="0">
                  <a:schemeClr val="dk2"/>
                </a:gs>
                <a:gs pos="100000">
                  <a:srgbClr val="C5585A">
                    <a:alpha val="54901"/>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95" name="Google Shape;595;p7"/>
            <p:cNvSpPr/>
            <p:nvPr/>
          </p:nvSpPr>
          <p:spPr>
            <a:xfrm>
              <a:off x="7849463" y="1449240"/>
              <a:ext cx="16767" cy="15364"/>
            </a:xfrm>
            <a:custGeom>
              <a:avLst/>
              <a:gdLst/>
              <a:ahLst/>
              <a:cxnLst/>
              <a:rect l="l" t="t" r="r" b="b"/>
              <a:pathLst>
                <a:path w="287" h="263" extrusionOk="0">
                  <a:moveTo>
                    <a:pt x="132" y="0"/>
                  </a:moveTo>
                  <a:cubicBezTo>
                    <a:pt x="60" y="0"/>
                    <a:pt x="1" y="60"/>
                    <a:pt x="1" y="131"/>
                  </a:cubicBezTo>
                  <a:cubicBezTo>
                    <a:pt x="1" y="203"/>
                    <a:pt x="60" y="262"/>
                    <a:pt x="132" y="262"/>
                  </a:cubicBezTo>
                  <a:cubicBezTo>
                    <a:pt x="203" y="262"/>
                    <a:pt x="286" y="203"/>
                    <a:pt x="263" y="131"/>
                  </a:cubicBezTo>
                  <a:cubicBezTo>
                    <a:pt x="263" y="60"/>
                    <a:pt x="203" y="0"/>
                    <a:pt x="132" y="0"/>
                  </a:cubicBezTo>
                  <a:close/>
                </a:path>
              </a:pathLst>
            </a:custGeom>
            <a:gradFill>
              <a:gsLst>
                <a:gs pos="0">
                  <a:schemeClr val="dk2"/>
                </a:gs>
                <a:gs pos="100000">
                  <a:srgbClr val="C5585A">
                    <a:alpha val="54901"/>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96" name="Google Shape;596;p7"/>
            <p:cNvSpPr/>
            <p:nvPr/>
          </p:nvSpPr>
          <p:spPr>
            <a:xfrm>
              <a:off x="7849463" y="1508359"/>
              <a:ext cx="16767" cy="15364"/>
            </a:xfrm>
            <a:custGeom>
              <a:avLst/>
              <a:gdLst/>
              <a:ahLst/>
              <a:cxnLst/>
              <a:rect l="l" t="t" r="r" b="b"/>
              <a:pathLst>
                <a:path w="287" h="263" extrusionOk="0">
                  <a:moveTo>
                    <a:pt x="132" y="0"/>
                  </a:moveTo>
                  <a:cubicBezTo>
                    <a:pt x="60" y="0"/>
                    <a:pt x="1" y="60"/>
                    <a:pt x="1" y="131"/>
                  </a:cubicBezTo>
                  <a:cubicBezTo>
                    <a:pt x="1" y="203"/>
                    <a:pt x="60" y="262"/>
                    <a:pt x="132" y="262"/>
                  </a:cubicBezTo>
                  <a:cubicBezTo>
                    <a:pt x="203" y="262"/>
                    <a:pt x="286" y="191"/>
                    <a:pt x="263" y="131"/>
                  </a:cubicBezTo>
                  <a:cubicBezTo>
                    <a:pt x="263" y="60"/>
                    <a:pt x="203" y="0"/>
                    <a:pt x="132" y="0"/>
                  </a:cubicBezTo>
                  <a:close/>
                </a:path>
              </a:pathLst>
            </a:custGeom>
            <a:gradFill>
              <a:gsLst>
                <a:gs pos="0">
                  <a:schemeClr val="dk2"/>
                </a:gs>
                <a:gs pos="100000">
                  <a:srgbClr val="C5585A">
                    <a:alpha val="54901"/>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97" name="Google Shape;597;p7"/>
            <p:cNvSpPr/>
            <p:nvPr/>
          </p:nvSpPr>
          <p:spPr>
            <a:xfrm>
              <a:off x="7793148" y="1042359"/>
              <a:ext cx="16065" cy="15364"/>
            </a:xfrm>
            <a:custGeom>
              <a:avLst/>
              <a:gdLst/>
              <a:ahLst/>
              <a:cxnLst/>
              <a:rect l="l" t="t" r="r" b="b"/>
              <a:pathLst>
                <a:path w="275" h="263" extrusionOk="0">
                  <a:moveTo>
                    <a:pt x="131" y="0"/>
                  </a:moveTo>
                  <a:cubicBezTo>
                    <a:pt x="60" y="0"/>
                    <a:pt x="0" y="60"/>
                    <a:pt x="0" y="131"/>
                  </a:cubicBezTo>
                  <a:cubicBezTo>
                    <a:pt x="0" y="203"/>
                    <a:pt x="60" y="262"/>
                    <a:pt x="131" y="262"/>
                  </a:cubicBezTo>
                  <a:cubicBezTo>
                    <a:pt x="203" y="262"/>
                    <a:pt x="274" y="203"/>
                    <a:pt x="262" y="131"/>
                  </a:cubicBezTo>
                  <a:cubicBezTo>
                    <a:pt x="262" y="60"/>
                    <a:pt x="203" y="0"/>
                    <a:pt x="131" y="0"/>
                  </a:cubicBezTo>
                  <a:close/>
                </a:path>
              </a:pathLst>
            </a:custGeom>
            <a:gradFill>
              <a:gsLst>
                <a:gs pos="0">
                  <a:schemeClr val="dk2"/>
                </a:gs>
                <a:gs pos="100000">
                  <a:srgbClr val="C5585A">
                    <a:alpha val="54901"/>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98" name="Google Shape;598;p7"/>
            <p:cNvSpPr/>
            <p:nvPr/>
          </p:nvSpPr>
          <p:spPr>
            <a:xfrm>
              <a:off x="7793148" y="1100777"/>
              <a:ext cx="15364" cy="16065"/>
            </a:xfrm>
            <a:custGeom>
              <a:avLst/>
              <a:gdLst/>
              <a:ahLst/>
              <a:cxnLst/>
              <a:rect l="l" t="t" r="r" b="b"/>
              <a:pathLst>
                <a:path w="263" h="275" extrusionOk="0">
                  <a:moveTo>
                    <a:pt x="131" y="0"/>
                  </a:moveTo>
                  <a:cubicBezTo>
                    <a:pt x="60" y="0"/>
                    <a:pt x="0" y="72"/>
                    <a:pt x="0" y="143"/>
                  </a:cubicBezTo>
                  <a:cubicBezTo>
                    <a:pt x="0" y="215"/>
                    <a:pt x="60" y="274"/>
                    <a:pt x="131" y="274"/>
                  </a:cubicBezTo>
                  <a:cubicBezTo>
                    <a:pt x="203" y="274"/>
                    <a:pt x="262" y="215"/>
                    <a:pt x="262" y="143"/>
                  </a:cubicBezTo>
                  <a:cubicBezTo>
                    <a:pt x="262" y="72"/>
                    <a:pt x="203" y="0"/>
                    <a:pt x="131" y="0"/>
                  </a:cubicBezTo>
                  <a:close/>
                </a:path>
              </a:pathLst>
            </a:custGeom>
            <a:gradFill>
              <a:gsLst>
                <a:gs pos="0">
                  <a:schemeClr val="dk2"/>
                </a:gs>
                <a:gs pos="100000">
                  <a:srgbClr val="C5585A">
                    <a:alpha val="54901"/>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99" name="Google Shape;599;p7"/>
            <p:cNvSpPr/>
            <p:nvPr/>
          </p:nvSpPr>
          <p:spPr>
            <a:xfrm>
              <a:off x="7793148" y="1160597"/>
              <a:ext cx="16065" cy="15364"/>
            </a:xfrm>
            <a:custGeom>
              <a:avLst/>
              <a:gdLst/>
              <a:ahLst/>
              <a:cxnLst/>
              <a:rect l="l" t="t" r="r" b="b"/>
              <a:pathLst>
                <a:path w="275" h="263" extrusionOk="0">
                  <a:moveTo>
                    <a:pt x="131" y="0"/>
                  </a:moveTo>
                  <a:cubicBezTo>
                    <a:pt x="60" y="0"/>
                    <a:pt x="0" y="60"/>
                    <a:pt x="0" y="131"/>
                  </a:cubicBezTo>
                  <a:cubicBezTo>
                    <a:pt x="0" y="203"/>
                    <a:pt x="60" y="262"/>
                    <a:pt x="131" y="262"/>
                  </a:cubicBezTo>
                  <a:cubicBezTo>
                    <a:pt x="203" y="262"/>
                    <a:pt x="274" y="203"/>
                    <a:pt x="262" y="131"/>
                  </a:cubicBezTo>
                  <a:cubicBezTo>
                    <a:pt x="262" y="60"/>
                    <a:pt x="203" y="0"/>
                    <a:pt x="131" y="0"/>
                  </a:cubicBezTo>
                  <a:close/>
                </a:path>
              </a:pathLst>
            </a:custGeom>
            <a:gradFill>
              <a:gsLst>
                <a:gs pos="0">
                  <a:schemeClr val="dk2"/>
                </a:gs>
                <a:gs pos="100000">
                  <a:srgbClr val="C5585A">
                    <a:alpha val="54901"/>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600" name="Google Shape;600;p7"/>
            <p:cNvSpPr/>
            <p:nvPr/>
          </p:nvSpPr>
          <p:spPr>
            <a:xfrm>
              <a:off x="7793148" y="1216211"/>
              <a:ext cx="16065" cy="15364"/>
            </a:xfrm>
            <a:custGeom>
              <a:avLst/>
              <a:gdLst/>
              <a:ahLst/>
              <a:cxnLst/>
              <a:rect l="l" t="t" r="r" b="b"/>
              <a:pathLst>
                <a:path w="275" h="263" extrusionOk="0">
                  <a:moveTo>
                    <a:pt x="131" y="1"/>
                  </a:moveTo>
                  <a:cubicBezTo>
                    <a:pt x="60" y="1"/>
                    <a:pt x="0" y="60"/>
                    <a:pt x="0" y="132"/>
                  </a:cubicBezTo>
                  <a:cubicBezTo>
                    <a:pt x="0" y="203"/>
                    <a:pt x="60" y="263"/>
                    <a:pt x="131" y="263"/>
                  </a:cubicBezTo>
                  <a:cubicBezTo>
                    <a:pt x="203" y="263"/>
                    <a:pt x="274" y="203"/>
                    <a:pt x="262" y="132"/>
                  </a:cubicBezTo>
                  <a:cubicBezTo>
                    <a:pt x="262" y="60"/>
                    <a:pt x="203" y="1"/>
                    <a:pt x="131" y="1"/>
                  </a:cubicBezTo>
                  <a:close/>
                </a:path>
              </a:pathLst>
            </a:custGeom>
            <a:gradFill>
              <a:gsLst>
                <a:gs pos="0">
                  <a:schemeClr val="dk2"/>
                </a:gs>
                <a:gs pos="100000">
                  <a:srgbClr val="C5585A">
                    <a:alpha val="54901"/>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601" name="Google Shape;601;p7"/>
            <p:cNvSpPr/>
            <p:nvPr/>
          </p:nvSpPr>
          <p:spPr>
            <a:xfrm>
              <a:off x="7793148" y="1274629"/>
              <a:ext cx="15364" cy="16065"/>
            </a:xfrm>
            <a:custGeom>
              <a:avLst/>
              <a:gdLst/>
              <a:ahLst/>
              <a:cxnLst/>
              <a:rect l="l" t="t" r="r" b="b"/>
              <a:pathLst>
                <a:path w="263" h="275" extrusionOk="0">
                  <a:moveTo>
                    <a:pt x="131" y="1"/>
                  </a:moveTo>
                  <a:cubicBezTo>
                    <a:pt x="60" y="1"/>
                    <a:pt x="0" y="72"/>
                    <a:pt x="0" y="144"/>
                  </a:cubicBezTo>
                  <a:cubicBezTo>
                    <a:pt x="0" y="215"/>
                    <a:pt x="60" y="275"/>
                    <a:pt x="131" y="275"/>
                  </a:cubicBezTo>
                  <a:cubicBezTo>
                    <a:pt x="203" y="275"/>
                    <a:pt x="262" y="215"/>
                    <a:pt x="262" y="144"/>
                  </a:cubicBezTo>
                  <a:cubicBezTo>
                    <a:pt x="262" y="72"/>
                    <a:pt x="203" y="1"/>
                    <a:pt x="131" y="1"/>
                  </a:cubicBezTo>
                  <a:close/>
                </a:path>
              </a:pathLst>
            </a:custGeom>
            <a:gradFill>
              <a:gsLst>
                <a:gs pos="0">
                  <a:schemeClr val="dk2"/>
                </a:gs>
                <a:gs pos="100000">
                  <a:srgbClr val="C5585A">
                    <a:alpha val="54901"/>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602" name="Google Shape;602;p7"/>
            <p:cNvSpPr/>
            <p:nvPr/>
          </p:nvSpPr>
          <p:spPr>
            <a:xfrm>
              <a:off x="7793148" y="1334449"/>
              <a:ext cx="16065" cy="15364"/>
            </a:xfrm>
            <a:custGeom>
              <a:avLst/>
              <a:gdLst/>
              <a:ahLst/>
              <a:cxnLst/>
              <a:rect l="l" t="t" r="r" b="b"/>
              <a:pathLst>
                <a:path w="275" h="263" extrusionOk="0">
                  <a:moveTo>
                    <a:pt x="131" y="1"/>
                  </a:moveTo>
                  <a:cubicBezTo>
                    <a:pt x="60" y="1"/>
                    <a:pt x="0" y="60"/>
                    <a:pt x="0" y="132"/>
                  </a:cubicBezTo>
                  <a:cubicBezTo>
                    <a:pt x="0" y="203"/>
                    <a:pt x="60" y="263"/>
                    <a:pt x="131" y="263"/>
                  </a:cubicBezTo>
                  <a:cubicBezTo>
                    <a:pt x="203" y="263"/>
                    <a:pt x="274" y="203"/>
                    <a:pt x="262" y="132"/>
                  </a:cubicBezTo>
                  <a:cubicBezTo>
                    <a:pt x="262" y="60"/>
                    <a:pt x="203" y="1"/>
                    <a:pt x="131" y="1"/>
                  </a:cubicBezTo>
                  <a:close/>
                </a:path>
              </a:pathLst>
            </a:custGeom>
            <a:gradFill>
              <a:gsLst>
                <a:gs pos="0">
                  <a:schemeClr val="dk2"/>
                </a:gs>
                <a:gs pos="100000">
                  <a:srgbClr val="C5585A">
                    <a:alpha val="54901"/>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603" name="Google Shape;603;p7"/>
            <p:cNvSpPr/>
            <p:nvPr/>
          </p:nvSpPr>
          <p:spPr>
            <a:xfrm>
              <a:off x="7793148" y="1390121"/>
              <a:ext cx="16065" cy="15364"/>
            </a:xfrm>
            <a:custGeom>
              <a:avLst/>
              <a:gdLst/>
              <a:ahLst/>
              <a:cxnLst/>
              <a:rect l="l" t="t" r="r" b="b"/>
              <a:pathLst>
                <a:path w="275" h="263" extrusionOk="0">
                  <a:moveTo>
                    <a:pt x="131" y="0"/>
                  </a:moveTo>
                  <a:cubicBezTo>
                    <a:pt x="60" y="0"/>
                    <a:pt x="0" y="60"/>
                    <a:pt x="0" y="131"/>
                  </a:cubicBezTo>
                  <a:cubicBezTo>
                    <a:pt x="0" y="203"/>
                    <a:pt x="60" y="262"/>
                    <a:pt x="131" y="262"/>
                  </a:cubicBezTo>
                  <a:cubicBezTo>
                    <a:pt x="203" y="262"/>
                    <a:pt x="274" y="203"/>
                    <a:pt x="262" y="131"/>
                  </a:cubicBezTo>
                  <a:cubicBezTo>
                    <a:pt x="262" y="60"/>
                    <a:pt x="203" y="0"/>
                    <a:pt x="131" y="0"/>
                  </a:cubicBezTo>
                  <a:close/>
                </a:path>
              </a:pathLst>
            </a:custGeom>
            <a:gradFill>
              <a:gsLst>
                <a:gs pos="0">
                  <a:schemeClr val="dk2"/>
                </a:gs>
                <a:gs pos="100000">
                  <a:srgbClr val="C5585A">
                    <a:alpha val="54901"/>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604" name="Google Shape;604;p7"/>
            <p:cNvSpPr/>
            <p:nvPr/>
          </p:nvSpPr>
          <p:spPr>
            <a:xfrm>
              <a:off x="7793148" y="1447838"/>
              <a:ext cx="15364" cy="16065"/>
            </a:xfrm>
            <a:custGeom>
              <a:avLst/>
              <a:gdLst/>
              <a:ahLst/>
              <a:cxnLst/>
              <a:rect l="l" t="t" r="r" b="b"/>
              <a:pathLst>
                <a:path w="263" h="275" extrusionOk="0">
                  <a:moveTo>
                    <a:pt x="131" y="0"/>
                  </a:moveTo>
                  <a:cubicBezTo>
                    <a:pt x="60" y="0"/>
                    <a:pt x="0" y="60"/>
                    <a:pt x="0" y="143"/>
                  </a:cubicBezTo>
                  <a:cubicBezTo>
                    <a:pt x="0" y="215"/>
                    <a:pt x="60" y="274"/>
                    <a:pt x="131" y="274"/>
                  </a:cubicBezTo>
                  <a:cubicBezTo>
                    <a:pt x="203" y="274"/>
                    <a:pt x="262" y="215"/>
                    <a:pt x="262" y="143"/>
                  </a:cubicBezTo>
                  <a:cubicBezTo>
                    <a:pt x="262" y="60"/>
                    <a:pt x="203" y="0"/>
                    <a:pt x="131" y="0"/>
                  </a:cubicBezTo>
                  <a:close/>
                </a:path>
              </a:pathLst>
            </a:custGeom>
            <a:gradFill>
              <a:gsLst>
                <a:gs pos="0">
                  <a:schemeClr val="dk2"/>
                </a:gs>
                <a:gs pos="100000">
                  <a:srgbClr val="C5585A">
                    <a:alpha val="54901"/>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605" name="Google Shape;605;p7"/>
            <p:cNvSpPr/>
            <p:nvPr/>
          </p:nvSpPr>
          <p:spPr>
            <a:xfrm>
              <a:off x="7793148" y="1508359"/>
              <a:ext cx="16065" cy="15364"/>
            </a:xfrm>
            <a:custGeom>
              <a:avLst/>
              <a:gdLst/>
              <a:ahLst/>
              <a:cxnLst/>
              <a:rect l="l" t="t" r="r" b="b"/>
              <a:pathLst>
                <a:path w="275" h="263" extrusionOk="0">
                  <a:moveTo>
                    <a:pt x="131" y="0"/>
                  </a:moveTo>
                  <a:cubicBezTo>
                    <a:pt x="60" y="0"/>
                    <a:pt x="0" y="60"/>
                    <a:pt x="0" y="131"/>
                  </a:cubicBezTo>
                  <a:cubicBezTo>
                    <a:pt x="0" y="203"/>
                    <a:pt x="60" y="262"/>
                    <a:pt x="131" y="262"/>
                  </a:cubicBezTo>
                  <a:cubicBezTo>
                    <a:pt x="203" y="262"/>
                    <a:pt x="274" y="191"/>
                    <a:pt x="262" y="131"/>
                  </a:cubicBezTo>
                  <a:cubicBezTo>
                    <a:pt x="262" y="60"/>
                    <a:pt x="203" y="0"/>
                    <a:pt x="131" y="0"/>
                  </a:cubicBezTo>
                  <a:close/>
                </a:path>
              </a:pathLst>
            </a:custGeom>
            <a:gradFill>
              <a:gsLst>
                <a:gs pos="0">
                  <a:schemeClr val="dk2"/>
                </a:gs>
                <a:gs pos="100000">
                  <a:srgbClr val="C5585A">
                    <a:alpha val="54901"/>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606" name="Google Shape;606;p7"/>
            <p:cNvSpPr/>
            <p:nvPr/>
          </p:nvSpPr>
          <p:spPr>
            <a:xfrm>
              <a:off x="7736132" y="1101478"/>
              <a:ext cx="16708" cy="15364"/>
            </a:xfrm>
            <a:custGeom>
              <a:avLst/>
              <a:gdLst/>
              <a:ahLst/>
              <a:cxnLst/>
              <a:rect l="l" t="t" r="r" b="b"/>
              <a:pathLst>
                <a:path w="286" h="263" extrusionOk="0">
                  <a:moveTo>
                    <a:pt x="143" y="0"/>
                  </a:moveTo>
                  <a:cubicBezTo>
                    <a:pt x="60" y="0"/>
                    <a:pt x="0" y="60"/>
                    <a:pt x="0" y="131"/>
                  </a:cubicBezTo>
                  <a:cubicBezTo>
                    <a:pt x="0" y="203"/>
                    <a:pt x="60" y="262"/>
                    <a:pt x="143" y="262"/>
                  </a:cubicBezTo>
                  <a:cubicBezTo>
                    <a:pt x="226" y="262"/>
                    <a:pt x="286" y="203"/>
                    <a:pt x="274" y="131"/>
                  </a:cubicBezTo>
                  <a:cubicBezTo>
                    <a:pt x="274" y="60"/>
                    <a:pt x="214" y="0"/>
                    <a:pt x="143" y="0"/>
                  </a:cubicBezTo>
                  <a:close/>
                </a:path>
              </a:pathLst>
            </a:custGeom>
            <a:gradFill>
              <a:gsLst>
                <a:gs pos="0">
                  <a:schemeClr val="dk2"/>
                </a:gs>
                <a:gs pos="100000">
                  <a:srgbClr val="C5585A">
                    <a:alpha val="54901"/>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607" name="Google Shape;607;p7"/>
            <p:cNvSpPr/>
            <p:nvPr/>
          </p:nvSpPr>
          <p:spPr>
            <a:xfrm>
              <a:off x="7736132" y="1160597"/>
              <a:ext cx="16708" cy="15364"/>
            </a:xfrm>
            <a:custGeom>
              <a:avLst/>
              <a:gdLst/>
              <a:ahLst/>
              <a:cxnLst/>
              <a:rect l="l" t="t" r="r" b="b"/>
              <a:pathLst>
                <a:path w="286" h="263" extrusionOk="0">
                  <a:moveTo>
                    <a:pt x="143" y="0"/>
                  </a:moveTo>
                  <a:cubicBezTo>
                    <a:pt x="60" y="0"/>
                    <a:pt x="0" y="60"/>
                    <a:pt x="0" y="131"/>
                  </a:cubicBezTo>
                  <a:cubicBezTo>
                    <a:pt x="0" y="203"/>
                    <a:pt x="60" y="262"/>
                    <a:pt x="143" y="262"/>
                  </a:cubicBezTo>
                  <a:cubicBezTo>
                    <a:pt x="226" y="262"/>
                    <a:pt x="286" y="203"/>
                    <a:pt x="274" y="131"/>
                  </a:cubicBezTo>
                  <a:cubicBezTo>
                    <a:pt x="274" y="60"/>
                    <a:pt x="214" y="0"/>
                    <a:pt x="143" y="0"/>
                  </a:cubicBezTo>
                  <a:close/>
                </a:path>
              </a:pathLst>
            </a:custGeom>
            <a:gradFill>
              <a:gsLst>
                <a:gs pos="0">
                  <a:schemeClr val="dk2"/>
                </a:gs>
                <a:gs pos="100000">
                  <a:srgbClr val="C5585A">
                    <a:alpha val="54901"/>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608" name="Google Shape;608;p7"/>
            <p:cNvSpPr/>
            <p:nvPr/>
          </p:nvSpPr>
          <p:spPr>
            <a:xfrm>
              <a:off x="7736132" y="1216211"/>
              <a:ext cx="16708" cy="15364"/>
            </a:xfrm>
            <a:custGeom>
              <a:avLst/>
              <a:gdLst/>
              <a:ahLst/>
              <a:cxnLst/>
              <a:rect l="l" t="t" r="r" b="b"/>
              <a:pathLst>
                <a:path w="286" h="263" extrusionOk="0">
                  <a:moveTo>
                    <a:pt x="143" y="1"/>
                  </a:moveTo>
                  <a:cubicBezTo>
                    <a:pt x="60" y="1"/>
                    <a:pt x="0" y="60"/>
                    <a:pt x="0" y="132"/>
                  </a:cubicBezTo>
                  <a:cubicBezTo>
                    <a:pt x="0" y="203"/>
                    <a:pt x="60" y="263"/>
                    <a:pt x="143" y="263"/>
                  </a:cubicBezTo>
                  <a:cubicBezTo>
                    <a:pt x="226" y="263"/>
                    <a:pt x="286" y="203"/>
                    <a:pt x="274" y="132"/>
                  </a:cubicBezTo>
                  <a:cubicBezTo>
                    <a:pt x="274" y="60"/>
                    <a:pt x="214" y="1"/>
                    <a:pt x="143" y="1"/>
                  </a:cubicBezTo>
                  <a:close/>
                </a:path>
              </a:pathLst>
            </a:custGeom>
            <a:gradFill>
              <a:gsLst>
                <a:gs pos="0">
                  <a:schemeClr val="dk2"/>
                </a:gs>
                <a:gs pos="100000">
                  <a:srgbClr val="C5585A">
                    <a:alpha val="54901"/>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609" name="Google Shape;609;p7"/>
            <p:cNvSpPr/>
            <p:nvPr/>
          </p:nvSpPr>
          <p:spPr>
            <a:xfrm>
              <a:off x="7736132" y="1275330"/>
              <a:ext cx="16007" cy="15364"/>
            </a:xfrm>
            <a:custGeom>
              <a:avLst/>
              <a:gdLst/>
              <a:ahLst/>
              <a:cxnLst/>
              <a:rect l="l" t="t" r="r" b="b"/>
              <a:pathLst>
                <a:path w="274" h="263" extrusionOk="0">
                  <a:moveTo>
                    <a:pt x="143" y="1"/>
                  </a:moveTo>
                  <a:cubicBezTo>
                    <a:pt x="60" y="1"/>
                    <a:pt x="0" y="60"/>
                    <a:pt x="0" y="132"/>
                  </a:cubicBezTo>
                  <a:cubicBezTo>
                    <a:pt x="0" y="203"/>
                    <a:pt x="60" y="263"/>
                    <a:pt x="143" y="263"/>
                  </a:cubicBezTo>
                  <a:cubicBezTo>
                    <a:pt x="226" y="263"/>
                    <a:pt x="274" y="203"/>
                    <a:pt x="274" y="132"/>
                  </a:cubicBezTo>
                  <a:cubicBezTo>
                    <a:pt x="274" y="60"/>
                    <a:pt x="214" y="1"/>
                    <a:pt x="143" y="1"/>
                  </a:cubicBezTo>
                  <a:close/>
                </a:path>
              </a:pathLst>
            </a:custGeom>
            <a:gradFill>
              <a:gsLst>
                <a:gs pos="0">
                  <a:schemeClr val="dk2"/>
                </a:gs>
                <a:gs pos="100000">
                  <a:srgbClr val="C5585A">
                    <a:alpha val="54901"/>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610" name="Google Shape;610;p7"/>
            <p:cNvSpPr/>
            <p:nvPr/>
          </p:nvSpPr>
          <p:spPr>
            <a:xfrm>
              <a:off x="7736132" y="1334449"/>
              <a:ext cx="16708" cy="15364"/>
            </a:xfrm>
            <a:custGeom>
              <a:avLst/>
              <a:gdLst/>
              <a:ahLst/>
              <a:cxnLst/>
              <a:rect l="l" t="t" r="r" b="b"/>
              <a:pathLst>
                <a:path w="286" h="263" extrusionOk="0">
                  <a:moveTo>
                    <a:pt x="143" y="1"/>
                  </a:moveTo>
                  <a:cubicBezTo>
                    <a:pt x="60" y="1"/>
                    <a:pt x="0" y="60"/>
                    <a:pt x="0" y="132"/>
                  </a:cubicBezTo>
                  <a:cubicBezTo>
                    <a:pt x="0" y="203"/>
                    <a:pt x="60" y="263"/>
                    <a:pt x="143" y="263"/>
                  </a:cubicBezTo>
                  <a:cubicBezTo>
                    <a:pt x="226" y="263"/>
                    <a:pt x="286" y="203"/>
                    <a:pt x="274" y="132"/>
                  </a:cubicBezTo>
                  <a:cubicBezTo>
                    <a:pt x="274" y="60"/>
                    <a:pt x="214" y="1"/>
                    <a:pt x="143" y="1"/>
                  </a:cubicBezTo>
                  <a:close/>
                </a:path>
              </a:pathLst>
            </a:custGeom>
            <a:gradFill>
              <a:gsLst>
                <a:gs pos="0">
                  <a:schemeClr val="dk2"/>
                </a:gs>
                <a:gs pos="100000">
                  <a:srgbClr val="C5585A">
                    <a:alpha val="54901"/>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611" name="Google Shape;611;p7"/>
            <p:cNvSpPr/>
            <p:nvPr/>
          </p:nvSpPr>
          <p:spPr>
            <a:xfrm>
              <a:off x="7736132" y="1390121"/>
              <a:ext cx="16708" cy="15364"/>
            </a:xfrm>
            <a:custGeom>
              <a:avLst/>
              <a:gdLst/>
              <a:ahLst/>
              <a:cxnLst/>
              <a:rect l="l" t="t" r="r" b="b"/>
              <a:pathLst>
                <a:path w="286" h="263" extrusionOk="0">
                  <a:moveTo>
                    <a:pt x="143" y="0"/>
                  </a:moveTo>
                  <a:cubicBezTo>
                    <a:pt x="60" y="0"/>
                    <a:pt x="0" y="60"/>
                    <a:pt x="0" y="131"/>
                  </a:cubicBezTo>
                  <a:cubicBezTo>
                    <a:pt x="0" y="203"/>
                    <a:pt x="60" y="262"/>
                    <a:pt x="143" y="262"/>
                  </a:cubicBezTo>
                  <a:cubicBezTo>
                    <a:pt x="226" y="262"/>
                    <a:pt x="286" y="203"/>
                    <a:pt x="274" y="131"/>
                  </a:cubicBezTo>
                  <a:cubicBezTo>
                    <a:pt x="274" y="60"/>
                    <a:pt x="214" y="0"/>
                    <a:pt x="143" y="0"/>
                  </a:cubicBezTo>
                  <a:close/>
                </a:path>
              </a:pathLst>
            </a:custGeom>
            <a:gradFill>
              <a:gsLst>
                <a:gs pos="0">
                  <a:schemeClr val="dk2"/>
                </a:gs>
                <a:gs pos="100000">
                  <a:srgbClr val="C5585A">
                    <a:alpha val="54901"/>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612" name="Google Shape;612;p7"/>
            <p:cNvSpPr/>
            <p:nvPr/>
          </p:nvSpPr>
          <p:spPr>
            <a:xfrm>
              <a:off x="7736132" y="1449240"/>
              <a:ext cx="16708" cy="15364"/>
            </a:xfrm>
            <a:custGeom>
              <a:avLst/>
              <a:gdLst/>
              <a:ahLst/>
              <a:cxnLst/>
              <a:rect l="l" t="t" r="r" b="b"/>
              <a:pathLst>
                <a:path w="286" h="263" extrusionOk="0">
                  <a:moveTo>
                    <a:pt x="143" y="0"/>
                  </a:moveTo>
                  <a:cubicBezTo>
                    <a:pt x="60" y="0"/>
                    <a:pt x="0" y="60"/>
                    <a:pt x="0" y="131"/>
                  </a:cubicBezTo>
                  <a:cubicBezTo>
                    <a:pt x="0" y="203"/>
                    <a:pt x="60" y="262"/>
                    <a:pt x="143" y="262"/>
                  </a:cubicBezTo>
                  <a:cubicBezTo>
                    <a:pt x="226" y="262"/>
                    <a:pt x="286" y="203"/>
                    <a:pt x="274" y="131"/>
                  </a:cubicBezTo>
                  <a:cubicBezTo>
                    <a:pt x="274" y="60"/>
                    <a:pt x="214" y="0"/>
                    <a:pt x="143" y="0"/>
                  </a:cubicBezTo>
                  <a:close/>
                </a:path>
              </a:pathLst>
            </a:custGeom>
            <a:gradFill>
              <a:gsLst>
                <a:gs pos="0">
                  <a:schemeClr val="dk2"/>
                </a:gs>
                <a:gs pos="100000">
                  <a:srgbClr val="C5585A">
                    <a:alpha val="54901"/>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613" name="Google Shape;613;p7"/>
            <p:cNvSpPr/>
            <p:nvPr/>
          </p:nvSpPr>
          <p:spPr>
            <a:xfrm>
              <a:off x="7736132" y="1508359"/>
              <a:ext cx="16708" cy="15364"/>
            </a:xfrm>
            <a:custGeom>
              <a:avLst/>
              <a:gdLst/>
              <a:ahLst/>
              <a:cxnLst/>
              <a:rect l="l" t="t" r="r" b="b"/>
              <a:pathLst>
                <a:path w="286" h="263" extrusionOk="0">
                  <a:moveTo>
                    <a:pt x="143" y="0"/>
                  </a:moveTo>
                  <a:cubicBezTo>
                    <a:pt x="60" y="0"/>
                    <a:pt x="0" y="60"/>
                    <a:pt x="0" y="131"/>
                  </a:cubicBezTo>
                  <a:cubicBezTo>
                    <a:pt x="0" y="203"/>
                    <a:pt x="60" y="262"/>
                    <a:pt x="143" y="262"/>
                  </a:cubicBezTo>
                  <a:cubicBezTo>
                    <a:pt x="226" y="262"/>
                    <a:pt x="286" y="191"/>
                    <a:pt x="274" y="131"/>
                  </a:cubicBezTo>
                  <a:cubicBezTo>
                    <a:pt x="274" y="60"/>
                    <a:pt x="214" y="0"/>
                    <a:pt x="143" y="0"/>
                  </a:cubicBezTo>
                  <a:close/>
                </a:path>
              </a:pathLst>
            </a:custGeom>
            <a:gradFill>
              <a:gsLst>
                <a:gs pos="0">
                  <a:schemeClr val="dk2"/>
                </a:gs>
                <a:gs pos="100000">
                  <a:srgbClr val="C5585A">
                    <a:alpha val="54901"/>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614" name="Google Shape;614;p7"/>
            <p:cNvSpPr/>
            <p:nvPr/>
          </p:nvSpPr>
          <p:spPr>
            <a:xfrm>
              <a:off x="7680459" y="1160597"/>
              <a:ext cx="16065" cy="15364"/>
            </a:xfrm>
            <a:custGeom>
              <a:avLst/>
              <a:gdLst/>
              <a:ahLst/>
              <a:cxnLst/>
              <a:rect l="l" t="t" r="r" b="b"/>
              <a:pathLst>
                <a:path w="275" h="263" extrusionOk="0">
                  <a:moveTo>
                    <a:pt x="143" y="0"/>
                  </a:moveTo>
                  <a:cubicBezTo>
                    <a:pt x="60" y="0"/>
                    <a:pt x="1" y="60"/>
                    <a:pt x="1" y="131"/>
                  </a:cubicBezTo>
                  <a:cubicBezTo>
                    <a:pt x="1" y="203"/>
                    <a:pt x="60" y="262"/>
                    <a:pt x="143" y="262"/>
                  </a:cubicBezTo>
                  <a:cubicBezTo>
                    <a:pt x="215" y="262"/>
                    <a:pt x="274" y="203"/>
                    <a:pt x="274" y="131"/>
                  </a:cubicBezTo>
                  <a:cubicBezTo>
                    <a:pt x="274" y="60"/>
                    <a:pt x="215" y="0"/>
                    <a:pt x="143" y="0"/>
                  </a:cubicBezTo>
                  <a:close/>
                </a:path>
              </a:pathLst>
            </a:custGeom>
            <a:gradFill>
              <a:gsLst>
                <a:gs pos="0">
                  <a:schemeClr val="dk2"/>
                </a:gs>
                <a:gs pos="100000">
                  <a:srgbClr val="C5585A">
                    <a:alpha val="54901"/>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615" name="Google Shape;615;p7"/>
            <p:cNvSpPr/>
            <p:nvPr/>
          </p:nvSpPr>
          <p:spPr>
            <a:xfrm>
              <a:off x="7680459" y="1216211"/>
              <a:ext cx="16065" cy="15364"/>
            </a:xfrm>
            <a:custGeom>
              <a:avLst/>
              <a:gdLst/>
              <a:ahLst/>
              <a:cxnLst/>
              <a:rect l="l" t="t" r="r" b="b"/>
              <a:pathLst>
                <a:path w="275" h="263" extrusionOk="0">
                  <a:moveTo>
                    <a:pt x="143" y="1"/>
                  </a:moveTo>
                  <a:cubicBezTo>
                    <a:pt x="60" y="1"/>
                    <a:pt x="1" y="60"/>
                    <a:pt x="1" y="132"/>
                  </a:cubicBezTo>
                  <a:cubicBezTo>
                    <a:pt x="1" y="203"/>
                    <a:pt x="60" y="263"/>
                    <a:pt x="143" y="263"/>
                  </a:cubicBezTo>
                  <a:cubicBezTo>
                    <a:pt x="215" y="263"/>
                    <a:pt x="274" y="203"/>
                    <a:pt x="274" y="132"/>
                  </a:cubicBezTo>
                  <a:cubicBezTo>
                    <a:pt x="274" y="60"/>
                    <a:pt x="215" y="1"/>
                    <a:pt x="143" y="1"/>
                  </a:cubicBezTo>
                  <a:close/>
                </a:path>
              </a:pathLst>
            </a:custGeom>
            <a:gradFill>
              <a:gsLst>
                <a:gs pos="0">
                  <a:schemeClr val="dk2"/>
                </a:gs>
                <a:gs pos="100000">
                  <a:srgbClr val="C5585A">
                    <a:alpha val="54901"/>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616" name="Google Shape;616;p7"/>
            <p:cNvSpPr/>
            <p:nvPr/>
          </p:nvSpPr>
          <p:spPr>
            <a:xfrm>
              <a:off x="7680459" y="1275330"/>
              <a:ext cx="16065" cy="15364"/>
            </a:xfrm>
            <a:custGeom>
              <a:avLst/>
              <a:gdLst/>
              <a:ahLst/>
              <a:cxnLst/>
              <a:rect l="l" t="t" r="r" b="b"/>
              <a:pathLst>
                <a:path w="275" h="263" extrusionOk="0">
                  <a:moveTo>
                    <a:pt x="143" y="1"/>
                  </a:moveTo>
                  <a:cubicBezTo>
                    <a:pt x="60" y="1"/>
                    <a:pt x="1" y="60"/>
                    <a:pt x="1" y="132"/>
                  </a:cubicBezTo>
                  <a:cubicBezTo>
                    <a:pt x="1" y="203"/>
                    <a:pt x="60" y="263"/>
                    <a:pt x="143" y="263"/>
                  </a:cubicBezTo>
                  <a:cubicBezTo>
                    <a:pt x="215" y="263"/>
                    <a:pt x="274" y="203"/>
                    <a:pt x="274" y="132"/>
                  </a:cubicBezTo>
                  <a:cubicBezTo>
                    <a:pt x="274" y="60"/>
                    <a:pt x="215" y="1"/>
                    <a:pt x="143" y="1"/>
                  </a:cubicBezTo>
                  <a:close/>
                </a:path>
              </a:pathLst>
            </a:custGeom>
            <a:gradFill>
              <a:gsLst>
                <a:gs pos="0">
                  <a:schemeClr val="dk2"/>
                </a:gs>
                <a:gs pos="100000">
                  <a:srgbClr val="C5585A">
                    <a:alpha val="54901"/>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617" name="Google Shape;617;p7"/>
            <p:cNvSpPr/>
            <p:nvPr/>
          </p:nvSpPr>
          <p:spPr>
            <a:xfrm>
              <a:off x="7680459" y="1334449"/>
              <a:ext cx="16065" cy="15364"/>
            </a:xfrm>
            <a:custGeom>
              <a:avLst/>
              <a:gdLst/>
              <a:ahLst/>
              <a:cxnLst/>
              <a:rect l="l" t="t" r="r" b="b"/>
              <a:pathLst>
                <a:path w="275" h="263" extrusionOk="0">
                  <a:moveTo>
                    <a:pt x="143" y="1"/>
                  </a:moveTo>
                  <a:cubicBezTo>
                    <a:pt x="60" y="1"/>
                    <a:pt x="1" y="60"/>
                    <a:pt x="1" y="132"/>
                  </a:cubicBezTo>
                  <a:cubicBezTo>
                    <a:pt x="1" y="203"/>
                    <a:pt x="60" y="263"/>
                    <a:pt x="143" y="263"/>
                  </a:cubicBezTo>
                  <a:cubicBezTo>
                    <a:pt x="215" y="263"/>
                    <a:pt x="274" y="203"/>
                    <a:pt x="274" y="132"/>
                  </a:cubicBezTo>
                  <a:cubicBezTo>
                    <a:pt x="274" y="60"/>
                    <a:pt x="215" y="1"/>
                    <a:pt x="143" y="1"/>
                  </a:cubicBezTo>
                  <a:close/>
                </a:path>
              </a:pathLst>
            </a:custGeom>
            <a:gradFill>
              <a:gsLst>
                <a:gs pos="0">
                  <a:schemeClr val="dk2"/>
                </a:gs>
                <a:gs pos="100000">
                  <a:srgbClr val="C5585A">
                    <a:alpha val="54901"/>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618" name="Google Shape;618;p7"/>
            <p:cNvSpPr/>
            <p:nvPr/>
          </p:nvSpPr>
          <p:spPr>
            <a:xfrm>
              <a:off x="7680459" y="1390121"/>
              <a:ext cx="16065" cy="15364"/>
            </a:xfrm>
            <a:custGeom>
              <a:avLst/>
              <a:gdLst/>
              <a:ahLst/>
              <a:cxnLst/>
              <a:rect l="l" t="t" r="r" b="b"/>
              <a:pathLst>
                <a:path w="275" h="263" extrusionOk="0">
                  <a:moveTo>
                    <a:pt x="143" y="0"/>
                  </a:moveTo>
                  <a:cubicBezTo>
                    <a:pt x="60" y="0"/>
                    <a:pt x="1" y="60"/>
                    <a:pt x="1" y="131"/>
                  </a:cubicBezTo>
                  <a:cubicBezTo>
                    <a:pt x="1" y="203"/>
                    <a:pt x="60" y="262"/>
                    <a:pt x="143" y="262"/>
                  </a:cubicBezTo>
                  <a:cubicBezTo>
                    <a:pt x="215" y="262"/>
                    <a:pt x="274" y="203"/>
                    <a:pt x="274" y="131"/>
                  </a:cubicBezTo>
                  <a:cubicBezTo>
                    <a:pt x="274" y="60"/>
                    <a:pt x="215" y="0"/>
                    <a:pt x="143" y="0"/>
                  </a:cubicBezTo>
                  <a:close/>
                </a:path>
              </a:pathLst>
            </a:custGeom>
            <a:gradFill>
              <a:gsLst>
                <a:gs pos="0">
                  <a:schemeClr val="dk2"/>
                </a:gs>
                <a:gs pos="100000">
                  <a:srgbClr val="C5585A">
                    <a:alpha val="54901"/>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619" name="Google Shape;619;p7"/>
            <p:cNvSpPr/>
            <p:nvPr/>
          </p:nvSpPr>
          <p:spPr>
            <a:xfrm>
              <a:off x="7680459" y="1449240"/>
              <a:ext cx="16065" cy="15364"/>
            </a:xfrm>
            <a:custGeom>
              <a:avLst/>
              <a:gdLst/>
              <a:ahLst/>
              <a:cxnLst/>
              <a:rect l="l" t="t" r="r" b="b"/>
              <a:pathLst>
                <a:path w="275" h="263" extrusionOk="0">
                  <a:moveTo>
                    <a:pt x="143" y="0"/>
                  </a:moveTo>
                  <a:cubicBezTo>
                    <a:pt x="60" y="0"/>
                    <a:pt x="1" y="60"/>
                    <a:pt x="1" y="131"/>
                  </a:cubicBezTo>
                  <a:cubicBezTo>
                    <a:pt x="1" y="203"/>
                    <a:pt x="60" y="262"/>
                    <a:pt x="143" y="262"/>
                  </a:cubicBezTo>
                  <a:cubicBezTo>
                    <a:pt x="215" y="262"/>
                    <a:pt x="274" y="203"/>
                    <a:pt x="274" y="131"/>
                  </a:cubicBezTo>
                  <a:cubicBezTo>
                    <a:pt x="274" y="60"/>
                    <a:pt x="215" y="0"/>
                    <a:pt x="143" y="0"/>
                  </a:cubicBezTo>
                  <a:close/>
                </a:path>
              </a:pathLst>
            </a:custGeom>
            <a:gradFill>
              <a:gsLst>
                <a:gs pos="0">
                  <a:schemeClr val="dk2"/>
                </a:gs>
                <a:gs pos="100000">
                  <a:srgbClr val="C5585A">
                    <a:alpha val="54901"/>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620" name="Google Shape;620;p7"/>
            <p:cNvSpPr/>
            <p:nvPr/>
          </p:nvSpPr>
          <p:spPr>
            <a:xfrm>
              <a:off x="7680459" y="1508359"/>
              <a:ext cx="16065" cy="15364"/>
            </a:xfrm>
            <a:custGeom>
              <a:avLst/>
              <a:gdLst/>
              <a:ahLst/>
              <a:cxnLst/>
              <a:rect l="l" t="t" r="r" b="b"/>
              <a:pathLst>
                <a:path w="275" h="263" extrusionOk="0">
                  <a:moveTo>
                    <a:pt x="143" y="0"/>
                  </a:moveTo>
                  <a:cubicBezTo>
                    <a:pt x="60" y="0"/>
                    <a:pt x="1" y="60"/>
                    <a:pt x="1" y="131"/>
                  </a:cubicBezTo>
                  <a:cubicBezTo>
                    <a:pt x="1" y="203"/>
                    <a:pt x="60" y="262"/>
                    <a:pt x="143" y="262"/>
                  </a:cubicBezTo>
                  <a:cubicBezTo>
                    <a:pt x="215" y="262"/>
                    <a:pt x="274" y="191"/>
                    <a:pt x="274" y="131"/>
                  </a:cubicBezTo>
                  <a:cubicBezTo>
                    <a:pt x="274" y="60"/>
                    <a:pt x="215" y="0"/>
                    <a:pt x="143" y="0"/>
                  </a:cubicBezTo>
                  <a:close/>
                </a:path>
              </a:pathLst>
            </a:custGeom>
            <a:gradFill>
              <a:gsLst>
                <a:gs pos="0">
                  <a:schemeClr val="dk2"/>
                </a:gs>
                <a:gs pos="100000">
                  <a:srgbClr val="C5585A">
                    <a:alpha val="54901"/>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621" name="Google Shape;621;p7"/>
            <p:cNvSpPr/>
            <p:nvPr/>
          </p:nvSpPr>
          <p:spPr>
            <a:xfrm>
              <a:off x="7624144" y="1216211"/>
              <a:ext cx="16007" cy="15364"/>
            </a:xfrm>
            <a:custGeom>
              <a:avLst/>
              <a:gdLst/>
              <a:ahLst/>
              <a:cxnLst/>
              <a:rect l="l" t="t" r="r" b="b"/>
              <a:pathLst>
                <a:path w="274" h="263" extrusionOk="0">
                  <a:moveTo>
                    <a:pt x="131" y="1"/>
                  </a:moveTo>
                  <a:cubicBezTo>
                    <a:pt x="60" y="1"/>
                    <a:pt x="0" y="60"/>
                    <a:pt x="0" y="132"/>
                  </a:cubicBezTo>
                  <a:cubicBezTo>
                    <a:pt x="0" y="203"/>
                    <a:pt x="60" y="263"/>
                    <a:pt x="131" y="263"/>
                  </a:cubicBezTo>
                  <a:cubicBezTo>
                    <a:pt x="214" y="263"/>
                    <a:pt x="274" y="203"/>
                    <a:pt x="274" y="132"/>
                  </a:cubicBezTo>
                  <a:cubicBezTo>
                    <a:pt x="274" y="60"/>
                    <a:pt x="214" y="1"/>
                    <a:pt x="131" y="1"/>
                  </a:cubicBezTo>
                  <a:close/>
                </a:path>
              </a:pathLst>
            </a:custGeom>
            <a:gradFill>
              <a:gsLst>
                <a:gs pos="0">
                  <a:schemeClr val="dk2"/>
                </a:gs>
                <a:gs pos="100000">
                  <a:srgbClr val="C5585A">
                    <a:alpha val="54901"/>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622" name="Google Shape;622;p7"/>
            <p:cNvSpPr/>
            <p:nvPr/>
          </p:nvSpPr>
          <p:spPr>
            <a:xfrm>
              <a:off x="7624144" y="1274629"/>
              <a:ext cx="16007" cy="16065"/>
            </a:xfrm>
            <a:custGeom>
              <a:avLst/>
              <a:gdLst/>
              <a:ahLst/>
              <a:cxnLst/>
              <a:rect l="l" t="t" r="r" b="b"/>
              <a:pathLst>
                <a:path w="274" h="275" extrusionOk="0">
                  <a:moveTo>
                    <a:pt x="131" y="1"/>
                  </a:moveTo>
                  <a:cubicBezTo>
                    <a:pt x="60" y="1"/>
                    <a:pt x="0" y="72"/>
                    <a:pt x="0" y="144"/>
                  </a:cubicBezTo>
                  <a:cubicBezTo>
                    <a:pt x="0" y="215"/>
                    <a:pt x="60" y="275"/>
                    <a:pt x="131" y="275"/>
                  </a:cubicBezTo>
                  <a:cubicBezTo>
                    <a:pt x="203" y="275"/>
                    <a:pt x="274" y="215"/>
                    <a:pt x="274" y="144"/>
                  </a:cubicBezTo>
                  <a:cubicBezTo>
                    <a:pt x="274" y="72"/>
                    <a:pt x="203" y="1"/>
                    <a:pt x="131" y="1"/>
                  </a:cubicBezTo>
                  <a:close/>
                </a:path>
              </a:pathLst>
            </a:custGeom>
            <a:gradFill>
              <a:gsLst>
                <a:gs pos="0">
                  <a:schemeClr val="dk2"/>
                </a:gs>
                <a:gs pos="100000">
                  <a:srgbClr val="C5585A">
                    <a:alpha val="54901"/>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623" name="Google Shape;623;p7"/>
            <p:cNvSpPr/>
            <p:nvPr/>
          </p:nvSpPr>
          <p:spPr>
            <a:xfrm>
              <a:off x="7624144" y="1334449"/>
              <a:ext cx="16007" cy="15364"/>
            </a:xfrm>
            <a:custGeom>
              <a:avLst/>
              <a:gdLst/>
              <a:ahLst/>
              <a:cxnLst/>
              <a:rect l="l" t="t" r="r" b="b"/>
              <a:pathLst>
                <a:path w="274" h="263" extrusionOk="0">
                  <a:moveTo>
                    <a:pt x="131" y="1"/>
                  </a:moveTo>
                  <a:cubicBezTo>
                    <a:pt x="60" y="1"/>
                    <a:pt x="0" y="60"/>
                    <a:pt x="0" y="132"/>
                  </a:cubicBezTo>
                  <a:cubicBezTo>
                    <a:pt x="0" y="203"/>
                    <a:pt x="60" y="263"/>
                    <a:pt x="131" y="263"/>
                  </a:cubicBezTo>
                  <a:cubicBezTo>
                    <a:pt x="214" y="263"/>
                    <a:pt x="274" y="203"/>
                    <a:pt x="274" y="132"/>
                  </a:cubicBezTo>
                  <a:cubicBezTo>
                    <a:pt x="274" y="60"/>
                    <a:pt x="214" y="1"/>
                    <a:pt x="131" y="1"/>
                  </a:cubicBezTo>
                  <a:close/>
                </a:path>
              </a:pathLst>
            </a:custGeom>
            <a:gradFill>
              <a:gsLst>
                <a:gs pos="0">
                  <a:schemeClr val="dk2"/>
                </a:gs>
                <a:gs pos="100000">
                  <a:srgbClr val="C5585A">
                    <a:alpha val="54901"/>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624" name="Google Shape;624;p7"/>
            <p:cNvSpPr/>
            <p:nvPr/>
          </p:nvSpPr>
          <p:spPr>
            <a:xfrm>
              <a:off x="7624144" y="1390121"/>
              <a:ext cx="16007" cy="15364"/>
            </a:xfrm>
            <a:custGeom>
              <a:avLst/>
              <a:gdLst/>
              <a:ahLst/>
              <a:cxnLst/>
              <a:rect l="l" t="t" r="r" b="b"/>
              <a:pathLst>
                <a:path w="274" h="263" extrusionOk="0">
                  <a:moveTo>
                    <a:pt x="131" y="0"/>
                  </a:moveTo>
                  <a:cubicBezTo>
                    <a:pt x="60" y="0"/>
                    <a:pt x="0" y="60"/>
                    <a:pt x="0" y="131"/>
                  </a:cubicBezTo>
                  <a:cubicBezTo>
                    <a:pt x="0" y="203"/>
                    <a:pt x="60" y="262"/>
                    <a:pt x="131" y="262"/>
                  </a:cubicBezTo>
                  <a:cubicBezTo>
                    <a:pt x="214" y="262"/>
                    <a:pt x="274" y="203"/>
                    <a:pt x="274" y="131"/>
                  </a:cubicBezTo>
                  <a:cubicBezTo>
                    <a:pt x="274" y="60"/>
                    <a:pt x="214" y="0"/>
                    <a:pt x="131" y="0"/>
                  </a:cubicBezTo>
                  <a:close/>
                </a:path>
              </a:pathLst>
            </a:custGeom>
            <a:gradFill>
              <a:gsLst>
                <a:gs pos="0">
                  <a:schemeClr val="dk2"/>
                </a:gs>
                <a:gs pos="100000">
                  <a:srgbClr val="C5585A">
                    <a:alpha val="54901"/>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625" name="Google Shape;625;p7"/>
            <p:cNvSpPr/>
            <p:nvPr/>
          </p:nvSpPr>
          <p:spPr>
            <a:xfrm>
              <a:off x="7624144" y="1447838"/>
              <a:ext cx="16007" cy="16065"/>
            </a:xfrm>
            <a:custGeom>
              <a:avLst/>
              <a:gdLst/>
              <a:ahLst/>
              <a:cxnLst/>
              <a:rect l="l" t="t" r="r" b="b"/>
              <a:pathLst>
                <a:path w="274" h="275" extrusionOk="0">
                  <a:moveTo>
                    <a:pt x="131" y="0"/>
                  </a:moveTo>
                  <a:cubicBezTo>
                    <a:pt x="60" y="0"/>
                    <a:pt x="0" y="60"/>
                    <a:pt x="0" y="143"/>
                  </a:cubicBezTo>
                  <a:cubicBezTo>
                    <a:pt x="0" y="215"/>
                    <a:pt x="60" y="274"/>
                    <a:pt x="131" y="274"/>
                  </a:cubicBezTo>
                  <a:cubicBezTo>
                    <a:pt x="203" y="274"/>
                    <a:pt x="274" y="215"/>
                    <a:pt x="274" y="143"/>
                  </a:cubicBezTo>
                  <a:cubicBezTo>
                    <a:pt x="274" y="60"/>
                    <a:pt x="203" y="0"/>
                    <a:pt x="131" y="0"/>
                  </a:cubicBezTo>
                  <a:close/>
                </a:path>
              </a:pathLst>
            </a:custGeom>
            <a:gradFill>
              <a:gsLst>
                <a:gs pos="0">
                  <a:schemeClr val="dk2"/>
                </a:gs>
                <a:gs pos="100000">
                  <a:srgbClr val="C5585A">
                    <a:alpha val="54901"/>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626" name="Google Shape;626;p7"/>
            <p:cNvSpPr/>
            <p:nvPr/>
          </p:nvSpPr>
          <p:spPr>
            <a:xfrm>
              <a:off x="7624144" y="1508359"/>
              <a:ext cx="16007" cy="15364"/>
            </a:xfrm>
            <a:custGeom>
              <a:avLst/>
              <a:gdLst/>
              <a:ahLst/>
              <a:cxnLst/>
              <a:rect l="l" t="t" r="r" b="b"/>
              <a:pathLst>
                <a:path w="274" h="263" extrusionOk="0">
                  <a:moveTo>
                    <a:pt x="131" y="0"/>
                  </a:moveTo>
                  <a:cubicBezTo>
                    <a:pt x="60" y="0"/>
                    <a:pt x="0" y="60"/>
                    <a:pt x="0" y="131"/>
                  </a:cubicBezTo>
                  <a:cubicBezTo>
                    <a:pt x="0" y="203"/>
                    <a:pt x="60" y="262"/>
                    <a:pt x="131" y="262"/>
                  </a:cubicBezTo>
                  <a:cubicBezTo>
                    <a:pt x="214" y="262"/>
                    <a:pt x="274" y="191"/>
                    <a:pt x="274" y="131"/>
                  </a:cubicBezTo>
                  <a:cubicBezTo>
                    <a:pt x="274" y="60"/>
                    <a:pt x="214" y="0"/>
                    <a:pt x="131" y="0"/>
                  </a:cubicBezTo>
                  <a:close/>
                </a:path>
              </a:pathLst>
            </a:custGeom>
            <a:gradFill>
              <a:gsLst>
                <a:gs pos="0">
                  <a:schemeClr val="dk2"/>
                </a:gs>
                <a:gs pos="100000">
                  <a:srgbClr val="C5585A">
                    <a:alpha val="54901"/>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627" name="Google Shape;627;p7"/>
            <p:cNvSpPr/>
            <p:nvPr/>
          </p:nvSpPr>
          <p:spPr>
            <a:xfrm>
              <a:off x="7567771" y="1275330"/>
              <a:ext cx="15364" cy="15364"/>
            </a:xfrm>
            <a:custGeom>
              <a:avLst/>
              <a:gdLst/>
              <a:ahLst/>
              <a:cxnLst/>
              <a:rect l="l" t="t" r="r" b="b"/>
              <a:pathLst>
                <a:path w="263" h="263" extrusionOk="0">
                  <a:moveTo>
                    <a:pt x="132" y="1"/>
                  </a:moveTo>
                  <a:cubicBezTo>
                    <a:pt x="60" y="1"/>
                    <a:pt x="1" y="60"/>
                    <a:pt x="1" y="132"/>
                  </a:cubicBezTo>
                  <a:cubicBezTo>
                    <a:pt x="1" y="203"/>
                    <a:pt x="60" y="263"/>
                    <a:pt x="132" y="263"/>
                  </a:cubicBezTo>
                  <a:cubicBezTo>
                    <a:pt x="203" y="263"/>
                    <a:pt x="263" y="203"/>
                    <a:pt x="263" y="132"/>
                  </a:cubicBezTo>
                  <a:cubicBezTo>
                    <a:pt x="263" y="60"/>
                    <a:pt x="203" y="1"/>
                    <a:pt x="132" y="1"/>
                  </a:cubicBezTo>
                  <a:close/>
                </a:path>
              </a:pathLst>
            </a:custGeom>
            <a:gradFill>
              <a:gsLst>
                <a:gs pos="0">
                  <a:schemeClr val="dk2"/>
                </a:gs>
                <a:gs pos="100000">
                  <a:srgbClr val="C5585A">
                    <a:alpha val="54901"/>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628" name="Google Shape;628;p7"/>
            <p:cNvSpPr/>
            <p:nvPr/>
          </p:nvSpPr>
          <p:spPr>
            <a:xfrm>
              <a:off x="7567771" y="1334449"/>
              <a:ext cx="15364" cy="15364"/>
            </a:xfrm>
            <a:custGeom>
              <a:avLst/>
              <a:gdLst/>
              <a:ahLst/>
              <a:cxnLst/>
              <a:rect l="l" t="t" r="r" b="b"/>
              <a:pathLst>
                <a:path w="263" h="263" extrusionOk="0">
                  <a:moveTo>
                    <a:pt x="132" y="1"/>
                  </a:moveTo>
                  <a:cubicBezTo>
                    <a:pt x="60" y="1"/>
                    <a:pt x="1" y="60"/>
                    <a:pt x="1" y="132"/>
                  </a:cubicBezTo>
                  <a:cubicBezTo>
                    <a:pt x="1" y="203"/>
                    <a:pt x="60" y="263"/>
                    <a:pt x="132" y="263"/>
                  </a:cubicBezTo>
                  <a:cubicBezTo>
                    <a:pt x="203" y="263"/>
                    <a:pt x="263" y="203"/>
                    <a:pt x="263" y="132"/>
                  </a:cubicBezTo>
                  <a:cubicBezTo>
                    <a:pt x="263" y="60"/>
                    <a:pt x="203" y="1"/>
                    <a:pt x="132" y="1"/>
                  </a:cubicBezTo>
                  <a:close/>
                </a:path>
              </a:pathLst>
            </a:custGeom>
            <a:gradFill>
              <a:gsLst>
                <a:gs pos="0">
                  <a:schemeClr val="dk2"/>
                </a:gs>
                <a:gs pos="100000">
                  <a:srgbClr val="C5585A">
                    <a:alpha val="54901"/>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629" name="Google Shape;629;p7"/>
            <p:cNvSpPr/>
            <p:nvPr/>
          </p:nvSpPr>
          <p:spPr>
            <a:xfrm>
              <a:off x="7567771" y="1390121"/>
              <a:ext cx="15364" cy="15364"/>
            </a:xfrm>
            <a:custGeom>
              <a:avLst/>
              <a:gdLst/>
              <a:ahLst/>
              <a:cxnLst/>
              <a:rect l="l" t="t" r="r" b="b"/>
              <a:pathLst>
                <a:path w="263" h="263" extrusionOk="0">
                  <a:moveTo>
                    <a:pt x="132" y="0"/>
                  </a:moveTo>
                  <a:cubicBezTo>
                    <a:pt x="60" y="0"/>
                    <a:pt x="1" y="60"/>
                    <a:pt x="1" y="131"/>
                  </a:cubicBezTo>
                  <a:cubicBezTo>
                    <a:pt x="1" y="203"/>
                    <a:pt x="60" y="262"/>
                    <a:pt x="132" y="262"/>
                  </a:cubicBezTo>
                  <a:cubicBezTo>
                    <a:pt x="203" y="262"/>
                    <a:pt x="263" y="203"/>
                    <a:pt x="263" y="131"/>
                  </a:cubicBezTo>
                  <a:cubicBezTo>
                    <a:pt x="263" y="60"/>
                    <a:pt x="203" y="0"/>
                    <a:pt x="132" y="0"/>
                  </a:cubicBezTo>
                  <a:close/>
                </a:path>
              </a:pathLst>
            </a:custGeom>
            <a:gradFill>
              <a:gsLst>
                <a:gs pos="0">
                  <a:schemeClr val="dk2"/>
                </a:gs>
                <a:gs pos="100000">
                  <a:srgbClr val="C5585A">
                    <a:alpha val="54901"/>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630" name="Google Shape;630;p7"/>
            <p:cNvSpPr/>
            <p:nvPr/>
          </p:nvSpPr>
          <p:spPr>
            <a:xfrm>
              <a:off x="7567771" y="1449240"/>
              <a:ext cx="15364" cy="15364"/>
            </a:xfrm>
            <a:custGeom>
              <a:avLst/>
              <a:gdLst/>
              <a:ahLst/>
              <a:cxnLst/>
              <a:rect l="l" t="t" r="r" b="b"/>
              <a:pathLst>
                <a:path w="263" h="263" extrusionOk="0">
                  <a:moveTo>
                    <a:pt x="132" y="0"/>
                  </a:moveTo>
                  <a:cubicBezTo>
                    <a:pt x="60" y="0"/>
                    <a:pt x="1" y="60"/>
                    <a:pt x="1" y="131"/>
                  </a:cubicBezTo>
                  <a:cubicBezTo>
                    <a:pt x="1" y="203"/>
                    <a:pt x="60" y="262"/>
                    <a:pt x="132" y="262"/>
                  </a:cubicBezTo>
                  <a:cubicBezTo>
                    <a:pt x="203" y="262"/>
                    <a:pt x="263" y="203"/>
                    <a:pt x="263" y="131"/>
                  </a:cubicBezTo>
                  <a:cubicBezTo>
                    <a:pt x="263" y="60"/>
                    <a:pt x="203" y="0"/>
                    <a:pt x="132" y="0"/>
                  </a:cubicBezTo>
                  <a:close/>
                </a:path>
              </a:pathLst>
            </a:custGeom>
            <a:gradFill>
              <a:gsLst>
                <a:gs pos="0">
                  <a:schemeClr val="dk2"/>
                </a:gs>
                <a:gs pos="100000">
                  <a:srgbClr val="C5585A">
                    <a:alpha val="54901"/>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631" name="Google Shape;631;p7"/>
            <p:cNvSpPr/>
            <p:nvPr/>
          </p:nvSpPr>
          <p:spPr>
            <a:xfrm>
              <a:off x="7567771" y="1508359"/>
              <a:ext cx="15364" cy="15364"/>
            </a:xfrm>
            <a:custGeom>
              <a:avLst/>
              <a:gdLst/>
              <a:ahLst/>
              <a:cxnLst/>
              <a:rect l="l" t="t" r="r" b="b"/>
              <a:pathLst>
                <a:path w="263" h="263" extrusionOk="0">
                  <a:moveTo>
                    <a:pt x="132" y="0"/>
                  </a:moveTo>
                  <a:cubicBezTo>
                    <a:pt x="60" y="0"/>
                    <a:pt x="1" y="60"/>
                    <a:pt x="1" y="131"/>
                  </a:cubicBezTo>
                  <a:cubicBezTo>
                    <a:pt x="1" y="203"/>
                    <a:pt x="60" y="262"/>
                    <a:pt x="132" y="262"/>
                  </a:cubicBezTo>
                  <a:cubicBezTo>
                    <a:pt x="203" y="262"/>
                    <a:pt x="263" y="191"/>
                    <a:pt x="263" y="131"/>
                  </a:cubicBezTo>
                  <a:cubicBezTo>
                    <a:pt x="263" y="60"/>
                    <a:pt x="203" y="0"/>
                    <a:pt x="132" y="0"/>
                  </a:cubicBezTo>
                  <a:close/>
                </a:path>
              </a:pathLst>
            </a:custGeom>
            <a:gradFill>
              <a:gsLst>
                <a:gs pos="0">
                  <a:schemeClr val="dk2"/>
                </a:gs>
                <a:gs pos="100000">
                  <a:srgbClr val="C5585A">
                    <a:alpha val="54901"/>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632" name="Google Shape;632;p7"/>
            <p:cNvSpPr/>
            <p:nvPr/>
          </p:nvSpPr>
          <p:spPr>
            <a:xfrm>
              <a:off x="7511456" y="1334449"/>
              <a:ext cx="15364" cy="15364"/>
            </a:xfrm>
            <a:custGeom>
              <a:avLst/>
              <a:gdLst/>
              <a:ahLst/>
              <a:cxnLst/>
              <a:rect l="l" t="t" r="r" b="b"/>
              <a:pathLst>
                <a:path w="263" h="263" extrusionOk="0">
                  <a:moveTo>
                    <a:pt x="131" y="1"/>
                  </a:moveTo>
                  <a:cubicBezTo>
                    <a:pt x="60" y="1"/>
                    <a:pt x="0" y="60"/>
                    <a:pt x="0" y="132"/>
                  </a:cubicBezTo>
                  <a:cubicBezTo>
                    <a:pt x="0" y="203"/>
                    <a:pt x="60" y="263"/>
                    <a:pt x="131" y="263"/>
                  </a:cubicBezTo>
                  <a:cubicBezTo>
                    <a:pt x="203" y="263"/>
                    <a:pt x="262" y="203"/>
                    <a:pt x="262" y="132"/>
                  </a:cubicBezTo>
                  <a:cubicBezTo>
                    <a:pt x="262" y="60"/>
                    <a:pt x="203" y="1"/>
                    <a:pt x="131" y="1"/>
                  </a:cubicBezTo>
                  <a:close/>
                </a:path>
              </a:pathLst>
            </a:custGeom>
            <a:gradFill>
              <a:gsLst>
                <a:gs pos="0">
                  <a:schemeClr val="dk2"/>
                </a:gs>
                <a:gs pos="100000">
                  <a:srgbClr val="C5585A">
                    <a:alpha val="54901"/>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633" name="Google Shape;633;p7"/>
            <p:cNvSpPr/>
            <p:nvPr/>
          </p:nvSpPr>
          <p:spPr>
            <a:xfrm>
              <a:off x="7511456" y="1390121"/>
              <a:ext cx="15364" cy="15364"/>
            </a:xfrm>
            <a:custGeom>
              <a:avLst/>
              <a:gdLst/>
              <a:ahLst/>
              <a:cxnLst/>
              <a:rect l="l" t="t" r="r" b="b"/>
              <a:pathLst>
                <a:path w="263" h="263" extrusionOk="0">
                  <a:moveTo>
                    <a:pt x="131" y="0"/>
                  </a:moveTo>
                  <a:cubicBezTo>
                    <a:pt x="60" y="0"/>
                    <a:pt x="0" y="60"/>
                    <a:pt x="0" y="131"/>
                  </a:cubicBezTo>
                  <a:cubicBezTo>
                    <a:pt x="0" y="203"/>
                    <a:pt x="60" y="262"/>
                    <a:pt x="131" y="262"/>
                  </a:cubicBezTo>
                  <a:cubicBezTo>
                    <a:pt x="203" y="262"/>
                    <a:pt x="262" y="203"/>
                    <a:pt x="262" y="131"/>
                  </a:cubicBezTo>
                  <a:cubicBezTo>
                    <a:pt x="262" y="60"/>
                    <a:pt x="203" y="0"/>
                    <a:pt x="131" y="0"/>
                  </a:cubicBezTo>
                  <a:close/>
                </a:path>
              </a:pathLst>
            </a:custGeom>
            <a:gradFill>
              <a:gsLst>
                <a:gs pos="0">
                  <a:schemeClr val="dk2"/>
                </a:gs>
                <a:gs pos="100000">
                  <a:srgbClr val="C5585A">
                    <a:alpha val="54901"/>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634" name="Google Shape;634;p7"/>
            <p:cNvSpPr/>
            <p:nvPr/>
          </p:nvSpPr>
          <p:spPr>
            <a:xfrm>
              <a:off x="7511456" y="1447838"/>
              <a:ext cx="15364" cy="16065"/>
            </a:xfrm>
            <a:custGeom>
              <a:avLst/>
              <a:gdLst/>
              <a:ahLst/>
              <a:cxnLst/>
              <a:rect l="l" t="t" r="r" b="b"/>
              <a:pathLst>
                <a:path w="263" h="275" extrusionOk="0">
                  <a:moveTo>
                    <a:pt x="131" y="0"/>
                  </a:moveTo>
                  <a:cubicBezTo>
                    <a:pt x="60" y="0"/>
                    <a:pt x="0" y="60"/>
                    <a:pt x="0" y="143"/>
                  </a:cubicBezTo>
                  <a:cubicBezTo>
                    <a:pt x="0" y="215"/>
                    <a:pt x="60" y="274"/>
                    <a:pt x="131" y="274"/>
                  </a:cubicBezTo>
                  <a:cubicBezTo>
                    <a:pt x="203" y="274"/>
                    <a:pt x="262" y="215"/>
                    <a:pt x="262" y="143"/>
                  </a:cubicBezTo>
                  <a:cubicBezTo>
                    <a:pt x="262" y="60"/>
                    <a:pt x="203" y="0"/>
                    <a:pt x="131" y="0"/>
                  </a:cubicBezTo>
                  <a:close/>
                </a:path>
              </a:pathLst>
            </a:custGeom>
            <a:gradFill>
              <a:gsLst>
                <a:gs pos="0">
                  <a:schemeClr val="dk2"/>
                </a:gs>
                <a:gs pos="100000">
                  <a:srgbClr val="C5585A">
                    <a:alpha val="54901"/>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635" name="Google Shape;635;p7"/>
            <p:cNvSpPr/>
            <p:nvPr/>
          </p:nvSpPr>
          <p:spPr>
            <a:xfrm>
              <a:off x="7511456" y="1508359"/>
              <a:ext cx="15364" cy="15364"/>
            </a:xfrm>
            <a:custGeom>
              <a:avLst/>
              <a:gdLst/>
              <a:ahLst/>
              <a:cxnLst/>
              <a:rect l="l" t="t" r="r" b="b"/>
              <a:pathLst>
                <a:path w="263" h="263" extrusionOk="0">
                  <a:moveTo>
                    <a:pt x="131" y="0"/>
                  </a:moveTo>
                  <a:cubicBezTo>
                    <a:pt x="60" y="0"/>
                    <a:pt x="0" y="60"/>
                    <a:pt x="0" y="131"/>
                  </a:cubicBezTo>
                  <a:cubicBezTo>
                    <a:pt x="0" y="203"/>
                    <a:pt x="60" y="262"/>
                    <a:pt x="131" y="262"/>
                  </a:cubicBezTo>
                  <a:cubicBezTo>
                    <a:pt x="203" y="262"/>
                    <a:pt x="262" y="191"/>
                    <a:pt x="262" y="131"/>
                  </a:cubicBezTo>
                  <a:cubicBezTo>
                    <a:pt x="262" y="60"/>
                    <a:pt x="203" y="0"/>
                    <a:pt x="131" y="0"/>
                  </a:cubicBezTo>
                  <a:close/>
                </a:path>
              </a:pathLst>
            </a:custGeom>
            <a:gradFill>
              <a:gsLst>
                <a:gs pos="0">
                  <a:schemeClr val="dk2"/>
                </a:gs>
                <a:gs pos="100000">
                  <a:srgbClr val="C5585A">
                    <a:alpha val="54901"/>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636" name="Google Shape;636;p7"/>
            <p:cNvSpPr/>
            <p:nvPr/>
          </p:nvSpPr>
          <p:spPr>
            <a:xfrm>
              <a:off x="7454381" y="1390121"/>
              <a:ext cx="16065" cy="15364"/>
            </a:xfrm>
            <a:custGeom>
              <a:avLst/>
              <a:gdLst/>
              <a:ahLst/>
              <a:cxnLst/>
              <a:rect l="l" t="t" r="r" b="b"/>
              <a:pathLst>
                <a:path w="275" h="263" extrusionOk="0">
                  <a:moveTo>
                    <a:pt x="144" y="0"/>
                  </a:moveTo>
                  <a:cubicBezTo>
                    <a:pt x="61" y="0"/>
                    <a:pt x="1" y="60"/>
                    <a:pt x="1" y="131"/>
                  </a:cubicBezTo>
                  <a:cubicBezTo>
                    <a:pt x="1" y="203"/>
                    <a:pt x="61" y="262"/>
                    <a:pt x="144" y="262"/>
                  </a:cubicBezTo>
                  <a:cubicBezTo>
                    <a:pt x="215" y="262"/>
                    <a:pt x="275" y="203"/>
                    <a:pt x="275" y="131"/>
                  </a:cubicBezTo>
                  <a:cubicBezTo>
                    <a:pt x="275" y="60"/>
                    <a:pt x="215" y="0"/>
                    <a:pt x="144" y="0"/>
                  </a:cubicBezTo>
                  <a:close/>
                </a:path>
              </a:pathLst>
            </a:custGeom>
            <a:gradFill>
              <a:gsLst>
                <a:gs pos="0">
                  <a:schemeClr val="dk2"/>
                </a:gs>
                <a:gs pos="100000">
                  <a:srgbClr val="C5585A">
                    <a:alpha val="54901"/>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637" name="Google Shape;637;p7"/>
            <p:cNvSpPr/>
            <p:nvPr/>
          </p:nvSpPr>
          <p:spPr>
            <a:xfrm>
              <a:off x="7454381" y="1447838"/>
              <a:ext cx="16065" cy="16065"/>
            </a:xfrm>
            <a:custGeom>
              <a:avLst/>
              <a:gdLst/>
              <a:ahLst/>
              <a:cxnLst/>
              <a:rect l="l" t="t" r="r" b="b"/>
              <a:pathLst>
                <a:path w="275" h="275" extrusionOk="0">
                  <a:moveTo>
                    <a:pt x="144" y="0"/>
                  </a:moveTo>
                  <a:cubicBezTo>
                    <a:pt x="61" y="0"/>
                    <a:pt x="1" y="60"/>
                    <a:pt x="1" y="143"/>
                  </a:cubicBezTo>
                  <a:cubicBezTo>
                    <a:pt x="1" y="215"/>
                    <a:pt x="61" y="274"/>
                    <a:pt x="144" y="274"/>
                  </a:cubicBezTo>
                  <a:cubicBezTo>
                    <a:pt x="215" y="274"/>
                    <a:pt x="275" y="215"/>
                    <a:pt x="275" y="143"/>
                  </a:cubicBezTo>
                  <a:cubicBezTo>
                    <a:pt x="275" y="60"/>
                    <a:pt x="215" y="0"/>
                    <a:pt x="144" y="0"/>
                  </a:cubicBezTo>
                  <a:close/>
                </a:path>
              </a:pathLst>
            </a:custGeom>
            <a:gradFill>
              <a:gsLst>
                <a:gs pos="0">
                  <a:schemeClr val="dk2"/>
                </a:gs>
                <a:gs pos="100000">
                  <a:srgbClr val="C5585A">
                    <a:alpha val="54901"/>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638" name="Google Shape;638;p7"/>
            <p:cNvSpPr/>
            <p:nvPr/>
          </p:nvSpPr>
          <p:spPr>
            <a:xfrm>
              <a:off x="7454381" y="1508359"/>
              <a:ext cx="16065" cy="15364"/>
            </a:xfrm>
            <a:custGeom>
              <a:avLst/>
              <a:gdLst/>
              <a:ahLst/>
              <a:cxnLst/>
              <a:rect l="l" t="t" r="r" b="b"/>
              <a:pathLst>
                <a:path w="275" h="263" extrusionOk="0">
                  <a:moveTo>
                    <a:pt x="144" y="0"/>
                  </a:moveTo>
                  <a:cubicBezTo>
                    <a:pt x="61" y="0"/>
                    <a:pt x="1" y="60"/>
                    <a:pt x="1" y="131"/>
                  </a:cubicBezTo>
                  <a:cubicBezTo>
                    <a:pt x="1" y="203"/>
                    <a:pt x="61" y="262"/>
                    <a:pt x="144" y="262"/>
                  </a:cubicBezTo>
                  <a:cubicBezTo>
                    <a:pt x="215" y="262"/>
                    <a:pt x="275" y="191"/>
                    <a:pt x="275" y="131"/>
                  </a:cubicBezTo>
                  <a:cubicBezTo>
                    <a:pt x="275" y="60"/>
                    <a:pt x="215" y="0"/>
                    <a:pt x="144" y="0"/>
                  </a:cubicBezTo>
                  <a:close/>
                </a:path>
              </a:pathLst>
            </a:custGeom>
            <a:gradFill>
              <a:gsLst>
                <a:gs pos="0">
                  <a:schemeClr val="dk2"/>
                </a:gs>
                <a:gs pos="100000">
                  <a:srgbClr val="C5585A">
                    <a:alpha val="54901"/>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639" name="Google Shape;639;p7"/>
            <p:cNvSpPr/>
            <p:nvPr/>
          </p:nvSpPr>
          <p:spPr>
            <a:xfrm>
              <a:off x="7398066" y="1449240"/>
              <a:ext cx="16065" cy="15364"/>
            </a:xfrm>
            <a:custGeom>
              <a:avLst/>
              <a:gdLst/>
              <a:ahLst/>
              <a:cxnLst/>
              <a:rect l="l" t="t" r="r" b="b"/>
              <a:pathLst>
                <a:path w="275" h="263" extrusionOk="0">
                  <a:moveTo>
                    <a:pt x="132" y="0"/>
                  </a:moveTo>
                  <a:cubicBezTo>
                    <a:pt x="60" y="0"/>
                    <a:pt x="1" y="60"/>
                    <a:pt x="1" y="131"/>
                  </a:cubicBezTo>
                  <a:cubicBezTo>
                    <a:pt x="1" y="203"/>
                    <a:pt x="60" y="262"/>
                    <a:pt x="132" y="262"/>
                  </a:cubicBezTo>
                  <a:cubicBezTo>
                    <a:pt x="215" y="262"/>
                    <a:pt x="274" y="203"/>
                    <a:pt x="274" y="131"/>
                  </a:cubicBezTo>
                  <a:cubicBezTo>
                    <a:pt x="274" y="60"/>
                    <a:pt x="215" y="0"/>
                    <a:pt x="132" y="0"/>
                  </a:cubicBezTo>
                  <a:close/>
                </a:path>
              </a:pathLst>
            </a:custGeom>
            <a:gradFill>
              <a:gsLst>
                <a:gs pos="0">
                  <a:schemeClr val="dk2"/>
                </a:gs>
                <a:gs pos="100000">
                  <a:srgbClr val="C5585A">
                    <a:alpha val="54901"/>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640" name="Google Shape;640;p7"/>
            <p:cNvSpPr/>
            <p:nvPr/>
          </p:nvSpPr>
          <p:spPr>
            <a:xfrm>
              <a:off x="7398066" y="1508359"/>
              <a:ext cx="16065" cy="15364"/>
            </a:xfrm>
            <a:custGeom>
              <a:avLst/>
              <a:gdLst/>
              <a:ahLst/>
              <a:cxnLst/>
              <a:rect l="l" t="t" r="r" b="b"/>
              <a:pathLst>
                <a:path w="275" h="263" extrusionOk="0">
                  <a:moveTo>
                    <a:pt x="132" y="0"/>
                  </a:moveTo>
                  <a:cubicBezTo>
                    <a:pt x="60" y="0"/>
                    <a:pt x="1" y="60"/>
                    <a:pt x="1" y="131"/>
                  </a:cubicBezTo>
                  <a:cubicBezTo>
                    <a:pt x="1" y="203"/>
                    <a:pt x="60" y="262"/>
                    <a:pt x="132" y="262"/>
                  </a:cubicBezTo>
                  <a:cubicBezTo>
                    <a:pt x="215" y="262"/>
                    <a:pt x="274" y="191"/>
                    <a:pt x="274" y="131"/>
                  </a:cubicBezTo>
                  <a:cubicBezTo>
                    <a:pt x="274" y="60"/>
                    <a:pt x="215" y="0"/>
                    <a:pt x="132" y="0"/>
                  </a:cubicBezTo>
                  <a:close/>
                </a:path>
              </a:pathLst>
            </a:custGeom>
            <a:gradFill>
              <a:gsLst>
                <a:gs pos="0">
                  <a:schemeClr val="dk2"/>
                </a:gs>
                <a:gs pos="100000">
                  <a:srgbClr val="C5585A">
                    <a:alpha val="54901"/>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641" name="Google Shape;641;p7"/>
            <p:cNvSpPr/>
            <p:nvPr/>
          </p:nvSpPr>
          <p:spPr>
            <a:xfrm>
              <a:off x="7341751" y="1508359"/>
              <a:ext cx="15364" cy="15364"/>
            </a:xfrm>
            <a:custGeom>
              <a:avLst/>
              <a:gdLst/>
              <a:ahLst/>
              <a:cxnLst/>
              <a:rect l="l" t="t" r="r" b="b"/>
              <a:pathLst>
                <a:path w="263" h="263" extrusionOk="0">
                  <a:moveTo>
                    <a:pt x="131" y="0"/>
                  </a:moveTo>
                  <a:cubicBezTo>
                    <a:pt x="60" y="0"/>
                    <a:pt x="0" y="60"/>
                    <a:pt x="0" y="131"/>
                  </a:cubicBezTo>
                  <a:cubicBezTo>
                    <a:pt x="0" y="203"/>
                    <a:pt x="60" y="262"/>
                    <a:pt x="131" y="262"/>
                  </a:cubicBezTo>
                  <a:cubicBezTo>
                    <a:pt x="203" y="262"/>
                    <a:pt x="262" y="191"/>
                    <a:pt x="262" y="131"/>
                  </a:cubicBezTo>
                  <a:cubicBezTo>
                    <a:pt x="262" y="60"/>
                    <a:pt x="203" y="0"/>
                    <a:pt x="131" y="0"/>
                  </a:cubicBezTo>
                  <a:close/>
                </a:path>
              </a:pathLst>
            </a:custGeom>
            <a:gradFill>
              <a:gsLst>
                <a:gs pos="0">
                  <a:schemeClr val="dk2"/>
                </a:gs>
                <a:gs pos="100000">
                  <a:srgbClr val="C5585A">
                    <a:alpha val="54901"/>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642"/>
        <p:cNvGrpSpPr/>
        <p:nvPr/>
      </p:nvGrpSpPr>
      <p:grpSpPr>
        <a:xfrm>
          <a:off x="0" y="0"/>
          <a:ext cx="0" cy="0"/>
          <a:chOff x="0" y="0"/>
          <a:chExt cx="0" cy="0"/>
        </a:xfrm>
      </p:grpSpPr>
      <p:sp>
        <p:nvSpPr>
          <p:cNvPr id="643" name="Google Shape;643;p8"/>
          <p:cNvSpPr txBox="1">
            <a:spLocks noGrp="1"/>
          </p:cNvSpPr>
          <p:nvPr>
            <p:ph type="title"/>
          </p:nvPr>
        </p:nvSpPr>
        <p:spPr>
          <a:xfrm>
            <a:off x="2724151" y="1307100"/>
            <a:ext cx="3695700" cy="2529300"/>
          </a:xfrm>
          <a:prstGeom prst="rect">
            <a:avLst/>
          </a:prstGeom>
        </p:spPr>
        <p:txBody>
          <a:bodyPr spcFirstLastPara="1" wrap="square" lIns="91425" tIns="91425" rIns="91425" bIns="91425" anchor="ctr" anchorCtr="0">
            <a:noAutofit/>
          </a:bodyPr>
          <a:lstStyle>
            <a:lvl1pPr lvl="0" algn="ctr">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sp>
        <p:nvSpPr>
          <p:cNvPr id="644" name="Google Shape;644;p8"/>
          <p:cNvSpPr/>
          <p:nvPr/>
        </p:nvSpPr>
        <p:spPr>
          <a:xfrm rot="10800000">
            <a:off x="8088875" y="4146339"/>
            <a:ext cx="1055135" cy="1053487"/>
          </a:xfrm>
          <a:custGeom>
            <a:avLst/>
            <a:gdLst/>
            <a:ahLst/>
            <a:cxnLst/>
            <a:rect l="l" t="t" r="r" b="b"/>
            <a:pathLst>
              <a:path w="8550" h="8537" extrusionOk="0">
                <a:moveTo>
                  <a:pt x="1" y="0"/>
                </a:moveTo>
                <a:lnTo>
                  <a:pt x="1" y="8537"/>
                </a:lnTo>
                <a:lnTo>
                  <a:pt x="8550" y="0"/>
                </a:lnTo>
                <a:close/>
              </a:path>
            </a:pathLst>
          </a:custGeom>
          <a:gradFill>
            <a:gsLst>
              <a:gs pos="0">
                <a:schemeClr val="dk2"/>
              </a:gs>
              <a:gs pos="100000">
                <a:srgbClr val="C5585A">
                  <a:alpha val="54901"/>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nvGrpSpPr>
          <p:cNvPr id="645" name="Google Shape;645;p8"/>
          <p:cNvGrpSpPr/>
          <p:nvPr/>
        </p:nvGrpSpPr>
        <p:grpSpPr>
          <a:xfrm rot="10800000">
            <a:off x="-136200" y="3451832"/>
            <a:ext cx="3079475" cy="2345848"/>
            <a:chOff x="6404427" y="-698745"/>
            <a:chExt cx="3079474" cy="2345848"/>
          </a:xfrm>
        </p:grpSpPr>
        <p:sp>
          <p:nvSpPr>
            <p:cNvPr id="646" name="Google Shape;646;p8"/>
            <p:cNvSpPr/>
            <p:nvPr/>
          </p:nvSpPr>
          <p:spPr>
            <a:xfrm>
              <a:off x="7455587" y="-465919"/>
              <a:ext cx="1055134" cy="1056572"/>
            </a:xfrm>
            <a:custGeom>
              <a:avLst/>
              <a:gdLst/>
              <a:ahLst/>
              <a:cxnLst/>
              <a:rect l="l" t="t" r="r" b="b"/>
              <a:pathLst>
                <a:path w="8550" h="8562" extrusionOk="0">
                  <a:moveTo>
                    <a:pt x="1" y="1"/>
                  </a:moveTo>
                  <a:lnTo>
                    <a:pt x="1" y="8561"/>
                  </a:lnTo>
                  <a:lnTo>
                    <a:pt x="8550" y="1"/>
                  </a:lnTo>
                  <a:close/>
                </a:path>
              </a:pathLst>
            </a:custGeom>
            <a:gradFill>
              <a:gsLst>
                <a:gs pos="0">
                  <a:schemeClr val="accent1"/>
                </a:gs>
                <a:gs pos="100000">
                  <a:srgbClr val="D9D378">
                    <a:alpha val="52156"/>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647" name="Google Shape;647;p8"/>
            <p:cNvSpPr/>
            <p:nvPr/>
          </p:nvSpPr>
          <p:spPr>
            <a:xfrm>
              <a:off x="8090352" y="-698745"/>
              <a:ext cx="1053659" cy="1028586"/>
            </a:xfrm>
            <a:custGeom>
              <a:avLst/>
              <a:gdLst/>
              <a:ahLst/>
              <a:cxnLst/>
              <a:rect l="l" t="t" r="r" b="b"/>
              <a:pathLst>
                <a:path w="8550" h="8550" extrusionOk="0">
                  <a:moveTo>
                    <a:pt x="8549" y="1"/>
                  </a:moveTo>
                  <a:lnTo>
                    <a:pt x="1" y="8549"/>
                  </a:lnTo>
                  <a:lnTo>
                    <a:pt x="8549" y="8549"/>
                  </a:lnTo>
                  <a:lnTo>
                    <a:pt x="8549" y="1"/>
                  </a:lnTo>
                  <a:close/>
                </a:path>
              </a:pathLst>
            </a:custGeom>
            <a:gradFill>
              <a:gsLst>
                <a:gs pos="0">
                  <a:schemeClr val="accent2"/>
                </a:gs>
                <a:gs pos="100000">
                  <a:srgbClr val="3084B3">
                    <a:alpha val="46666"/>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648" name="Google Shape;648;p8"/>
            <p:cNvSpPr/>
            <p:nvPr/>
          </p:nvSpPr>
          <p:spPr>
            <a:xfrm>
              <a:off x="8428891" y="590654"/>
              <a:ext cx="1055011" cy="1056449"/>
            </a:xfrm>
            <a:custGeom>
              <a:avLst/>
              <a:gdLst/>
              <a:ahLst/>
              <a:cxnLst/>
              <a:rect l="l" t="t" r="r" b="b"/>
              <a:pathLst>
                <a:path w="8549" h="8561" extrusionOk="0">
                  <a:moveTo>
                    <a:pt x="0" y="0"/>
                  </a:moveTo>
                  <a:lnTo>
                    <a:pt x="0" y="8561"/>
                  </a:lnTo>
                  <a:lnTo>
                    <a:pt x="8549" y="0"/>
                  </a:lnTo>
                  <a:close/>
                </a:path>
              </a:pathLst>
            </a:custGeom>
            <a:gradFill>
              <a:gsLst>
                <a:gs pos="0">
                  <a:schemeClr val="dk2"/>
                </a:gs>
                <a:gs pos="100000">
                  <a:srgbClr val="C5585A">
                    <a:alpha val="54901"/>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649" name="Google Shape;649;p8"/>
            <p:cNvSpPr/>
            <p:nvPr/>
          </p:nvSpPr>
          <p:spPr>
            <a:xfrm>
              <a:off x="6404427" y="-464359"/>
              <a:ext cx="1055134" cy="1028596"/>
            </a:xfrm>
            <a:custGeom>
              <a:avLst/>
              <a:gdLst/>
              <a:ahLst/>
              <a:cxnLst/>
              <a:rect l="l" t="t" r="r" b="b"/>
              <a:pathLst>
                <a:path w="8550" h="8562" extrusionOk="0">
                  <a:moveTo>
                    <a:pt x="8549" y="0"/>
                  </a:moveTo>
                  <a:lnTo>
                    <a:pt x="1" y="8561"/>
                  </a:lnTo>
                  <a:lnTo>
                    <a:pt x="8549" y="8561"/>
                  </a:lnTo>
                  <a:lnTo>
                    <a:pt x="8549" y="0"/>
                  </a:lnTo>
                  <a:close/>
                </a:path>
              </a:pathLst>
            </a:custGeom>
            <a:gradFill>
              <a:gsLst>
                <a:gs pos="0">
                  <a:schemeClr val="accent1"/>
                </a:gs>
                <a:gs pos="100000">
                  <a:srgbClr val="D9D378">
                    <a:alpha val="52156"/>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650" name="Google Shape;650;p8"/>
          <p:cNvGrpSpPr/>
          <p:nvPr/>
        </p:nvGrpSpPr>
        <p:grpSpPr>
          <a:xfrm rot="10800000">
            <a:off x="6880304" y="-378272"/>
            <a:ext cx="2603599" cy="863207"/>
            <a:chOff x="-136200" y="4766399"/>
            <a:chExt cx="2603599" cy="863207"/>
          </a:xfrm>
        </p:grpSpPr>
        <p:sp>
          <p:nvSpPr>
            <p:cNvPr id="651" name="Google Shape;651;p8"/>
            <p:cNvSpPr/>
            <p:nvPr/>
          </p:nvSpPr>
          <p:spPr>
            <a:xfrm>
              <a:off x="1760496" y="4769942"/>
              <a:ext cx="434357" cy="342950"/>
            </a:xfrm>
            <a:custGeom>
              <a:avLst/>
              <a:gdLst/>
              <a:ahLst/>
              <a:cxnLst/>
              <a:rect l="l" t="t" r="r" b="b"/>
              <a:pathLst>
                <a:path w="2942" h="2323" extrusionOk="0">
                  <a:moveTo>
                    <a:pt x="2358" y="0"/>
                  </a:moveTo>
                  <a:lnTo>
                    <a:pt x="1" y="2322"/>
                  </a:lnTo>
                  <a:lnTo>
                    <a:pt x="620" y="2322"/>
                  </a:lnTo>
                  <a:lnTo>
                    <a:pt x="29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652" name="Google Shape;652;p8"/>
            <p:cNvSpPr/>
            <p:nvPr/>
          </p:nvSpPr>
          <p:spPr>
            <a:xfrm>
              <a:off x="1523243" y="4769942"/>
              <a:ext cx="434357" cy="342950"/>
            </a:xfrm>
            <a:custGeom>
              <a:avLst/>
              <a:gdLst/>
              <a:ahLst/>
              <a:cxnLst/>
              <a:rect l="l" t="t" r="r" b="b"/>
              <a:pathLst>
                <a:path w="2942" h="2323" extrusionOk="0">
                  <a:moveTo>
                    <a:pt x="2370" y="0"/>
                  </a:moveTo>
                  <a:lnTo>
                    <a:pt x="0" y="2322"/>
                  </a:lnTo>
                  <a:lnTo>
                    <a:pt x="620" y="2322"/>
                  </a:lnTo>
                  <a:lnTo>
                    <a:pt x="294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653" name="Google Shape;653;p8"/>
            <p:cNvSpPr/>
            <p:nvPr/>
          </p:nvSpPr>
          <p:spPr>
            <a:xfrm>
              <a:off x="1285990" y="4769942"/>
              <a:ext cx="434209" cy="342950"/>
            </a:xfrm>
            <a:custGeom>
              <a:avLst/>
              <a:gdLst/>
              <a:ahLst/>
              <a:cxnLst/>
              <a:rect l="l" t="t" r="r" b="b"/>
              <a:pathLst>
                <a:path w="2941" h="2323" extrusionOk="0">
                  <a:moveTo>
                    <a:pt x="2369" y="0"/>
                  </a:moveTo>
                  <a:lnTo>
                    <a:pt x="0" y="2322"/>
                  </a:lnTo>
                  <a:lnTo>
                    <a:pt x="619" y="2322"/>
                  </a:lnTo>
                  <a:lnTo>
                    <a:pt x="294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654" name="Google Shape;654;p8"/>
            <p:cNvSpPr/>
            <p:nvPr/>
          </p:nvSpPr>
          <p:spPr>
            <a:xfrm>
              <a:off x="1048589" y="4769942"/>
              <a:ext cx="434357" cy="342950"/>
            </a:xfrm>
            <a:custGeom>
              <a:avLst/>
              <a:gdLst/>
              <a:ahLst/>
              <a:cxnLst/>
              <a:rect l="l" t="t" r="r" b="b"/>
              <a:pathLst>
                <a:path w="2942" h="2323" extrusionOk="0">
                  <a:moveTo>
                    <a:pt x="2370" y="0"/>
                  </a:moveTo>
                  <a:lnTo>
                    <a:pt x="1" y="2322"/>
                  </a:lnTo>
                  <a:lnTo>
                    <a:pt x="632" y="2322"/>
                  </a:lnTo>
                  <a:lnTo>
                    <a:pt x="29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655" name="Google Shape;655;p8"/>
            <p:cNvSpPr/>
            <p:nvPr/>
          </p:nvSpPr>
          <p:spPr>
            <a:xfrm>
              <a:off x="811336" y="4769942"/>
              <a:ext cx="434357" cy="342950"/>
            </a:xfrm>
            <a:custGeom>
              <a:avLst/>
              <a:gdLst/>
              <a:ahLst/>
              <a:cxnLst/>
              <a:rect l="l" t="t" r="r" b="b"/>
              <a:pathLst>
                <a:path w="2942" h="2323" extrusionOk="0">
                  <a:moveTo>
                    <a:pt x="2370" y="0"/>
                  </a:moveTo>
                  <a:lnTo>
                    <a:pt x="0" y="2322"/>
                  </a:lnTo>
                  <a:lnTo>
                    <a:pt x="643" y="2322"/>
                  </a:lnTo>
                  <a:lnTo>
                    <a:pt x="294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656" name="Google Shape;656;p8"/>
            <p:cNvSpPr/>
            <p:nvPr/>
          </p:nvSpPr>
          <p:spPr>
            <a:xfrm>
              <a:off x="574083" y="4769942"/>
              <a:ext cx="434209" cy="342950"/>
            </a:xfrm>
            <a:custGeom>
              <a:avLst/>
              <a:gdLst/>
              <a:ahLst/>
              <a:cxnLst/>
              <a:rect l="l" t="t" r="r" b="b"/>
              <a:pathLst>
                <a:path w="2941" h="2323" extrusionOk="0">
                  <a:moveTo>
                    <a:pt x="2357" y="0"/>
                  </a:moveTo>
                  <a:lnTo>
                    <a:pt x="0" y="2322"/>
                  </a:lnTo>
                  <a:lnTo>
                    <a:pt x="643" y="2322"/>
                  </a:lnTo>
                  <a:lnTo>
                    <a:pt x="294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657" name="Google Shape;657;p8"/>
            <p:cNvSpPr/>
            <p:nvPr/>
          </p:nvSpPr>
          <p:spPr>
            <a:xfrm>
              <a:off x="336682" y="4769942"/>
              <a:ext cx="437900" cy="342950"/>
            </a:xfrm>
            <a:custGeom>
              <a:avLst/>
              <a:gdLst/>
              <a:ahLst/>
              <a:cxnLst/>
              <a:rect l="l" t="t" r="r" b="b"/>
              <a:pathLst>
                <a:path w="2966" h="2323" extrusionOk="0">
                  <a:moveTo>
                    <a:pt x="2370" y="0"/>
                  </a:moveTo>
                  <a:lnTo>
                    <a:pt x="1" y="2322"/>
                  </a:lnTo>
                  <a:lnTo>
                    <a:pt x="644" y="2322"/>
                  </a:lnTo>
                  <a:lnTo>
                    <a:pt x="29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658" name="Google Shape;658;p8"/>
            <p:cNvSpPr/>
            <p:nvPr/>
          </p:nvSpPr>
          <p:spPr>
            <a:xfrm>
              <a:off x="101201" y="4769942"/>
              <a:ext cx="435981" cy="342950"/>
            </a:xfrm>
            <a:custGeom>
              <a:avLst/>
              <a:gdLst/>
              <a:ahLst/>
              <a:cxnLst/>
              <a:rect l="l" t="t" r="r" b="b"/>
              <a:pathLst>
                <a:path w="2953" h="2323" extrusionOk="0">
                  <a:moveTo>
                    <a:pt x="2370" y="0"/>
                  </a:moveTo>
                  <a:lnTo>
                    <a:pt x="0" y="2322"/>
                  </a:lnTo>
                  <a:lnTo>
                    <a:pt x="631" y="2322"/>
                  </a:lnTo>
                  <a:lnTo>
                    <a:pt x="295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659" name="Google Shape;659;p8"/>
            <p:cNvSpPr/>
            <p:nvPr/>
          </p:nvSpPr>
          <p:spPr>
            <a:xfrm>
              <a:off x="-136200" y="4769942"/>
              <a:ext cx="436129" cy="342950"/>
            </a:xfrm>
            <a:custGeom>
              <a:avLst/>
              <a:gdLst/>
              <a:ahLst/>
              <a:cxnLst/>
              <a:rect l="l" t="t" r="r" b="b"/>
              <a:pathLst>
                <a:path w="2954" h="2323" extrusionOk="0">
                  <a:moveTo>
                    <a:pt x="2370" y="0"/>
                  </a:moveTo>
                  <a:lnTo>
                    <a:pt x="1" y="2322"/>
                  </a:lnTo>
                  <a:lnTo>
                    <a:pt x="632" y="2322"/>
                  </a:lnTo>
                  <a:lnTo>
                    <a:pt x="295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660" name="Google Shape;660;p8"/>
            <p:cNvSpPr/>
            <p:nvPr/>
          </p:nvSpPr>
          <p:spPr>
            <a:xfrm>
              <a:off x="1602377" y="4766399"/>
              <a:ext cx="865023" cy="863207"/>
            </a:xfrm>
            <a:custGeom>
              <a:avLst/>
              <a:gdLst/>
              <a:ahLst/>
              <a:cxnLst/>
              <a:rect l="l" t="t" r="r" b="b"/>
              <a:pathLst>
                <a:path w="5859" h="5847" extrusionOk="0">
                  <a:moveTo>
                    <a:pt x="5751" y="1"/>
                  </a:moveTo>
                  <a:lnTo>
                    <a:pt x="0" y="5739"/>
                  </a:lnTo>
                  <a:lnTo>
                    <a:pt x="107" y="5847"/>
                  </a:lnTo>
                  <a:lnTo>
                    <a:pt x="5858" y="108"/>
                  </a:lnTo>
                  <a:lnTo>
                    <a:pt x="575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661" name="Google Shape;661;p8"/>
          <p:cNvGrpSpPr/>
          <p:nvPr/>
        </p:nvGrpSpPr>
        <p:grpSpPr>
          <a:xfrm>
            <a:off x="-807671" y="-698745"/>
            <a:ext cx="2764349" cy="2930654"/>
            <a:chOff x="-807671" y="-698745"/>
            <a:chExt cx="2764349" cy="2930654"/>
          </a:xfrm>
        </p:grpSpPr>
        <p:sp>
          <p:nvSpPr>
            <p:cNvPr id="662" name="Google Shape;662;p8"/>
            <p:cNvSpPr/>
            <p:nvPr/>
          </p:nvSpPr>
          <p:spPr>
            <a:xfrm rot="10800000">
              <a:off x="-124433" y="-462243"/>
              <a:ext cx="1055091" cy="1024141"/>
            </a:xfrm>
            <a:custGeom>
              <a:avLst/>
              <a:gdLst/>
              <a:ahLst/>
              <a:cxnLst/>
              <a:rect l="l" t="t" r="r" b="b"/>
              <a:pathLst>
                <a:path w="8550" h="8537" extrusionOk="0">
                  <a:moveTo>
                    <a:pt x="1" y="0"/>
                  </a:moveTo>
                  <a:lnTo>
                    <a:pt x="1" y="8537"/>
                  </a:lnTo>
                  <a:lnTo>
                    <a:pt x="8550" y="0"/>
                  </a:lnTo>
                  <a:close/>
                </a:path>
              </a:pathLst>
            </a:custGeom>
            <a:gradFill>
              <a:gsLst>
                <a:gs pos="0">
                  <a:schemeClr val="dk2"/>
                </a:gs>
                <a:gs pos="100000">
                  <a:srgbClr val="C5585A">
                    <a:alpha val="54901"/>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663" name="Google Shape;663;p8"/>
            <p:cNvSpPr/>
            <p:nvPr/>
          </p:nvSpPr>
          <p:spPr>
            <a:xfrm rot="10800000">
              <a:off x="932408" y="-466666"/>
              <a:ext cx="1024269" cy="1024183"/>
            </a:xfrm>
            <a:custGeom>
              <a:avLst/>
              <a:gdLst/>
              <a:ahLst/>
              <a:cxnLst/>
              <a:rect l="l" t="t" r="r" b="b"/>
              <a:pathLst>
                <a:path w="8550" h="8550" extrusionOk="0">
                  <a:moveTo>
                    <a:pt x="8549" y="1"/>
                  </a:moveTo>
                  <a:lnTo>
                    <a:pt x="1" y="8550"/>
                  </a:lnTo>
                  <a:lnTo>
                    <a:pt x="8549" y="8550"/>
                  </a:lnTo>
                  <a:lnTo>
                    <a:pt x="8549" y="1"/>
                  </a:lnTo>
                  <a:close/>
                </a:path>
              </a:pathLst>
            </a:custGeom>
            <a:gradFill>
              <a:gsLst>
                <a:gs pos="0">
                  <a:schemeClr val="accent1"/>
                </a:gs>
                <a:gs pos="100000">
                  <a:srgbClr val="D9D378">
                    <a:alpha val="52156"/>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664" name="Google Shape;664;p8"/>
            <p:cNvSpPr/>
            <p:nvPr/>
          </p:nvSpPr>
          <p:spPr>
            <a:xfrm rot="10800000">
              <a:off x="1274784" y="99670"/>
              <a:ext cx="464382" cy="364531"/>
            </a:xfrm>
            <a:custGeom>
              <a:avLst/>
              <a:gdLst/>
              <a:ahLst/>
              <a:cxnLst/>
              <a:rect l="l" t="t" r="r" b="b"/>
              <a:pathLst>
                <a:path w="3763" h="2954" extrusionOk="0">
                  <a:moveTo>
                    <a:pt x="3013" y="1"/>
                  </a:moveTo>
                  <a:lnTo>
                    <a:pt x="0" y="2954"/>
                  </a:lnTo>
                  <a:lnTo>
                    <a:pt x="822" y="2954"/>
                  </a:lnTo>
                  <a:lnTo>
                    <a:pt x="37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665" name="Google Shape;665;p8"/>
            <p:cNvSpPr/>
            <p:nvPr/>
          </p:nvSpPr>
          <p:spPr>
            <a:xfrm rot="10800000">
              <a:off x="-807671" y="-698745"/>
              <a:ext cx="1738318" cy="1736767"/>
            </a:xfrm>
            <a:custGeom>
              <a:avLst/>
              <a:gdLst/>
              <a:ahLst/>
              <a:cxnLst/>
              <a:rect l="l" t="t" r="r" b="b"/>
              <a:pathLst>
                <a:path w="14086" h="14074" extrusionOk="0">
                  <a:moveTo>
                    <a:pt x="13979" y="0"/>
                  </a:moveTo>
                  <a:lnTo>
                    <a:pt x="1" y="13978"/>
                  </a:lnTo>
                  <a:lnTo>
                    <a:pt x="108" y="14073"/>
                  </a:lnTo>
                  <a:lnTo>
                    <a:pt x="14086" y="107"/>
                  </a:lnTo>
                  <a:lnTo>
                    <a:pt x="1397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nvGrpSpPr>
            <p:cNvPr id="666" name="Google Shape;666;p8"/>
            <p:cNvGrpSpPr/>
            <p:nvPr/>
          </p:nvGrpSpPr>
          <p:grpSpPr>
            <a:xfrm rot="10800000">
              <a:off x="457778" y="1038701"/>
              <a:ext cx="63306" cy="1193209"/>
              <a:chOff x="9007593" y="3171825"/>
              <a:chExt cx="63306" cy="1193209"/>
            </a:xfrm>
          </p:grpSpPr>
          <p:sp>
            <p:nvSpPr>
              <p:cNvPr id="667" name="Google Shape;667;p8"/>
              <p:cNvSpPr/>
              <p:nvPr/>
            </p:nvSpPr>
            <p:spPr>
              <a:xfrm rot="-5400000">
                <a:off x="9007592" y="4301727"/>
                <a:ext cx="63308" cy="63305"/>
              </a:xfrm>
              <a:custGeom>
                <a:avLst/>
                <a:gdLst/>
                <a:ahLst/>
                <a:cxnLst/>
                <a:rect l="l" t="t" r="r" b="b"/>
                <a:pathLst>
                  <a:path w="513" h="513" extrusionOk="0">
                    <a:moveTo>
                      <a:pt x="251" y="1"/>
                    </a:moveTo>
                    <a:cubicBezTo>
                      <a:pt x="120" y="1"/>
                      <a:pt x="1" y="120"/>
                      <a:pt x="1" y="263"/>
                    </a:cubicBezTo>
                    <a:cubicBezTo>
                      <a:pt x="1" y="394"/>
                      <a:pt x="120" y="513"/>
                      <a:pt x="251" y="513"/>
                    </a:cubicBezTo>
                    <a:cubicBezTo>
                      <a:pt x="393" y="513"/>
                      <a:pt x="512" y="394"/>
                      <a:pt x="512" y="263"/>
                    </a:cubicBezTo>
                    <a:cubicBezTo>
                      <a:pt x="512" y="120"/>
                      <a:pt x="393" y="1"/>
                      <a:pt x="2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668" name="Google Shape;668;p8"/>
              <p:cNvSpPr/>
              <p:nvPr/>
            </p:nvSpPr>
            <p:spPr>
              <a:xfrm rot="-5400000">
                <a:off x="9008332" y="4076142"/>
                <a:ext cx="61827" cy="63305"/>
              </a:xfrm>
              <a:custGeom>
                <a:avLst/>
                <a:gdLst/>
                <a:ahLst/>
                <a:cxnLst/>
                <a:rect l="l" t="t" r="r" b="b"/>
                <a:pathLst>
                  <a:path w="501" h="513" extrusionOk="0">
                    <a:moveTo>
                      <a:pt x="250" y="1"/>
                    </a:moveTo>
                    <a:cubicBezTo>
                      <a:pt x="107" y="1"/>
                      <a:pt x="0" y="120"/>
                      <a:pt x="0" y="263"/>
                    </a:cubicBezTo>
                    <a:cubicBezTo>
                      <a:pt x="0" y="394"/>
                      <a:pt x="107" y="513"/>
                      <a:pt x="250" y="513"/>
                    </a:cubicBezTo>
                    <a:cubicBezTo>
                      <a:pt x="393" y="513"/>
                      <a:pt x="500" y="394"/>
                      <a:pt x="500" y="263"/>
                    </a:cubicBezTo>
                    <a:cubicBezTo>
                      <a:pt x="500" y="120"/>
                      <a:pt x="393" y="1"/>
                      <a:pt x="2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669" name="Google Shape;669;p8"/>
              <p:cNvSpPr/>
              <p:nvPr/>
            </p:nvSpPr>
            <p:spPr>
              <a:xfrm rot="-5400000">
                <a:off x="9008332" y="3848459"/>
                <a:ext cx="61827" cy="63305"/>
              </a:xfrm>
              <a:custGeom>
                <a:avLst/>
                <a:gdLst/>
                <a:ahLst/>
                <a:cxnLst/>
                <a:rect l="l" t="t" r="r" b="b"/>
                <a:pathLst>
                  <a:path w="501" h="513" extrusionOk="0">
                    <a:moveTo>
                      <a:pt x="251" y="1"/>
                    </a:moveTo>
                    <a:cubicBezTo>
                      <a:pt x="108" y="1"/>
                      <a:pt x="1" y="120"/>
                      <a:pt x="1" y="263"/>
                    </a:cubicBezTo>
                    <a:cubicBezTo>
                      <a:pt x="1" y="394"/>
                      <a:pt x="108" y="513"/>
                      <a:pt x="251" y="513"/>
                    </a:cubicBezTo>
                    <a:cubicBezTo>
                      <a:pt x="393" y="513"/>
                      <a:pt x="501" y="394"/>
                      <a:pt x="501" y="263"/>
                    </a:cubicBezTo>
                    <a:cubicBezTo>
                      <a:pt x="501" y="120"/>
                      <a:pt x="393" y="1"/>
                      <a:pt x="2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670" name="Google Shape;670;p8"/>
              <p:cNvSpPr/>
              <p:nvPr/>
            </p:nvSpPr>
            <p:spPr>
              <a:xfrm rot="-5400000">
                <a:off x="9009072" y="3622873"/>
                <a:ext cx="61827" cy="61825"/>
              </a:xfrm>
              <a:custGeom>
                <a:avLst/>
                <a:gdLst/>
                <a:ahLst/>
                <a:cxnLst/>
                <a:rect l="l" t="t" r="r" b="b"/>
                <a:pathLst>
                  <a:path w="501" h="501" extrusionOk="0">
                    <a:moveTo>
                      <a:pt x="250" y="1"/>
                    </a:moveTo>
                    <a:cubicBezTo>
                      <a:pt x="119" y="1"/>
                      <a:pt x="0" y="120"/>
                      <a:pt x="0" y="251"/>
                    </a:cubicBezTo>
                    <a:cubicBezTo>
                      <a:pt x="0" y="382"/>
                      <a:pt x="119" y="501"/>
                      <a:pt x="250" y="501"/>
                    </a:cubicBezTo>
                    <a:cubicBezTo>
                      <a:pt x="381" y="501"/>
                      <a:pt x="500" y="382"/>
                      <a:pt x="500" y="251"/>
                    </a:cubicBezTo>
                    <a:cubicBezTo>
                      <a:pt x="500" y="120"/>
                      <a:pt x="381" y="1"/>
                      <a:pt x="2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671" name="Google Shape;671;p8"/>
              <p:cNvSpPr/>
              <p:nvPr/>
            </p:nvSpPr>
            <p:spPr>
              <a:xfrm rot="-5400000">
                <a:off x="9008332" y="3397411"/>
                <a:ext cx="63308" cy="61825"/>
              </a:xfrm>
              <a:custGeom>
                <a:avLst/>
                <a:gdLst/>
                <a:ahLst/>
                <a:cxnLst/>
                <a:rect l="l" t="t" r="r" b="b"/>
                <a:pathLst>
                  <a:path w="513" h="501" extrusionOk="0">
                    <a:moveTo>
                      <a:pt x="263" y="1"/>
                    </a:moveTo>
                    <a:cubicBezTo>
                      <a:pt x="120" y="1"/>
                      <a:pt x="1" y="120"/>
                      <a:pt x="1" y="251"/>
                    </a:cubicBezTo>
                    <a:cubicBezTo>
                      <a:pt x="1" y="382"/>
                      <a:pt x="120" y="501"/>
                      <a:pt x="263" y="501"/>
                    </a:cubicBezTo>
                    <a:cubicBezTo>
                      <a:pt x="394" y="501"/>
                      <a:pt x="513" y="382"/>
                      <a:pt x="513" y="251"/>
                    </a:cubicBezTo>
                    <a:cubicBezTo>
                      <a:pt x="513" y="120"/>
                      <a:pt x="394" y="1"/>
                      <a:pt x="2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672" name="Google Shape;672;p8"/>
              <p:cNvSpPr/>
              <p:nvPr/>
            </p:nvSpPr>
            <p:spPr>
              <a:xfrm rot="-5400000">
                <a:off x="9008332" y="3171086"/>
                <a:ext cx="61827" cy="63305"/>
              </a:xfrm>
              <a:custGeom>
                <a:avLst/>
                <a:gdLst/>
                <a:ahLst/>
                <a:cxnLst/>
                <a:rect l="l" t="t" r="r" b="b"/>
                <a:pathLst>
                  <a:path w="501" h="513" extrusionOk="0">
                    <a:moveTo>
                      <a:pt x="250" y="1"/>
                    </a:moveTo>
                    <a:cubicBezTo>
                      <a:pt x="119" y="1"/>
                      <a:pt x="0" y="120"/>
                      <a:pt x="0" y="263"/>
                    </a:cubicBezTo>
                    <a:cubicBezTo>
                      <a:pt x="0" y="394"/>
                      <a:pt x="119" y="513"/>
                      <a:pt x="250" y="513"/>
                    </a:cubicBezTo>
                    <a:cubicBezTo>
                      <a:pt x="393" y="513"/>
                      <a:pt x="500" y="394"/>
                      <a:pt x="500" y="263"/>
                    </a:cubicBezTo>
                    <a:cubicBezTo>
                      <a:pt x="500" y="120"/>
                      <a:pt x="393" y="1"/>
                      <a:pt x="2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73"/>
        <p:cNvGrpSpPr/>
        <p:nvPr/>
      </p:nvGrpSpPr>
      <p:grpSpPr>
        <a:xfrm>
          <a:off x="0" y="0"/>
          <a:ext cx="0" cy="0"/>
          <a:chOff x="0" y="0"/>
          <a:chExt cx="0" cy="0"/>
        </a:xfrm>
      </p:grpSpPr>
      <p:sp>
        <p:nvSpPr>
          <p:cNvPr id="674" name="Google Shape;674;p9"/>
          <p:cNvSpPr txBox="1">
            <a:spLocks noGrp="1"/>
          </p:cNvSpPr>
          <p:nvPr>
            <p:ph type="title"/>
          </p:nvPr>
        </p:nvSpPr>
        <p:spPr>
          <a:xfrm>
            <a:off x="2201851" y="1584874"/>
            <a:ext cx="4740300" cy="841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4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675" name="Google Shape;675;p9"/>
          <p:cNvSpPr txBox="1">
            <a:spLocks noGrp="1"/>
          </p:cNvSpPr>
          <p:nvPr>
            <p:ph type="subTitle" idx="1"/>
          </p:nvPr>
        </p:nvSpPr>
        <p:spPr>
          <a:xfrm>
            <a:off x="2201927" y="2427926"/>
            <a:ext cx="4740300" cy="1130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6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grpSp>
        <p:nvGrpSpPr>
          <p:cNvPr id="676" name="Google Shape;676;p9"/>
          <p:cNvGrpSpPr/>
          <p:nvPr/>
        </p:nvGrpSpPr>
        <p:grpSpPr>
          <a:xfrm rot="10800000" flipH="1">
            <a:off x="4126997" y="5067140"/>
            <a:ext cx="1386337" cy="341444"/>
            <a:chOff x="4126994" y="-201212"/>
            <a:chExt cx="1386337" cy="341444"/>
          </a:xfrm>
        </p:grpSpPr>
        <p:sp>
          <p:nvSpPr>
            <p:cNvPr id="677" name="Google Shape;677;p9"/>
            <p:cNvSpPr/>
            <p:nvPr/>
          </p:nvSpPr>
          <p:spPr>
            <a:xfrm flipH="1">
              <a:off x="4126994" y="-201212"/>
              <a:ext cx="438234" cy="341444"/>
            </a:xfrm>
            <a:custGeom>
              <a:avLst/>
              <a:gdLst/>
              <a:ahLst/>
              <a:cxnLst/>
              <a:rect l="l" t="t" r="r" b="b"/>
              <a:pathLst>
                <a:path w="2966" h="2311" extrusionOk="0">
                  <a:moveTo>
                    <a:pt x="2382" y="1"/>
                  </a:moveTo>
                  <a:lnTo>
                    <a:pt x="1" y="2310"/>
                  </a:lnTo>
                  <a:lnTo>
                    <a:pt x="644" y="2310"/>
                  </a:lnTo>
                  <a:lnTo>
                    <a:pt x="29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678" name="Google Shape;678;p9"/>
            <p:cNvSpPr/>
            <p:nvPr/>
          </p:nvSpPr>
          <p:spPr>
            <a:xfrm flipH="1">
              <a:off x="4364426" y="-201212"/>
              <a:ext cx="436461" cy="341444"/>
            </a:xfrm>
            <a:custGeom>
              <a:avLst/>
              <a:gdLst/>
              <a:ahLst/>
              <a:cxnLst/>
              <a:rect l="l" t="t" r="r" b="b"/>
              <a:pathLst>
                <a:path w="2954" h="2311" extrusionOk="0">
                  <a:moveTo>
                    <a:pt x="2370" y="1"/>
                  </a:moveTo>
                  <a:lnTo>
                    <a:pt x="0" y="2310"/>
                  </a:lnTo>
                  <a:lnTo>
                    <a:pt x="632" y="2310"/>
                  </a:lnTo>
                  <a:lnTo>
                    <a:pt x="29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679" name="Google Shape;679;p9"/>
            <p:cNvSpPr/>
            <p:nvPr/>
          </p:nvSpPr>
          <p:spPr>
            <a:xfrm flipH="1">
              <a:off x="4602006" y="-201212"/>
              <a:ext cx="436313" cy="341444"/>
            </a:xfrm>
            <a:custGeom>
              <a:avLst/>
              <a:gdLst/>
              <a:ahLst/>
              <a:cxnLst/>
              <a:rect l="l" t="t" r="r" b="b"/>
              <a:pathLst>
                <a:path w="2953" h="2311" extrusionOk="0">
                  <a:moveTo>
                    <a:pt x="2369" y="1"/>
                  </a:moveTo>
                  <a:lnTo>
                    <a:pt x="0" y="2310"/>
                  </a:lnTo>
                  <a:lnTo>
                    <a:pt x="631" y="2310"/>
                  </a:lnTo>
                  <a:lnTo>
                    <a:pt x="29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680" name="Google Shape;680;p9"/>
            <p:cNvSpPr/>
            <p:nvPr/>
          </p:nvSpPr>
          <p:spPr>
            <a:xfrm flipH="1">
              <a:off x="4839438" y="-201212"/>
              <a:ext cx="436461" cy="341444"/>
            </a:xfrm>
            <a:custGeom>
              <a:avLst/>
              <a:gdLst/>
              <a:ahLst/>
              <a:cxnLst/>
              <a:rect l="l" t="t" r="r" b="b"/>
              <a:pathLst>
                <a:path w="2954" h="2311" extrusionOk="0">
                  <a:moveTo>
                    <a:pt x="2370" y="1"/>
                  </a:moveTo>
                  <a:lnTo>
                    <a:pt x="1" y="2310"/>
                  </a:lnTo>
                  <a:lnTo>
                    <a:pt x="644" y="2310"/>
                  </a:lnTo>
                  <a:lnTo>
                    <a:pt x="29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681" name="Google Shape;681;p9"/>
            <p:cNvSpPr/>
            <p:nvPr/>
          </p:nvSpPr>
          <p:spPr>
            <a:xfrm flipH="1">
              <a:off x="5076870" y="-201212"/>
              <a:ext cx="436461" cy="341444"/>
            </a:xfrm>
            <a:custGeom>
              <a:avLst/>
              <a:gdLst/>
              <a:ahLst/>
              <a:cxnLst/>
              <a:rect l="l" t="t" r="r" b="b"/>
              <a:pathLst>
                <a:path w="2954" h="2311" extrusionOk="0">
                  <a:moveTo>
                    <a:pt x="2370" y="1"/>
                  </a:moveTo>
                  <a:lnTo>
                    <a:pt x="0" y="2310"/>
                  </a:lnTo>
                  <a:lnTo>
                    <a:pt x="643" y="2310"/>
                  </a:lnTo>
                  <a:lnTo>
                    <a:pt x="29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682" name="Google Shape;682;p9"/>
          <p:cNvGrpSpPr/>
          <p:nvPr/>
        </p:nvGrpSpPr>
        <p:grpSpPr>
          <a:xfrm rot="10800000" flipH="1">
            <a:off x="6822590" y="3234779"/>
            <a:ext cx="3468591" cy="2544663"/>
            <a:chOff x="6822587" y="-572066"/>
            <a:chExt cx="3468591" cy="2544663"/>
          </a:xfrm>
        </p:grpSpPr>
        <p:sp>
          <p:nvSpPr>
            <p:cNvPr id="683" name="Google Shape;683;p9"/>
            <p:cNvSpPr/>
            <p:nvPr/>
          </p:nvSpPr>
          <p:spPr>
            <a:xfrm flipH="1">
              <a:off x="8431243" y="-572066"/>
              <a:ext cx="1261511" cy="1263241"/>
            </a:xfrm>
            <a:custGeom>
              <a:avLst/>
              <a:gdLst/>
              <a:ahLst/>
              <a:cxnLst/>
              <a:rect l="l" t="t" r="r" b="b"/>
              <a:pathLst>
                <a:path w="8538" h="8550" extrusionOk="0">
                  <a:moveTo>
                    <a:pt x="8537" y="1"/>
                  </a:moveTo>
                  <a:lnTo>
                    <a:pt x="0" y="8550"/>
                  </a:lnTo>
                  <a:lnTo>
                    <a:pt x="8537" y="8550"/>
                  </a:lnTo>
                  <a:lnTo>
                    <a:pt x="8537" y="1"/>
                  </a:lnTo>
                  <a:close/>
                </a:path>
              </a:pathLst>
            </a:custGeom>
            <a:gradFill>
              <a:gsLst>
                <a:gs pos="0">
                  <a:schemeClr val="accent2"/>
                </a:gs>
                <a:gs pos="100000">
                  <a:srgbClr val="3084B3">
                    <a:alpha val="46666"/>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684" name="Google Shape;684;p9"/>
            <p:cNvSpPr/>
            <p:nvPr/>
          </p:nvSpPr>
          <p:spPr>
            <a:xfrm flipH="1">
              <a:off x="6973049" y="-556203"/>
              <a:ext cx="1263241" cy="1231499"/>
            </a:xfrm>
            <a:custGeom>
              <a:avLst/>
              <a:gdLst/>
              <a:ahLst/>
              <a:cxnLst/>
              <a:rect l="l" t="t" r="r" b="b"/>
              <a:pathLst>
                <a:path w="8550" h="8550" extrusionOk="0">
                  <a:moveTo>
                    <a:pt x="1" y="0"/>
                  </a:moveTo>
                  <a:lnTo>
                    <a:pt x="1" y="8549"/>
                  </a:lnTo>
                  <a:lnTo>
                    <a:pt x="8550" y="0"/>
                  </a:lnTo>
                  <a:close/>
                </a:path>
              </a:pathLst>
            </a:custGeom>
            <a:gradFill>
              <a:gsLst>
                <a:gs pos="0">
                  <a:schemeClr val="accent1"/>
                </a:gs>
                <a:gs pos="100000">
                  <a:srgbClr val="D9D378">
                    <a:alpha val="52156"/>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685" name="Google Shape;685;p9"/>
            <p:cNvSpPr/>
            <p:nvPr/>
          </p:nvSpPr>
          <p:spPr>
            <a:xfrm flipH="1">
              <a:off x="8424010" y="877052"/>
              <a:ext cx="1867168" cy="1095545"/>
            </a:xfrm>
            <a:custGeom>
              <a:avLst/>
              <a:gdLst/>
              <a:ahLst/>
              <a:cxnLst/>
              <a:rect l="l" t="t" r="r" b="b"/>
              <a:pathLst>
                <a:path w="8097" h="4751" extrusionOk="0">
                  <a:moveTo>
                    <a:pt x="4835" y="0"/>
                  </a:moveTo>
                  <a:lnTo>
                    <a:pt x="1" y="4727"/>
                  </a:lnTo>
                  <a:lnTo>
                    <a:pt x="3358" y="4751"/>
                  </a:lnTo>
                  <a:lnTo>
                    <a:pt x="8097" y="0"/>
                  </a:lnTo>
                  <a:close/>
                </a:path>
              </a:pathLst>
            </a:custGeom>
            <a:gradFill>
              <a:gsLst>
                <a:gs pos="0">
                  <a:schemeClr val="dk2"/>
                </a:gs>
                <a:gs pos="100000">
                  <a:srgbClr val="C5585A">
                    <a:alpha val="54901"/>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686" name="Google Shape;686;p9"/>
            <p:cNvSpPr/>
            <p:nvPr/>
          </p:nvSpPr>
          <p:spPr>
            <a:xfrm flipH="1">
              <a:off x="6822587" y="-372393"/>
              <a:ext cx="865682" cy="863880"/>
            </a:xfrm>
            <a:custGeom>
              <a:avLst/>
              <a:gdLst/>
              <a:ahLst/>
              <a:cxnLst/>
              <a:rect l="l" t="t" r="r" b="b"/>
              <a:pathLst>
                <a:path w="5859" h="5847" extrusionOk="0">
                  <a:moveTo>
                    <a:pt x="5751" y="0"/>
                  </a:moveTo>
                  <a:lnTo>
                    <a:pt x="1" y="5739"/>
                  </a:lnTo>
                  <a:lnTo>
                    <a:pt x="108" y="5846"/>
                  </a:lnTo>
                  <a:lnTo>
                    <a:pt x="5858" y="108"/>
                  </a:lnTo>
                  <a:lnTo>
                    <a:pt x="575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687" name="Google Shape;687;p9"/>
          <p:cNvGrpSpPr/>
          <p:nvPr/>
        </p:nvGrpSpPr>
        <p:grpSpPr>
          <a:xfrm rot="10800000" flipH="1">
            <a:off x="-1526648" y="2831350"/>
            <a:ext cx="3227927" cy="3422850"/>
            <a:chOff x="-1526647" y="-1046827"/>
            <a:chExt cx="3227926" cy="3422850"/>
          </a:xfrm>
        </p:grpSpPr>
        <p:sp>
          <p:nvSpPr>
            <p:cNvPr id="688" name="Google Shape;688;p9"/>
            <p:cNvSpPr/>
            <p:nvPr/>
          </p:nvSpPr>
          <p:spPr>
            <a:xfrm flipH="1">
              <a:off x="439768" y="-1046827"/>
              <a:ext cx="1261511" cy="1263241"/>
            </a:xfrm>
            <a:custGeom>
              <a:avLst/>
              <a:gdLst/>
              <a:ahLst/>
              <a:cxnLst/>
              <a:rect l="l" t="t" r="r" b="b"/>
              <a:pathLst>
                <a:path w="8538" h="8550" extrusionOk="0">
                  <a:moveTo>
                    <a:pt x="8537" y="1"/>
                  </a:moveTo>
                  <a:lnTo>
                    <a:pt x="0" y="8549"/>
                  </a:lnTo>
                  <a:lnTo>
                    <a:pt x="8537" y="8549"/>
                  </a:lnTo>
                  <a:lnTo>
                    <a:pt x="8537" y="1"/>
                  </a:lnTo>
                  <a:close/>
                </a:path>
              </a:pathLst>
            </a:custGeom>
            <a:gradFill>
              <a:gsLst>
                <a:gs pos="0">
                  <a:schemeClr val="accent1"/>
                </a:gs>
                <a:gs pos="100000">
                  <a:srgbClr val="D9D378">
                    <a:alpha val="52156"/>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689" name="Google Shape;689;p9"/>
            <p:cNvSpPr/>
            <p:nvPr/>
          </p:nvSpPr>
          <p:spPr>
            <a:xfrm flipH="1">
              <a:off x="-823505" y="216427"/>
              <a:ext cx="1263284" cy="1264866"/>
            </a:xfrm>
            <a:custGeom>
              <a:avLst/>
              <a:gdLst/>
              <a:ahLst/>
              <a:cxnLst/>
              <a:rect l="l" t="t" r="r" b="b"/>
              <a:pathLst>
                <a:path w="8550" h="8561" extrusionOk="0">
                  <a:moveTo>
                    <a:pt x="1" y="0"/>
                  </a:moveTo>
                  <a:lnTo>
                    <a:pt x="1" y="8561"/>
                  </a:lnTo>
                  <a:lnTo>
                    <a:pt x="8550" y="0"/>
                  </a:lnTo>
                  <a:close/>
                </a:path>
              </a:pathLst>
            </a:custGeom>
            <a:gradFill>
              <a:gsLst>
                <a:gs pos="0">
                  <a:schemeClr val="dk2"/>
                </a:gs>
                <a:gs pos="100000">
                  <a:srgbClr val="C5585A">
                    <a:alpha val="54901"/>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690" name="Google Shape;690;p9"/>
            <p:cNvSpPr/>
            <p:nvPr/>
          </p:nvSpPr>
          <p:spPr>
            <a:xfrm flipH="1">
              <a:off x="-624700" y="1512143"/>
              <a:ext cx="865682" cy="863880"/>
            </a:xfrm>
            <a:custGeom>
              <a:avLst/>
              <a:gdLst/>
              <a:ahLst/>
              <a:cxnLst/>
              <a:rect l="l" t="t" r="r" b="b"/>
              <a:pathLst>
                <a:path w="5859" h="5847" extrusionOk="0">
                  <a:moveTo>
                    <a:pt x="5752" y="1"/>
                  </a:moveTo>
                  <a:lnTo>
                    <a:pt x="1" y="5739"/>
                  </a:lnTo>
                  <a:lnTo>
                    <a:pt x="108" y="5847"/>
                  </a:lnTo>
                  <a:lnTo>
                    <a:pt x="5859" y="108"/>
                  </a:lnTo>
                  <a:lnTo>
                    <a:pt x="575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691" name="Google Shape;691;p9"/>
            <p:cNvSpPr/>
            <p:nvPr/>
          </p:nvSpPr>
          <p:spPr>
            <a:xfrm flipH="1">
              <a:off x="-1526647" y="120040"/>
              <a:ext cx="2081242" cy="2081171"/>
            </a:xfrm>
            <a:custGeom>
              <a:avLst/>
              <a:gdLst/>
              <a:ahLst/>
              <a:cxnLst/>
              <a:rect l="l" t="t" r="r" b="b"/>
              <a:pathLst>
                <a:path w="14086" h="14086" extrusionOk="0">
                  <a:moveTo>
                    <a:pt x="13978" y="0"/>
                  </a:moveTo>
                  <a:lnTo>
                    <a:pt x="0" y="13978"/>
                  </a:lnTo>
                  <a:lnTo>
                    <a:pt x="107" y="14085"/>
                  </a:lnTo>
                  <a:lnTo>
                    <a:pt x="14085" y="108"/>
                  </a:lnTo>
                  <a:lnTo>
                    <a:pt x="1397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692" name="Google Shape;692;p9"/>
          <p:cNvGrpSpPr/>
          <p:nvPr/>
        </p:nvGrpSpPr>
        <p:grpSpPr>
          <a:xfrm rot="10800000" flipH="1">
            <a:off x="-324634" y="-270675"/>
            <a:ext cx="3974132" cy="2079398"/>
            <a:chOff x="-324635" y="3398649"/>
            <a:chExt cx="3974132" cy="2079398"/>
          </a:xfrm>
        </p:grpSpPr>
        <p:sp>
          <p:nvSpPr>
            <p:cNvPr id="693" name="Google Shape;693;p9"/>
            <p:cNvSpPr/>
            <p:nvPr/>
          </p:nvSpPr>
          <p:spPr>
            <a:xfrm flipH="1">
              <a:off x="-102107" y="3957310"/>
              <a:ext cx="1261511" cy="1261320"/>
            </a:xfrm>
            <a:custGeom>
              <a:avLst/>
              <a:gdLst/>
              <a:ahLst/>
              <a:cxnLst/>
              <a:rect l="l" t="t" r="r" b="b"/>
              <a:pathLst>
                <a:path w="8538" h="8537" extrusionOk="0">
                  <a:moveTo>
                    <a:pt x="8537" y="0"/>
                  </a:moveTo>
                  <a:lnTo>
                    <a:pt x="0" y="8537"/>
                  </a:lnTo>
                  <a:lnTo>
                    <a:pt x="8537" y="8537"/>
                  </a:lnTo>
                  <a:lnTo>
                    <a:pt x="8537" y="0"/>
                  </a:lnTo>
                  <a:close/>
                </a:path>
              </a:pathLst>
            </a:custGeom>
            <a:gradFill>
              <a:gsLst>
                <a:gs pos="0">
                  <a:schemeClr val="dk2"/>
                </a:gs>
                <a:gs pos="100000">
                  <a:srgbClr val="C5585A">
                    <a:alpha val="54901"/>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694" name="Google Shape;694;p9"/>
            <p:cNvSpPr/>
            <p:nvPr/>
          </p:nvSpPr>
          <p:spPr>
            <a:xfrm flipH="1">
              <a:off x="1455870" y="4961212"/>
              <a:ext cx="557766" cy="438071"/>
            </a:xfrm>
            <a:custGeom>
              <a:avLst/>
              <a:gdLst/>
              <a:ahLst/>
              <a:cxnLst/>
              <a:rect l="l" t="t" r="r" b="b"/>
              <a:pathLst>
                <a:path w="3775" h="2965" extrusionOk="0">
                  <a:moveTo>
                    <a:pt x="3774" y="0"/>
                  </a:moveTo>
                  <a:lnTo>
                    <a:pt x="3024" y="12"/>
                  </a:lnTo>
                  <a:lnTo>
                    <a:pt x="0" y="2965"/>
                  </a:lnTo>
                  <a:lnTo>
                    <a:pt x="822" y="2965"/>
                  </a:lnTo>
                  <a:lnTo>
                    <a:pt x="3774" y="0"/>
                  </a:lnTo>
                  <a:close/>
                </a:path>
              </a:pathLst>
            </a:custGeom>
            <a:gradFill>
              <a:gsLst>
                <a:gs pos="0">
                  <a:schemeClr val="accent2"/>
                </a:gs>
                <a:gs pos="100000">
                  <a:srgbClr val="3084B3">
                    <a:alpha val="46666"/>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695" name="Google Shape;695;p9"/>
            <p:cNvSpPr/>
            <p:nvPr/>
          </p:nvSpPr>
          <p:spPr>
            <a:xfrm flipH="1">
              <a:off x="-324635" y="3398649"/>
              <a:ext cx="2079469" cy="2079398"/>
            </a:xfrm>
            <a:custGeom>
              <a:avLst/>
              <a:gdLst/>
              <a:ahLst/>
              <a:cxnLst/>
              <a:rect l="l" t="t" r="r" b="b"/>
              <a:pathLst>
                <a:path w="14074" h="14074" extrusionOk="0">
                  <a:moveTo>
                    <a:pt x="13978" y="1"/>
                  </a:moveTo>
                  <a:lnTo>
                    <a:pt x="0" y="13967"/>
                  </a:lnTo>
                  <a:lnTo>
                    <a:pt x="107" y="14074"/>
                  </a:lnTo>
                  <a:lnTo>
                    <a:pt x="14073" y="96"/>
                  </a:lnTo>
                  <a:lnTo>
                    <a:pt x="1397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696" name="Google Shape;696;p9"/>
            <p:cNvSpPr/>
            <p:nvPr/>
          </p:nvSpPr>
          <p:spPr>
            <a:xfrm flipH="1">
              <a:off x="3573699" y="4958838"/>
              <a:ext cx="75797" cy="74021"/>
            </a:xfrm>
            <a:custGeom>
              <a:avLst/>
              <a:gdLst/>
              <a:ahLst/>
              <a:cxnLst/>
              <a:rect l="l" t="t" r="r" b="b"/>
              <a:pathLst>
                <a:path w="513" h="501" extrusionOk="0">
                  <a:moveTo>
                    <a:pt x="263" y="0"/>
                  </a:moveTo>
                  <a:cubicBezTo>
                    <a:pt x="120" y="0"/>
                    <a:pt x="1" y="107"/>
                    <a:pt x="1" y="250"/>
                  </a:cubicBezTo>
                  <a:cubicBezTo>
                    <a:pt x="1" y="393"/>
                    <a:pt x="120" y="500"/>
                    <a:pt x="263" y="500"/>
                  </a:cubicBezTo>
                  <a:cubicBezTo>
                    <a:pt x="394" y="500"/>
                    <a:pt x="513" y="393"/>
                    <a:pt x="513" y="250"/>
                  </a:cubicBezTo>
                  <a:cubicBezTo>
                    <a:pt x="513" y="107"/>
                    <a:pt x="394" y="0"/>
                    <a:pt x="2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697" name="Google Shape;697;p9"/>
            <p:cNvSpPr/>
            <p:nvPr/>
          </p:nvSpPr>
          <p:spPr>
            <a:xfrm flipH="1">
              <a:off x="3302728" y="4958838"/>
              <a:ext cx="75797" cy="74021"/>
            </a:xfrm>
            <a:custGeom>
              <a:avLst/>
              <a:gdLst/>
              <a:ahLst/>
              <a:cxnLst/>
              <a:rect l="l" t="t" r="r" b="b"/>
              <a:pathLst>
                <a:path w="513" h="501" extrusionOk="0">
                  <a:moveTo>
                    <a:pt x="262" y="0"/>
                  </a:moveTo>
                  <a:cubicBezTo>
                    <a:pt x="119" y="0"/>
                    <a:pt x="0" y="107"/>
                    <a:pt x="0" y="250"/>
                  </a:cubicBezTo>
                  <a:cubicBezTo>
                    <a:pt x="0" y="393"/>
                    <a:pt x="119" y="500"/>
                    <a:pt x="262" y="500"/>
                  </a:cubicBezTo>
                  <a:cubicBezTo>
                    <a:pt x="393" y="500"/>
                    <a:pt x="512" y="393"/>
                    <a:pt x="512" y="250"/>
                  </a:cubicBezTo>
                  <a:cubicBezTo>
                    <a:pt x="512" y="107"/>
                    <a:pt x="393" y="0"/>
                    <a:pt x="2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698" name="Google Shape;698;p9"/>
            <p:cNvSpPr/>
            <p:nvPr/>
          </p:nvSpPr>
          <p:spPr>
            <a:xfrm flipH="1">
              <a:off x="3031905" y="4958838"/>
              <a:ext cx="75797" cy="74021"/>
            </a:xfrm>
            <a:custGeom>
              <a:avLst/>
              <a:gdLst/>
              <a:ahLst/>
              <a:cxnLst/>
              <a:rect l="l" t="t" r="r" b="b"/>
              <a:pathLst>
                <a:path w="513" h="501" extrusionOk="0">
                  <a:moveTo>
                    <a:pt x="251" y="0"/>
                  </a:moveTo>
                  <a:cubicBezTo>
                    <a:pt x="120" y="0"/>
                    <a:pt x="1" y="119"/>
                    <a:pt x="1" y="250"/>
                  </a:cubicBezTo>
                  <a:cubicBezTo>
                    <a:pt x="1" y="381"/>
                    <a:pt x="120" y="500"/>
                    <a:pt x="251" y="500"/>
                  </a:cubicBezTo>
                  <a:cubicBezTo>
                    <a:pt x="394" y="500"/>
                    <a:pt x="513" y="381"/>
                    <a:pt x="513" y="250"/>
                  </a:cubicBezTo>
                  <a:cubicBezTo>
                    <a:pt x="513" y="119"/>
                    <a:pt x="394" y="0"/>
                    <a:pt x="2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699" name="Google Shape;699;p9"/>
            <p:cNvSpPr/>
            <p:nvPr/>
          </p:nvSpPr>
          <p:spPr>
            <a:xfrm flipH="1">
              <a:off x="2762707" y="4958838"/>
              <a:ext cx="74024" cy="74021"/>
            </a:xfrm>
            <a:custGeom>
              <a:avLst/>
              <a:gdLst/>
              <a:ahLst/>
              <a:cxnLst/>
              <a:rect l="l" t="t" r="r" b="b"/>
              <a:pathLst>
                <a:path w="501" h="501" extrusionOk="0">
                  <a:moveTo>
                    <a:pt x="250" y="0"/>
                  </a:moveTo>
                  <a:cubicBezTo>
                    <a:pt x="119" y="0"/>
                    <a:pt x="0" y="119"/>
                    <a:pt x="0" y="250"/>
                  </a:cubicBezTo>
                  <a:cubicBezTo>
                    <a:pt x="0" y="381"/>
                    <a:pt x="119" y="500"/>
                    <a:pt x="250" y="500"/>
                  </a:cubicBezTo>
                  <a:cubicBezTo>
                    <a:pt x="381" y="500"/>
                    <a:pt x="500" y="381"/>
                    <a:pt x="500" y="250"/>
                  </a:cubicBezTo>
                  <a:cubicBezTo>
                    <a:pt x="500" y="119"/>
                    <a:pt x="405" y="0"/>
                    <a:pt x="2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700" name="Google Shape;700;p9"/>
            <p:cNvSpPr/>
            <p:nvPr/>
          </p:nvSpPr>
          <p:spPr>
            <a:xfrm flipH="1">
              <a:off x="2491884" y="4958838"/>
              <a:ext cx="74024" cy="74021"/>
            </a:xfrm>
            <a:custGeom>
              <a:avLst/>
              <a:gdLst/>
              <a:ahLst/>
              <a:cxnLst/>
              <a:rect l="l" t="t" r="r" b="b"/>
              <a:pathLst>
                <a:path w="501" h="501" extrusionOk="0">
                  <a:moveTo>
                    <a:pt x="251" y="0"/>
                  </a:moveTo>
                  <a:cubicBezTo>
                    <a:pt x="108" y="0"/>
                    <a:pt x="1" y="107"/>
                    <a:pt x="1" y="250"/>
                  </a:cubicBezTo>
                  <a:cubicBezTo>
                    <a:pt x="1" y="393"/>
                    <a:pt x="108" y="500"/>
                    <a:pt x="251" y="500"/>
                  </a:cubicBezTo>
                  <a:cubicBezTo>
                    <a:pt x="382" y="500"/>
                    <a:pt x="501" y="393"/>
                    <a:pt x="501" y="250"/>
                  </a:cubicBezTo>
                  <a:cubicBezTo>
                    <a:pt x="501" y="107"/>
                    <a:pt x="382" y="0"/>
                    <a:pt x="2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701" name="Google Shape;701;p9"/>
            <p:cNvSpPr/>
            <p:nvPr/>
          </p:nvSpPr>
          <p:spPr>
            <a:xfrm flipH="1">
              <a:off x="2220912" y="4958838"/>
              <a:ext cx="75797" cy="74021"/>
            </a:xfrm>
            <a:custGeom>
              <a:avLst/>
              <a:gdLst/>
              <a:ahLst/>
              <a:cxnLst/>
              <a:rect l="l" t="t" r="r" b="b"/>
              <a:pathLst>
                <a:path w="513" h="501" extrusionOk="0">
                  <a:moveTo>
                    <a:pt x="251" y="0"/>
                  </a:moveTo>
                  <a:cubicBezTo>
                    <a:pt x="120" y="0"/>
                    <a:pt x="1" y="107"/>
                    <a:pt x="1" y="250"/>
                  </a:cubicBezTo>
                  <a:cubicBezTo>
                    <a:pt x="1" y="393"/>
                    <a:pt x="120" y="500"/>
                    <a:pt x="251" y="500"/>
                  </a:cubicBezTo>
                  <a:cubicBezTo>
                    <a:pt x="393" y="500"/>
                    <a:pt x="513" y="393"/>
                    <a:pt x="513" y="250"/>
                  </a:cubicBezTo>
                  <a:cubicBezTo>
                    <a:pt x="513" y="107"/>
                    <a:pt x="393" y="0"/>
                    <a:pt x="2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702" name="Google Shape;702;p9"/>
          <p:cNvGrpSpPr/>
          <p:nvPr/>
        </p:nvGrpSpPr>
        <p:grpSpPr>
          <a:xfrm rot="10800000" flipH="1">
            <a:off x="6335277" y="-742027"/>
            <a:ext cx="3506905" cy="1228124"/>
            <a:chOff x="6335274" y="4721275"/>
            <a:chExt cx="3506905" cy="1228124"/>
          </a:xfrm>
        </p:grpSpPr>
        <p:sp>
          <p:nvSpPr>
            <p:cNvPr id="703" name="Google Shape;703;p9"/>
            <p:cNvSpPr/>
            <p:nvPr/>
          </p:nvSpPr>
          <p:spPr>
            <a:xfrm flipH="1">
              <a:off x="7320412" y="4723174"/>
              <a:ext cx="1263241" cy="1226226"/>
            </a:xfrm>
            <a:custGeom>
              <a:avLst/>
              <a:gdLst/>
              <a:ahLst/>
              <a:cxnLst/>
              <a:rect l="l" t="t" r="r" b="b"/>
              <a:pathLst>
                <a:path w="8550" h="8549" extrusionOk="0">
                  <a:moveTo>
                    <a:pt x="1" y="0"/>
                  </a:moveTo>
                  <a:lnTo>
                    <a:pt x="1" y="8549"/>
                  </a:lnTo>
                  <a:lnTo>
                    <a:pt x="8550" y="0"/>
                  </a:lnTo>
                  <a:close/>
                </a:path>
              </a:pathLst>
            </a:custGeom>
            <a:gradFill>
              <a:gsLst>
                <a:gs pos="0">
                  <a:schemeClr val="accent1"/>
                </a:gs>
                <a:gs pos="100000">
                  <a:srgbClr val="D9D378">
                    <a:alpha val="52156"/>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704" name="Google Shape;704;p9"/>
            <p:cNvSpPr/>
            <p:nvPr/>
          </p:nvSpPr>
          <p:spPr>
            <a:xfrm flipH="1">
              <a:off x="8578895" y="4721277"/>
              <a:ext cx="1263284" cy="1222712"/>
            </a:xfrm>
            <a:custGeom>
              <a:avLst/>
              <a:gdLst/>
              <a:ahLst/>
              <a:cxnLst/>
              <a:rect l="l" t="t" r="r" b="b"/>
              <a:pathLst>
                <a:path w="8550" h="8537" extrusionOk="0">
                  <a:moveTo>
                    <a:pt x="8549" y="0"/>
                  </a:moveTo>
                  <a:lnTo>
                    <a:pt x="1" y="8537"/>
                  </a:lnTo>
                  <a:lnTo>
                    <a:pt x="8549" y="8537"/>
                  </a:lnTo>
                  <a:lnTo>
                    <a:pt x="8549" y="0"/>
                  </a:lnTo>
                  <a:close/>
                </a:path>
              </a:pathLst>
            </a:custGeom>
            <a:gradFill>
              <a:gsLst>
                <a:gs pos="0">
                  <a:schemeClr val="accent1"/>
                </a:gs>
                <a:gs pos="100000">
                  <a:srgbClr val="D9D378">
                    <a:alpha val="52156"/>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705" name="Google Shape;705;p9"/>
            <p:cNvSpPr/>
            <p:nvPr/>
          </p:nvSpPr>
          <p:spPr>
            <a:xfrm flipH="1">
              <a:off x="6335274" y="4721275"/>
              <a:ext cx="1344077" cy="650524"/>
            </a:xfrm>
            <a:custGeom>
              <a:avLst/>
              <a:gdLst/>
              <a:ahLst/>
              <a:cxnLst/>
              <a:rect l="l" t="t" r="r" b="b"/>
              <a:pathLst>
                <a:path w="2537" h="1228" extrusionOk="0">
                  <a:moveTo>
                    <a:pt x="1275" y="1"/>
                  </a:moveTo>
                  <a:lnTo>
                    <a:pt x="644" y="620"/>
                  </a:lnTo>
                  <a:lnTo>
                    <a:pt x="1" y="1227"/>
                  </a:lnTo>
                  <a:lnTo>
                    <a:pt x="2537" y="1227"/>
                  </a:lnTo>
                  <a:lnTo>
                    <a:pt x="1894" y="620"/>
                  </a:lnTo>
                  <a:lnTo>
                    <a:pt x="1275" y="1"/>
                  </a:lnTo>
                  <a:close/>
                </a:path>
              </a:pathLst>
            </a:custGeom>
            <a:gradFill>
              <a:gsLst>
                <a:gs pos="0">
                  <a:schemeClr val="dk2"/>
                </a:gs>
                <a:gs pos="100000">
                  <a:srgbClr val="C5585A">
                    <a:alpha val="54901"/>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06"/>
        <p:cNvGrpSpPr/>
        <p:nvPr/>
      </p:nvGrpSpPr>
      <p:grpSpPr>
        <a:xfrm>
          <a:off x="0" y="0"/>
          <a:ext cx="0" cy="0"/>
          <a:chOff x="0" y="0"/>
          <a:chExt cx="0" cy="0"/>
        </a:xfrm>
      </p:grpSpPr>
      <p:sp>
        <p:nvSpPr>
          <p:cNvPr id="707" name="Google Shape;707;p10"/>
          <p:cNvSpPr>
            <a:spLocks noGrp="1"/>
          </p:cNvSpPr>
          <p:nvPr>
            <p:ph type="pic" idx="2"/>
          </p:nvPr>
        </p:nvSpPr>
        <p:spPr>
          <a:xfrm>
            <a:off x="-6875" y="0"/>
            <a:ext cx="9144000" cy="5157300"/>
          </a:xfrm>
          <a:prstGeom prst="rect">
            <a:avLst/>
          </a:prstGeom>
          <a:noFill/>
          <a:ln>
            <a:noFill/>
          </a:ln>
        </p:spPr>
      </p:sp>
      <p:sp>
        <p:nvSpPr>
          <p:cNvPr id="708" name="Google Shape;708;p10"/>
          <p:cNvSpPr txBox="1">
            <a:spLocks noGrp="1"/>
          </p:cNvSpPr>
          <p:nvPr>
            <p:ph type="title"/>
          </p:nvPr>
        </p:nvSpPr>
        <p:spPr>
          <a:xfrm>
            <a:off x="720000" y="4038000"/>
            <a:ext cx="7704000" cy="572700"/>
          </a:xfrm>
          <a:prstGeom prst="rect">
            <a:avLst/>
          </a:prstGeom>
          <a:solidFill>
            <a:schemeClr val="accent2"/>
          </a:solidFill>
        </p:spPr>
        <p:txBody>
          <a:bodyPr spcFirstLastPara="1" wrap="square" lIns="91425" tIns="91425" rIns="91425" bIns="91425" anchor="ctr" anchorCtr="0">
            <a:noAutofit/>
          </a:bodyPr>
          <a:lstStyle>
            <a:lvl1pPr lvl="0" algn="ctr" rtl="0">
              <a:spcBef>
                <a:spcPts val="0"/>
              </a:spcBef>
              <a:spcAft>
                <a:spcPts val="0"/>
              </a:spcAft>
              <a:buSzPts val="3600"/>
              <a:buNone/>
              <a:defRPr>
                <a:solidFill>
                  <a:schemeClr val="lt1"/>
                </a:solidFill>
              </a:defRPr>
            </a:lvl1pPr>
            <a:lvl2pPr lvl="1" algn="ctr" rtl="0">
              <a:spcBef>
                <a:spcPts val="0"/>
              </a:spcBef>
              <a:spcAft>
                <a:spcPts val="0"/>
              </a:spcAft>
              <a:buSzPts val="3600"/>
              <a:buNone/>
              <a:defRPr/>
            </a:lvl2pPr>
            <a:lvl3pPr lvl="2" algn="ctr" rtl="0">
              <a:spcBef>
                <a:spcPts val="0"/>
              </a:spcBef>
              <a:spcAft>
                <a:spcPts val="0"/>
              </a:spcAft>
              <a:buSzPts val="3600"/>
              <a:buNone/>
              <a:defRPr/>
            </a:lvl3pPr>
            <a:lvl4pPr lvl="3" algn="ctr" rtl="0">
              <a:spcBef>
                <a:spcPts val="0"/>
              </a:spcBef>
              <a:spcAft>
                <a:spcPts val="0"/>
              </a:spcAft>
              <a:buSzPts val="3600"/>
              <a:buNone/>
              <a:defRPr/>
            </a:lvl4pPr>
            <a:lvl5pPr lvl="4" algn="ctr" rtl="0">
              <a:spcBef>
                <a:spcPts val="0"/>
              </a:spcBef>
              <a:spcAft>
                <a:spcPts val="0"/>
              </a:spcAft>
              <a:buSzPts val="3600"/>
              <a:buNone/>
              <a:defRPr/>
            </a:lvl5pPr>
            <a:lvl6pPr lvl="5" algn="ctr" rtl="0">
              <a:spcBef>
                <a:spcPts val="0"/>
              </a:spcBef>
              <a:spcAft>
                <a:spcPts val="0"/>
              </a:spcAft>
              <a:buSzPts val="3600"/>
              <a:buNone/>
              <a:defRPr/>
            </a:lvl6pPr>
            <a:lvl7pPr lvl="6" algn="ctr" rtl="0">
              <a:spcBef>
                <a:spcPts val="0"/>
              </a:spcBef>
              <a:spcAft>
                <a:spcPts val="0"/>
              </a:spcAft>
              <a:buSzPts val="3600"/>
              <a:buNone/>
              <a:defRPr/>
            </a:lvl7pPr>
            <a:lvl8pPr lvl="7" algn="ctr" rtl="0">
              <a:spcBef>
                <a:spcPts val="0"/>
              </a:spcBef>
              <a:spcAft>
                <a:spcPts val="0"/>
              </a:spcAft>
              <a:buSzPts val="3600"/>
              <a:buNone/>
              <a:defRPr/>
            </a:lvl8pPr>
            <a:lvl9pPr lvl="8" algn="ctr" rtl="0">
              <a:spcBef>
                <a:spcPts val="0"/>
              </a:spcBef>
              <a:spcAft>
                <a:spcPts val="0"/>
              </a:spcAft>
              <a:buSzPts val="3600"/>
              <a:buNone/>
              <a:defRPr/>
            </a:lvl9pPr>
          </a:lstStyle>
          <a:p>
            <a:endParaRPr/>
          </a:p>
        </p:txBody>
      </p:sp>
      <p:grpSp>
        <p:nvGrpSpPr>
          <p:cNvPr id="709" name="Google Shape;709;p10"/>
          <p:cNvGrpSpPr/>
          <p:nvPr/>
        </p:nvGrpSpPr>
        <p:grpSpPr>
          <a:xfrm flipH="1">
            <a:off x="-722439" y="83612"/>
            <a:ext cx="2456512" cy="361412"/>
            <a:chOff x="7044275" y="83612"/>
            <a:chExt cx="2456512" cy="361412"/>
          </a:xfrm>
        </p:grpSpPr>
        <p:sp>
          <p:nvSpPr>
            <p:cNvPr id="710" name="Google Shape;710;p10"/>
            <p:cNvSpPr/>
            <p:nvPr/>
          </p:nvSpPr>
          <p:spPr>
            <a:xfrm>
              <a:off x="9043048" y="83612"/>
              <a:ext cx="457738" cy="361412"/>
            </a:xfrm>
            <a:custGeom>
              <a:avLst/>
              <a:gdLst/>
              <a:ahLst/>
              <a:cxnLst/>
              <a:rect l="l" t="t" r="r" b="b"/>
              <a:pathLst>
                <a:path w="2942" h="2323" extrusionOk="0">
                  <a:moveTo>
                    <a:pt x="2358" y="0"/>
                  </a:moveTo>
                  <a:lnTo>
                    <a:pt x="1" y="2322"/>
                  </a:lnTo>
                  <a:lnTo>
                    <a:pt x="620" y="2322"/>
                  </a:lnTo>
                  <a:lnTo>
                    <a:pt x="29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711" name="Google Shape;711;p10"/>
            <p:cNvSpPr/>
            <p:nvPr/>
          </p:nvSpPr>
          <p:spPr>
            <a:xfrm>
              <a:off x="8793027" y="83612"/>
              <a:ext cx="457738" cy="361412"/>
            </a:xfrm>
            <a:custGeom>
              <a:avLst/>
              <a:gdLst/>
              <a:ahLst/>
              <a:cxnLst/>
              <a:rect l="l" t="t" r="r" b="b"/>
              <a:pathLst>
                <a:path w="2942" h="2323" extrusionOk="0">
                  <a:moveTo>
                    <a:pt x="2370" y="0"/>
                  </a:moveTo>
                  <a:lnTo>
                    <a:pt x="0" y="2322"/>
                  </a:lnTo>
                  <a:lnTo>
                    <a:pt x="620" y="2322"/>
                  </a:lnTo>
                  <a:lnTo>
                    <a:pt x="294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712" name="Google Shape;712;p10"/>
            <p:cNvSpPr/>
            <p:nvPr/>
          </p:nvSpPr>
          <p:spPr>
            <a:xfrm>
              <a:off x="8543005" y="83612"/>
              <a:ext cx="457583" cy="361412"/>
            </a:xfrm>
            <a:custGeom>
              <a:avLst/>
              <a:gdLst/>
              <a:ahLst/>
              <a:cxnLst/>
              <a:rect l="l" t="t" r="r" b="b"/>
              <a:pathLst>
                <a:path w="2941" h="2323" extrusionOk="0">
                  <a:moveTo>
                    <a:pt x="2369" y="0"/>
                  </a:moveTo>
                  <a:lnTo>
                    <a:pt x="0" y="2322"/>
                  </a:lnTo>
                  <a:lnTo>
                    <a:pt x="619" y="2322"/>
                  </a:lnTo>
                  <a:lnTo>
                    <a:pt x="294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713" name="Google Shape;713;p10"/>
            <p:cNvSpPr/>
            <p:nvPr/>
          </p:nvSpPr>
          <p:spPr>
            <a:xfrm>
              <a:off x="8292828" y="83612"/>
              <a:ext cx="457738" cy="361412"/>
            </a:xfrm>
            <a:custGeom>
              <a:avLst/>
              <a:gdLst/>
              <a:ahLst/>
              <a:cxnLst/>
              <a:rect l="l" t="t" r="r" b="b"/>
              <a:pathLst>
                <a:path w="2942" h="2323" extrusionOk="0">
                  <a:moveTo>
                    <a:pt x="2370" y="0"/>
                  </a:moveTo>
                  <a:lnTo>
                    <a:pt x="1" y="2322"/>
                  </a:lnTo>
                  <a:lnTo>
                    <a:pt x="632" y="2322"/>
                  </a:lnTo>
                  <a:lnTo>
                    <a:pt x="29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714" name="Google Shape;714;p10"/>
            <p:cNvSpPr/>
            <p:nvPr/>
          </p:nvSpPr>
          <p:spPr>
            <a:xfrm>
              <a:off x="8042806" y="83612"/>
              <a:ext cx="457738" cy="361412"/>
            </a:xfrm>
            <a:custGeom>
              <a:avLst/>
              <a:gdLst/>
              <a:ahLst/>
              <a:cxnLst/>
              <a:rect l="l" t="t" r="r" b="b"/>
              <a:pathLst>
                <a:path w="2942" h="2323" extrusionOk="0">
                  <a:moveTo>
                    <a:pt x="2370" y="0"/>
                  </a:moveTo>
                  <a:lnTo>
                    <a:pt x="0" y="2322"/>
                  </a:lnTo>
                  <a:lnTo>
                    <a:pt x="643" y="2322"/>
                  </a:lnTo>
                  <a:lnTo>
                    <a:pt x="294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715" name="Google Shape;715;p10"/>
            <p:cNvSpPr/>
            <p:nvPr/>
          </p:nvSpPr>
          <p:spPr>
            <a:xfrm>
              <a:off x="7792784" y="83612"/>
              <a:ext cx="457583" cy="361412"/>
            </a:xfrm>
            <a:custGeom>
              <a:avLst/>
              <a:gdLst/>
              <a:ahLst/>
              <a:cxnLst/>
              <a:rect l="l" t="t" r="r" b="b"/>
              <a:pathLst>
                <a:path w="2941" h="2323" extrusionOk="0">
                  <a:moveTo>
                    <a:pt x="2357" y="0"/>
                  </a:moveTo>
                  <a:lnTo>
                    <a:pt x="0" y="2322"/>
                  </a:lnTo>
                  <a:lnTo>
                    <a:pt x="643" y="2322"/>
                  </a:lnTo>
                  <a:lnTo>
                    <a:pt x="294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716" name="Google Shape;716;p10"/>
            <p:cNvSpPr/>
            <p:nvPr/>
          </p:nvSpPr>
          <p:spPr>
            <a:xfrm>
              <a:off x="7542607" y="83612"/>
              <a:ext cx="461473" cy="361412"/>
            </a:xfrm>
            <a:custGeom>
              <a:avLst/>
              <a:gdLst/>
              <a:ahLst/>
              <a:cxnLst/>
              <a:rect l="l" t="t" r="r" b="b"/>
              <a:pathLst>
                <a:path w="2966" h="2323" extrusionOk="0">
                  <a:moveTo>
                    <a:pt x="2370" y="0"/>
                  </a:moveTo>
                  <a:lnTo>
                    <a:pt x="1" y="2322"/>
                  </a:lnTo>
                  <a:lnTo>
                    <a:pt x="644" y="2322"/>
                  </a:lnTo>
                  <a:lnTo>
                    <a:pt x="29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717" name="Google Shape;717;p10"/>
            <p:cNvSpPr/>
            <p:nvPr/>
          </p:nvSpPr>
          <p:spPr>
            <a:xfrm>
              <a:off x="7294453" y="83612"/>
              <a:ext cx="459450" cy="361412"/>
            </a:xfrm>
            <a:custGeom>
              <a:avLst/>
              <a:gdLst/>
              <a:ahLst/>
              <a:cxnLst/>
              <a:rect l="l" t="t" r="r" b="b"/>
              <a:pathLst>
                <a:path w="2953" h="2323" extrusionOk="0">
                  <a:moveTo>
                    <a:pt x="2370" y="0"/>
                  </a:moveTo>
                  <a:lnTo>
                    <a:pt x="0" y="2322"/>
                  </a:lnTo>
                  <a:lnTo>
                    <a:pt x="631" y="2322"/>
                  </a:lnTo>
                  <a:lnTo>
                    <a:pt x="295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718" name="Google Shape;718;p10"/>
            <p:cNvSpPr/>
            <p:nvPr/>
          </p:nvSpPr>
          <p:spPr>
            <a:xfrm>
              <a:off x="7044275" y="83612"/>
              <a:ext cx="459605" cy="361412"/>
            </a:xfrm>
            <a:custGeom>
              <a:avLst/>
              <a:gdLst/>
              <a:ahLst/>
              <a:cxnLst/>
              <a:rect l="l" t="t" r="r" b="b"/>
              <a:pathLst>
                <a:path w="2954" h="2323" extrusionOk="0">
                  <a:moveTo>
                    <a:pt x="2370" y="0"/>
                  </a:moveTo>
                  <a:lnTo>
                    <a:pt x="1" y="2322"/>
                  </a:lnTo>
                  <a:lnTo>
                    <a:pt x="632" y="2322"/>
                  </a:lnTo>
                  <a:lnTo>
                    <a:pt x="295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719" name="Google Shape;719;p10"/>
          <p:cNvGrpSpPr/>
          <p:nvPr/>
        </p:nvGrpSpPr>
        <p:grpSpPr>
          <a:xfrm flipH="1">
            <a:off x="2282791" y="-666001"/>
            <a:ext cx="2401140" cy="1031989"/>
            <a:chOff x="4094419" y="-666001"/>
            <a:chExt cx="2401140" cy="1031989"/>
          </a:xfrm>
        </p:grpSpPr>
        <p:sp>
          <p:nvSpPr>
            <p:cNvPr id="720" name="Google Shape;720;p10"/>
            <p:cNvSpPr/>
            <p:nvPr/>
          </p:nvSpPr>
          <p:spPr>
            <a:xfrm>
              <a:off x="4094419" y="-604846"/>
              <a:ext cx="911587" cy="909676"/>
            </a:xfrm>
            <a:custGeom>
              <a:avLst/>
              <a:gdLst/>
              <a:ahLst/>
              <a:cxnLst/>
              <a:rect l="l" t="t" r="r" b="b"/>
              <a:pathLst>
                <a:path w="5859" h="5847" extrusionOk="0">
                  <a:moveTo>
                    <a:pt x="5751" y="1"/>
                  </a:moveTo>
                  <a:lnTo>
                    <a:pt x="0" y="5739"/>
                  </a:lnTo>
                  <a:lnTo>
                    <a:pt x="107" y="5847"/>
                  </a:lnTo>
                  <a:lnTo>
                    <a:pt x="5858" y="108"/>
                  </a:lnTo>
                  <a:lnTo>
                    <a:pt x="575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721" name="Google Shape;721;p10"/>
            <p:cNvSpPr/>
            <p:nvPr/>
          </p:nvSpPr>
          <p:spPr>
            <a:xfrm flipH="1">
              <a:off x="4527792" y="-666001"/>
              <a:ext cx="1967767" cy="1031989"/>
            </a:xfrm>
            <a:custGeom>
              <a:avLst/>
              <a:gdLst/>
              <a:ahLst/>
              <a:cxnLst/>
              <a:rect l="l" t="t" r="r" b="b"/>
              <a:pathLst>
                <a:path w="12443" h="6526" extrusionOk="0">
                  <a:moveTo>
                    <a:pt x="1" y="1"/>
                  </a:moveTo>
                  <a:lnTo>
                    <a:pt x="6514" y="6525"/>
                  </a:lnTo>
                  <a:lnTo>
                    <a:pt x="12443" y="6513"/>
                  </a:lnTo>
                  <a:lnTo>
                    <a:pt x="5776" y="13"/>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722" name="Google Shape;722;p10"/>
          <p:cNvGrpSpPr/>
          <p:nvPr/>
        </p:nvGrpSpPr>
        <p:grpSpPr>
          <a:xfrm flipH="1">
            <a:off x="7622140" y="4006919"/>
            <a:ext cx="2107249" cy="2097485"/>
            <a:chOff x="-722438" y="4006915"/>
            <a:chExt cx="2107249" cy="2097485"/>
          </a:xfrm>
        </p:grpSpPr>
        <p:sp>
          <p:nvSpPr>
            <p:cNvPr id="723" name="Google Shape;723;p10"/>
            <p:cNvSpPr/>
            <p:nvPr/>
          </p:nvSpPr>
          <p:spPr>
            <a:xfrm flipH="1">
              <a:off x="54581" y="4813222"/>
              <a:ext cx="1330230" cy="1291179"/>
            </a:xfrm>
            <a:custGeom>
              <a:avLst/>
              <a:gdLst/>
              <a:ahLst/>
              <a:cxnLst/>
              <a:rect l="l" t="t" r="r" b="b"/>
              <a:pathLst>
                <a:path w="8550" h="8537" extrusionOk="0">
                  <a:moveTo>
                    <a:pt x="1" y="0"/>
                  </a:moveTo>
                  <a:lnTo>
                    <a:pt x="1" y="8537"/>
                  </a:lnTo>
                  <a:lnTo>
                    <a:pt x="8550" y="0"/>
                  </a:lnTo>
                  <a:close/>
                </a:path>
              </a:pathLst>
            </a:custGeom>
            <a:gradFill>
              <a:gsLst>
                <a:gs pos="0">
                  <a:schemeClr val="dk2"/>
                </a:gs>
                <a:gs pos="100000">
                  <a:srgbClr val="C5585A">
                    <a:alpha val="54901"/>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724" name="Google Shape;724;p10"/>
            <p:cNvSpPr/>
            <p:nvPr/>
          </p:nvSpPr>
          <p:spPr>
            <a:xfrm>
              <a:off x="-722438" y="4006915"/>
              <a:ext cx="1280480" cy="747504"/>
            </a:xfrm>
            <a:custGeom>
              <a:avLst/>
              <a:gdLst/>
              <a:ahLst/>
              <a:cxnLst/>
              <a:rect l="l" t="t" r="r" b="b"/>
              <a:pathLst>
                <a:path w="8097" h="4727" extrusionOk="0">
                  <a:moveTo>
                    <a:pt x="0" y="0"/>
                  </a:moveTo>
                  <a:lnTo>
                    <a:pt x="4739" y="4727"/>
                  </a:lnTo>
                  <a:lnTo>
                    <a:pt x="8096" y="4727"/>
                  </a:lnTo>
                  <a:lnTo>
                    <a:pt x="3262" y="0"/>
                  </a:lnTo>
                  <a:close/>
                </a:path>
              </a:pathLst>
            </a:custGeom>
            <a:gradFill>
              <a:gsLst>
                <a:gs pos="0">
                  <a:schemeClr val="accent2"/>
                </a:gs>
                <a:gs pos="100000">
                  <a:srgbClr val="3084B3">
                    <a:alpha val="46666"/>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750"/>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5102" y="445025"/>
            <a:ext cx="77139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600"/>
              <a:buFont typeface="Outfit Medium"/>
              <a:buNone/>
              <a:defRPr sz="3600">
                <a:solidFill>
                  <a:schemeClr val="dk1"/>
                </a:solidFill>
                <a:latin typeface="Outfit Medium"/>
                <a:ea typeface="Outfit Medium"/>
                <a:cs typeface="Outfit Medium"/>
                <a:sym typeface="Outfit Medium"/>
              </a:defRPr>
            </a:lvl1pPr>
            <a:lvl2pPr lvl="1" rtl="0">
              <a:spcBef>
                <a:spcPts val="0"/>
              </a:spcBef>
              <a:spcAft>
                <a:spcPts val="0"/>
              </a:spcAft>
              <a:buClr>
                <a:schemeClr val="dk1"/>
              </a:buClr>
              <a:buSzPts val="3600"/>
              <a:buFont typeface="Outfit Medium"/>
              <a:buNone/>
              <a:defRPr sz="3600">
                <a:solidFill>
                  <a:schemeClr val="dk1"/>
                </a:solidFill>
                <a:latin typeface="Outfit Medium"/>
                <a:ea typeface="Outfit Medium"/>
                <a:cs typeface="Outfit Medium"/>
                <a:sym typeface="Outfit Medium"/>
              </a:defRPr>
            </a:lvl2pPr>
            <a:lvl3pPr lvl="2" rtl="0">
              <a:spcBef>
                <a:spcPts val="0"/>
              </a:spcBef>
              <a:spcAft>
                <a:spcPts val="0"/>
              </a:spcAft>
              <a:buClr>
                <a:schemeClr val="dk1"/>
              </a:buClr>
              <a:buSzPts val="3600"/>
              <a:buFont typeface="Outfit Medium"/>
              <a:buNone/>
              <a:defRPr sz="3600">
                <a:solidFill>
                  <a:schemeClr val="dk1"/>
                </a:solidFill>
                <a:latin typeface="Outfit Medium"/>
                <a:ea typeface="Outfit Medium"/>
                <a:cs typeface="Outfit Medium"/>
                <a:sym typeface="Outfit Medium"/>
              </a:defRPr>
            </a:lvl3pPr>
            <a:lvl4pPr lvl="3" rtl="0">
              <a:spcBef>
                <a:spcPts val="0"/>
              </a:spcBef>
              <a:spcAft>
                <a:spcPts val="0"/>
              </a:spcAft>
              <a:buClr>
                <a:schemeClr val="dk1"/>
              </a:buClr>
              <a:buSzPts val="3600"/>
              <a:buFont typeface="Outfit Medium"/>
              <a:buNone/>
              <a:defRPr sz="3600">
                <a:solidFill>
                  <a:schemeClr val="dk1"/>
                </a:solidFill>
                <a:latin typeface="Outfit Medium"/>
                <a:ea typeface="Outfit Medium"/>
                <a:cs typeface="Outfit Medium"/>
                <a:sym typeface="Outfit Medium"/>
              </a:defRPr>
            </a:lvl4pPr>
            <a:lvl5pPr lvl="4" rtl="0">
              <a:spcBef>
                <a:spcPts val="0"/>
              </a:spcBef>
              <a:spcAft>
                <a:spcPts val="0"/>
              </a:spcAft>
              <a:buClr>
                <a:schemeClr val="dk1"/>
              </a:buClr>
              <a:buSzPts val="3600"/>
              <a:buFont typeface="Outfit Medium"/>
              <a:buNone/>
              <a:defRPr sz="3600">
                <a:solidFill>
                  <a:schemeClr val="dk1"/>
                </a:solidFill>
                <a:latin typeface="Outfit Medium"/>
                <a:ea typeface="Outfit Medium"/>
                <a:cs typeface="Outfit Medium"/>
                <a:sym typeface="Outfit Medium"/>
              </a:defRPr>
            </a:lvl5pPr>
            <a:lvl6pPr lvl="5" rtl="0">
              <a:spcBef>
                <a:spcPts val="0"/>
              </a:spcBef>
              <a:spcAft>
                <a:spcPts val="0"/>
              </a:spcAft>
              <a:buClr>
                <a:schemeClr val="dk1"/>
              </a:buClr>
              <a:buSzPts val="3600"/>
              <a:buFont typeface="Outfit Medium"/>
              <a:buNone/>
              <a:defRPr sz="3600">
                <a:solidFill>
                  <a:schemeClr val="dk1"/>
                </a:solidFill>
                <a:latin typeface="Outfit Medium"/>
                <a:ea typeface="Outfit Medium"/>
                <a:cs typeface="Outfit Medium"/>
                <a:sym typeface="Outfit Medium"/>
              </a:defRPr>
            </a:lvl6pPr>
            <a:lvl7pPr lvl="6" rtl="0">
              <a:spcBef>
                <a:spcPts val="0"/>
              </a:spcBef>
              <a:spcAft>
                <a:spcPts val="0"/>
              </a:spcAft>
              <a:buClr>
                <a:schemeClr val="dk1"/>
              </a:buClr>
              <a:buSzPts val="3600"/>
              <a:buFont typeface="Outfit Medium"/>
              <a:buNone/>
              <a:defRPr sz="3600">
                <a:solidFill>
                  <a:schemeClr val="dk1"/>
                </a:solidFill>
                <a:latin typeface="Outfit Medium"/>
                <a:ea typeface="Outfit Medium"/>
                <a:cs typeface="Outfit Medium"/>
                <a:sym typeface="Outfit Medium"/>
              </a:defRPr>
            </a:lvl7pPr>
            <a:lvl8pPr lvl="7" rtl="0">
              <a:spcBef>
                <a:spcPts val="0"/>
              </a:spcBef>
              <a:spcAft>
                <a:spcPts val="0"/>
              </a:spcAft>
              <a:buClr>
                <a:schemeClr val="dk1"/>
              </a:buClr>
              <a:buSzPts val="3600"/>
              <a:buFont typeface="Outfit Medium"/>
              <a:buNone/>
              <a:defRPr sz="3600">
                <a:solidFill>
                  <a:schemeClr val="dk1"/>
                </a:solidFill>
                <a:latin typeface="Outfit Medium"/>
                <a:ea typeface="Outfit Medium"/>
                <a:cs typeface="Outfit Medium"/>
                <a:sym typeface="Outfit Medium"/>
              </a:defRPr>
            </a:lvl8pPr>
            <a:lvl9pPr lvl="8" rtl="0">
              <a:spcBef>
                <a:spcPts val="0"/>
              </a:spcBef>
              <a:spcAft>
                <a:spcPts val="0"/>
              </a:spcAft>
              <a:buClr>
                <a:schemeClr val="dk1"/>
              </a:buClr>
              <a:buSzPts val="3600"/>
              <a:buFont typeface="Outfit Medium"/>
              <a:buNone/>
              <a:defRPr sz="3600">
                <a:solidFill>
                  <a:schemeClr val="dk1"/>
                </a:solidFill>
                <a:latin typeface="Outfit Medium"/>
                <a:ea typeface="Outfit Medium"/>
                <a:cs typeface="Outfit Medium"/>
                <a:sym typeface="Outfit Medium"/>
              </a:defRPr>
            </a:lvl9pPr>
          </a:lstStyle>
          <a:p>
            <a:endParaRPr/>
          </a:p>
        </p:txBody>
      </p:sp>
      <p:sp>
        <p:nvSpPr>
          <p:cNvPr id="7" name="Google Shape;7;p1"/>
          <p:cNvSpPr txBox="1">
            <a:spLocks noGrp="1"/>
          </p:cNvSpPr>
          <p:nvPr>
            <p:ph type="body" idx="1"/>
          </p:nvPr>
        </p:nvSpPr>
        <p:spPr>
          <a:xfrm>
            <a:off x="715102" y="1152475"/>
            <a:ext cx="7713900" cy="3416400"/>
          </a:xfrm>
          <a:prstGeom prst="rect">
            <a:avLst/>
          </a:prstGeom>
          <a:noFill/>
          <a:ln>
            <a:noFill/>
          </a:ln>
        </p:spPr>
        <p:txBody>
          <a:bodyPr spcFirstLastPara="1" wrap="square" lIns="91425" tIns="91425" rIns="91425" bIns="91425" anchor="t" anchorCtr="0">
            <a:noAutofit/>
          </a:bodyPr>
          <a:lstStyle>
            <a:lvl1pPr marL="457200" lvl="0" indent="-304800" rtl="0">
              <a:lnSpc>
                <a:spcPct val="100000"/>
              </a:lnSpc>
              <a:spcBef>
                <a:spcPts val="0"/>
              </a:spcBef>
              <a:spcAft>
                <a:spcPts val="0"/>
              </a:spcAft>
              <a:buClr>
                <a:schemeClr val="dk1"/>
              </a:buClr>
              <a:buSzPts val="1200"/>
              <a:buFont typeface="Questrial"/>
              <a:buChar char="●"/>
              <a:defRPr sz="1200">
                <a:solidFill>
                  <a:schemeClr val="dk1"/>
                </a:solidFill>
                <a:latin typeface="Questrial"/>
                <a:ea typeface="Questrial"/>
                <a:cs typeface="Questrial"/>
                <a:sym typeface="Questrial"/>
              </a:defRPr>
            </a:lvl1pPr>
            <a:lvl2pPr marL="914400" lvl="1" indent="-304800" rtl="0">
              <a:lnSpc>
                <a:spcPct val="100000"/>
              </a:lnSpc>
              <a:spcBef>
                <a:spcPts val="0"/>
              </a:spcBef>
              <a:spcAft>
                <a:spcPts val="0"/>
              </a:spcAft>
              <a:buClr>
                <a:schemeClr val="dk1"/>
              </a:buClr>
              <a:buSzPts val="1200"/>
              <a:buFont typeface="Questrial"/>
              <a:buChar char="○"/>
              <a:defRPr sz="1200">
                <a:solidFill>
                  <a:schemeClr val="dk1"/>
                </a:solidFill>
                <a:latin typeface="Questrial"/>
                <a:ea typeface="Questrial"/>
                <a:cs typeface="Questrial"/>
                <a:sym typeface="Questrial"/>
              </a:defRPr>
            </a:lvl2pPr>
            <a:lvl3pPr marL="1371600" lvl="2" indent="-304800" rtl="0">
              <a:lnSpc>
                <a:spcPct val="100000"/>
              </a:lnSpc>
              <a:spcBef>
                <a:spcPts val="0"/>
              </a:spcBef>
              <a:spcAft>
                <a:spcPts val="0"/>
              </a:spcAft>
              <a:buClr>
                <a:schemeClr val="dk1"/>
              </a:buClr>
              <a:buSzPts val="1200"/>
              <a:buFont typeface="Questrial"/>
              <a:buChar char="■"/>
              <a:defRPr sz="1200">
                <a:solidFill>
                  <a:schemeClr val="dk1"/>
                </a:solidFill>
                <a:latin typeface="Questrial"/>
                <a:ea typeface="Questrial"/>
                <a:cs typeface="Questrial"/>
                <a:sym typeface="Questrial"/>
              </a:defRPr>
            </a:lvl3pPr>
            <a:lvl4pPr marL="1828800" lvl="3" indent="-304800" rtl="0">
              <a:lnSpc>
                <a:spcPct val="100000"/>
              </a:lnSpc>
              <a:spcBef>
                <a:spcPts val="0"/>
              </a:spcBef>
              <a:spcAft>
                <a:spcPts val="0"/>
              </a:spcAft>
              <a:buClr>
                <a:schemeClr val="dk1"/>
              </a:buClr>
              <a:buSzPts val="1200"/>
              <a:buFont typeface="Questrial"/>
              <a:buChar char="●"/>
              <a:defRPr sz="1200">
                <a:solidFill>
                  <a:schemeClr val="dk1"/>
                </a:solidFill>
                <a:latin typeface="Questrial"/>
                <a:ea typeface="Questrial"/>
                <a:cs typeface="Questrial"/>
                <a:sym typeface="Questrial"/>
              </a:defRPr>
            </a:lvl4pPr>
            <a:lvl5pPr marL="2286000" lvl="4" indent="-304800" rtl="0">
              <a:lnSpc>
                <a:spcPct val="100000"/>
              </a:lnSpc>
              <a:spcBef>
                <a:spcPts val="0"/>
              </a:spcBef>
              <a:spcAft>
                <a:spcPts val="0"/>
              </a:spcAft>
              <a:buClr>
                <a:schemeClr val="dk1"/>
              </a:buClr>
              <a:buSzPts val="1200"/>
              <a:buFont typeface="Questrial"/>
              <a:buChar char="○"/>
              <a:defRPr sz="1200">
                <a:solidFill>
                  <a:schemeClr val="dk1"/>
                </a:solidFill>
                <a:latin typeface="Questrial"/>
                <a:ea typeface="Questrial"/>
                <a:cs typeface="Questrial"/>
                <a:sym typeface="Questrial"/>
              </a:defRPr>
            </a:lvl5pPr>
            <a:lvl6pPr marL="2743200" lvl="5" indent="-304800" rtl="0">
              <a:lnSpc>
                <a:spcPct val="100000"/>
              </a:lnSpc>
              <a:spcBef>
                <a:spcPts val="0"/>
              </a:spcBef>
              <a:spcAft>
                <a:spcPts val="0"/>
              </a:spcAft>
              <a:buClr>
                <a:schemeClr val="dk1"/>
              </a:buClr>
              <a:buSzPts val="1200"/>
              <a:buFont typeface="Questrial"/>
              <a:buChar char="■"/>
              <a:defRPr sz="1200">
                <a:solidFill>
                  <a:schemeClr val="dk1"/>
                </a:solidFill>
                <a:latin typeface="Questrial"/>
                <a:ea typeface="Questrial"/>
                <a:cs typeface="Questrial"/>
                <a:sym typeface="Questrial"/>
              </a:defRPr>
            </a:lvl6pPr>
            <a:lvl7pPr marL="3200400" lvl="6" indent="-304800" rtl="0">
              <a:lnSpc>
                <a:spcPct val="100000"/>
              </a:lnSpc>
              <a:spcBef>
                <a:spcPts val="0"/>
              </a:spcBef>
              <a:spcAft>
                <a:spcPts val="0"/>
              </a:spcAft>
              <a:buClr>
                <a:schemeClr val="dk1"/>
              </a:buClr>
              <a:buSzPts val="1200"/>
              <a:buFont typeface="Questrial"/>
              <a:buChar char="●"/>
              <a:defRPr sz="1200">
                <a:solidFill>
                  <a:schemeClr val="dk1"/>
                </a:solidFill>
                <a:latin typeface="Questrial"/>
                <a:ea typeface="Questrial"/>
                <a:cs typeface="Questrial"/>
                <a:sym typeface="Questrial"/>
              </a:defRPr>
            </a:lvl7pPr>
            <a:lvl8pPr marL="3657600" lvl="7" indent="-304800" rtl="0">
              <a:lnSpc>
                <a:spcPct val="100000"/>
              </a:lnSpc>
              <a:spcBef>
                <a:spcPts val="0"/>
              </a:spcBef>
              <a:spcAft>
                <a:spcPts val="0"/>
              </a:spcAft>
              <a:buClr>
                <a:schemeClr val="dk1"/>
              </a:buClr>
              <a:buSzPts val="1200"/>
              <a:buFont typeface="Questrial"/>
              <a:buChar char="○"/>
              <a:defRPr sz="1200">
                <a:solidFill>
                  <a:schemeClr val="dk1"/>
                </a:solidFill>
                <a:latin typeface="Questrial"/>
                <a:ea typeface="Questrial"/>
                <a:cs typeface="Questrial"/>
                <a:sym typeface="Questrial"/>
              </a:defRPr>
            </a:lvl8pPr>
            <a:lvl9pPr marL="4114800" lvl="8" indent="-304800" rtl="0">
              <a:lnSpc>
                <a:spcPct val="100000"/>
              </a:lnSpc>
              <a:spcBef>
                <a:spcPts val="0"/>
              </a:spcBef>
              <a:spcAft>
                <a:spcPts val="0"/>
              </a:spcAft>
              <a:buClr>
                <a:schemeClr val="dk1"/>
              </a:buClr>
              <a:buSzPts val="1200"/>
              <a:buFont typeface="Questrial"/>
              <a:buChar char="■"/>
              <a:defRPr sz="1200">
                <a:solidFill>
                  <a:schemeClr val="dk1"/>
                </a:solidFill>
                <a:latin typeface="Questrial"/>
                <a:ea typeface="Questrial"/>
                <a:cs typeface="Questrial"/>
                <a:sym typeface="Questrial"/>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4" r:id="rId6"/>
    <p:sldLayoutId id="2147483655" r:id="rId7"/>
    <p:sldLayoutId id="2147483656" r:id="rId8"/>
    <p:sldLayoutId id="2147483658" r:id="rId9"/>
    <p:sldLayoutId id="2147483659" r:id="rId10"/>
    <p:sldLayoutId id="2147483660" r:id="rId11"/>
    <p:sldLayoutId id="2147483661" r:id="rId12"/>
    <p:sldLayoutId id="2147483662" r:id="rId13"/>
    <p:sldLayoutId id="2147483664" r:id="rId14"/>
    <p:sldLayoutId id="2147483665" r:id="rId15"/>
    <p:sldLayoutId id="2147483666" r:id="rId16"/>
    <p:sldLayoutId id="2147483667" r:id="rId17"/>
    <p:sldLayoutId id="2147483668" r:id="rId18"/>
    <p:sldLayoutId id="2147483669" r:id="rId19"/>
    <p:sldLayoutId id="2147483670" r:id="rId2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17.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5.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16.xml"/><Relationship Id="rId5" Type="http://schemas.openxmlformats.org/officeDocument/2006/relationships/image" Target="../media/image22.png"/><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13.xml"/><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hyperlink" Target="https://docs.google.com/spreadsheets/d/1NOyaXnYrMyTSoL2JwLZ1oHQpxMyrAAnxQrTyI7jlcPM/copy" TargetMode="External"/><Relationship Id="rId2" Type="http://schemas.openxmlformats.org/officeDocument/2006/relationships/notesSlide" Target="../notesSlides/notesSlide17.xml"/><Relationship Id="rId1" Type="http://schemas.openxmlformats.org/officeDocument/2006/relationships/slideLayout" Target="../slideLayouts/slideLayout11.xml"/><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0.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609"/>
        <p:cNvGrpSpPr/>
        <p:nvPr/>
      </p:nvGrpSpPr>
      <p:grpSpPr>
        <a:xfrm>
          <a:off x="0" y="0"/>
          <a:ext cx="0" cy="0"/>
          <a:chOff x="0" y="0"/>
          <a:chExt cx="0" cy="0"/>
        </a:xfrm>
      </p:grpSpPr>
      <p:grpSp>
        <p:nvGrpSpPr>
          <p:cNvPr id="2" name="Google Shape;1871;p37">
            <a:extLst>
              <a:ext uri="{FF2B5EF4-FFF2-40B4-BE49-F238E27FC236}">
                <a16:creationId xmlns:a16="http://schemas.microsoft.com/office/drawing/2014/main" id="{C42B08D1-F11F-8BA9-EF37-7C26DB234464}"/>
              </a:ext>
            </a:extLst>
          </p:cNvPr>
          <p:cNvGrpSpPr/>
          <p:nvPr/>
        </p:nvGrpSpPr>
        <p:grpSpPr>
          <a:xfrm rot="10800000">
            <a:off x="2430849" y="1621679"/>
            <a:ext cx="2628834" cy="3371325"/>
            <a:chOff x="5828568" y="396472"/>
            <a:chExt cx="2961571" cy="4227807"/>
          </a:xfrm>
        </p:grpSpPr>
        <p:grpSp>
          <p:nvGrpSpPr>
            <p:cNvPr id="3" name="Google Shape;1872;p37">
              <a:extLst>
                <a:ext uri="{FF2B5EF4-FFF2-40B4-BE49-F238E27FC236}">
                  <a16:creationId xmlns:a16="http://schemas.microsoft.com/office/drawing/2014/main" id="{0C749604-F793-C61D-7BBA-A1A4D2BA014D}"/>
                </a:ext>
              </a:extLst>
            </p:cNvPr>
            <p:cNvGrpSpPr/>
            <p:nvPr/>
          </p:nvGrpSpPr>
          <p:grpSpPr>
            <a:xfrm>
              <a:off x="5828568" y="695783"/>
              <a:ext cx="2961571" cy="3836505"/>
              <a:chOff x="3295900" y="1814275"/>
              <a:chExt cx="742900" cy="962350"/>
            </a:xfrm>
          </p:grpSpPr>
          <p:grpSp>
            <p:nvGrpSpPr>
              <p:cNvPr id="6" name="Google Shape;1873;p37">
                <a:extLst>
                  <a:ext uri="{FF2B5EF4-FFF2-40B4-BE49-F238E27FC236}">
                    <a16:creationId xmlns:a16="http://schemas.microsoft.com/office/drawing/2014/main" id="{53FEE341-C3C5-4DBB-404C-CBDA022D39A0}"/>
                  </a:ext>
                </a:extLst>
              </p:cNvPr>
              <p:cNvGrpSpPr/>
              <p:nvPr/>
            </p:nvGrpSpPr>
            <p:grpSpPr>
              <a:xfrm>
                <a:off x="3295900" y="1814275"/>
                <a:ext cx="742900" cy="962350"/>
                <a:chOff x="751800" y="3096275"/>
                <a:chExt cx="742900" cy="962350"/>
              </a:xfrm>
            </p:grpSpPr>
            <p:sp>
              <p:nvSpPr>
                <p:cNvPr id="28" name="Google Shape;1874;p37">
                  <a:extLst>
                    <a:ext uri="{FF2B5EF4-FFF2-40B4-BE49-F238E27FC236}">
                      <a16:creationId xmlns:a16="http://schemas.microsoft.com/office/drawing/2014/main" id="{47893809-4267-C835-247A-A46154D8F2F1}"/>
                    </a:ext>
                  </a:extLst>
                </p:cNvPr>
                <p:cNvSpPr/>
                <p:nvPr/>
              </p:nvSpPr>
              <p:spPr>
                <a:xfrm>
                  <a:off x="1036300" y="3096275"/>
                  <a:ext cx="311950" cy="813775"/>
                </a:xfrm>
                <a:custGeom>
                  <a:avLst/>
                  <a:gdLst/>
                  <a:ahLst/>
                  <a:cxnLst/>
                  <a:rect l="l" t="t" r="r" b="b"/>
                  <a:pathLst>
                    <a:path w="12478" h="32551" extrusionOk="0">
                      <a:moveTo>
                        <a:pt x="12477" y="30538"/>
                      </a:moveTo>
                      <a:lnTo>
                        <a:pt x="10233" y="31591"/>
                      </a:lnTo>
                      <a:lnTo>
                        <a:pt x="8178" y="32550"/>
                      </a:lnTo>
                      <a:cubicBezTo>
                        <a:pt x="7324" y="30580"/>
                        <a:pt x="4806" y="23836"/>
                        <a:pt x="4806" y="23836"/>
                      </a:cubicBezTo>
                      <a:cubicBezTo>
                        <a:pt x="1" y="10401"/>
                        <a:pt x="4806" y="654"/>
                        <a:pt x="4806" y="654"/>
                      </a:cubicBezTo>
                      <a:cubicBezTo>
                        <a:pt x="5048" y="253"/>
                        <a:pt x="5649" y="1"/>
                        <a:pt x="6502" y="159"/>
                      </a:cubicBezTo>
                      <a:cubicBezTo>
                        <a:pt x="6692" y="201"/>
                        <a:pt x="6871" y="253"/>
                        <a:pt x="7071" y="317"/>
                      </a:cubicBezTo>
                      <a:cubicBezTo>
                        <a:pt x="7704" y="559"/>
                        <a:pt x="8051" y="844"/>
                        <a:pt x="8241" y="1128"/>
                      </a:cubicBezTo>
                      <a:cubicBezTo>
                        <a:pt x="8473" y="1444"/>
                        <a:pt x="8473" y="1876"/>
                        <a:pt x="8241" y="2203"/>
                      </a:cubicBezTo>
                      <a:cubicBezTo>
                        <a:pt x="7546" y="3246"/>
                        <a:pt x="5480" y="7113"/>
                        <a:pt x="6587" y="15058"/>
                      </a:cubicBezTo>
                      <a:cubicBezTo>
                        <a:pt x="7893" y="24510"/>
                        <a:pt x="12477" y="30538"/>
                        <a:pt x="12477" y="30538"/>
                      </a:cubicBezTo>
                      <a:close/>
                    </a:path>
                  </a:pathLst>
                </a:custGeom>
                <a:gradFill>
                  <a:gsLst>
                    <a:gs pos="0">
                      <a:schemeClr val="dk2"/>
                    </a:gs>
                    <a:gs pos="50000">
                      <a:schemeClr val="lt1"/>
                    </a:gs>
                    <a:gs pos="100000">
                      <a:schemeClr val="dk2"/>
                    </a:gs>
                  </a:gsLst>
                  <a:lin ang="8100019" scaled="0"/>
                </a:gradFill>
                <a:ln>
                  <a:noFill/>
                </a:ln>
              </p:spPr>
              <p:txBody>
                <a:bodyPr spcFirstLastPara="1" wrap="square" lIns="91425" tIns="91425" rIns="91425" bIns="91425" anchor="ctr" anchorCtr="0">
                  <a:noAutofit/>
                </a:bodyPr>
                <a:lstStyle/>
                <a:p>
                  <a:endParaRPr/>
                </a:p>
              </p:txBody>
            </p:sp>
            <p:sp>
              <p:nvSpPr>
                <p:cNvPr id="29" name="Google Shape;1875;p37">
                  <a:extLst>
                    <a:ext uri="{FF2B5EF4-FFF2-40B4-BE49-F238E27FC236}">
                      <a16:creationId xmlns:a16="http://schemas.microsoft.com/office/drawing/2014/main" id="{C7634FA3-8A6C-F804-FF45-690C280C180D}"/>
                    </a:ext>
                  </a:extLst>
                </p:cNvPr>
                <p:cNvSpPr/>
                <p:nvPr/>
              </p:nvSpPr>
              <p:spPr>
                <a:xfrm>
                  <a:off x="983625" y="3106550"/>
                  <a:ext cx="203650" cy="929400"/>
                </a:xfrm>
                <a:custGeom>
                  <a:avLst/>
                  <a:gdLst/>
                  <a:ahLst/>
                  <a:cxnLst/>
                  <a:rect l="l" t="t" r="r" b="b"/>
                  <a:pathLst>
                    <a:path w="8146" h="37176" extrusionOk="0">
                      <a:moveTo>
                        <a:pt x="6376" y="37176"/>
                      </a:moveTo>
                      <a:lnTo>
                        <a:pt x="4205" y="36565"/>
                      </a:lnTo>
                      <a:lnTo>
                        <a:pt x="2529" y="36112"/>
                      </a:lnTo>
                      <a:cubicBezTo>
                        <a:pt x="2529" y="36112"/>
                        <a:pt x="3636" y="33172"/>
                        <a:pt x="3594" y="29452"/>
                      </a:cubicBezTo>
                      <a:cubicBezTo>
                        <a:pt x="3541" y="25111"/>
                        <a:pt x="1054" y="19473"/>
                        <a:pt x="527" y="12066"/>
                      </a:cubicBezTo>
                      <a:cubicBezTo>
                        <a:pt x="1" y="4668"/>
                        <a:pt x="1413" y="675"/>
                        <a:pt x="1413" y="675"/>
                      </a:cubicBezTo>
                      <a:cubicBezTo>
                        <a:pt x="1644" y="222"/>
                        <a:pt x="2298" y="0"/>
                        <a:pt x="3046" y="32"/>
                      </a:cubicBezTo>
                      <a:cubicBezTo>
                        <a:pt x="3246" y="32"/>
                        <a:pt x="3457" y="53"/>
                        <a:pt x="3646" y="95"/>
                      </a:cubicBezTo>
                      <a:cubicBezTo>
                        <a:pt x="4205" y="201"/>
                        <a:pt x="4584" y="348"/>
                        <a:pt x="4858" y="485"/>
                      </a:cubicBezTo>
                      <a:cubicBezTo>
                        <a:pt x="5322" y="749"/>
                        <a:pt x="5533" y="1307"/>
                        <a:pt x="5353" y="1802"/>
                      </a:cubicBezTo>
                      <a:cubicBezTo>
                        <a:pt x="4964" y="2835"/>
                        <a:pt x="3941" y="5922"/>
                        <a:pt x="3857" y="9400"/>
                      </a:cubicBezTo>
                      <a:cubicBezTo>
                        <a:pt x="3752" y="13678"/>
                        <a:pt x="6333" y="23277"/>
                        <a:pt x="7060" y="26712"/>
                      </a:cubicBezTo>
                      <a:cubicBezTo>
                        <a:pt x="8146" y="31865"/>
                        <a:pt x="6376" y="37176"/>
                        <a:pt x="6376" y="37176"/>
                      </a:cubicBezTo>
                      <a:close/>
                    </a:path>
                  </a:pathLst>
                </a:custGeom>
                <a:gradFill>
                  <a:gsLst>
                    <a:gs pos="0">
                      <a:schemeClr val="accent2"/>
                    </a:gs>
                    <a:gs pos="50000">
                      <a:schemeClr val="lt1"/>
                    </a:gs>
                    <a:gs pos="100000">
                      <a:schemeClr val="accent2"/>
                    </a:gs>
                  </a:gsLst>
                  <a:lin ang="8100019" scaled="0"/>
                </a:gradFill>
                <a:ln>
                  <a:noFill/>
                </a:ln>
              </p:spPr>
              <p:txBody>
                <a:bodyPr spcFirstLastPara="1" wrap="square" lIns="91425" tIns="91425" rIns="91425" bIns="91425" anchor="ctr" anchorCtr="0">
                  <a:noAutofit/>
                </a:bodyPr>
                <a:lstStyle/>
                <a:p>
                  <a:endParaRPr/>
                </a:p>
              </p:txBody>
            </p:sp>
            <p:sp>
              <p:nvSpPr>
                <p:cNvPr id="30" name="Google Shape;1876;p37">
                  <a:extLst>
                    <a:ext uri="{FF2B5EF4-FFF2-40B4-BE49-F238E27FC236}">
                      <a16:creationId xmlns:a16="http://schemas.microsoft.com/office/drawing/2014/main" id="{A5A575C8-4D6C-1B78-8319-C34F37A508EB}"/>
                    </a:ext>
                  </a:extLst>
                </p:cNvPr>
                <p:cNvSpPr/>
                <p:nvPr/>
              </p:nvSpPr>
              <p:spPr>
                <a:xfrm>
                  <a:off x="752869" y="3342763"/>
                  <a:ext cx="741325" cy="549275"/>
                </a:xfrm>
                <a:custGeom>
                  <a:avLst/>
                  <a:gdLst/>
                  <a:ahLst/>
                  <a:cxnLst/>
                  <a:rect l="l" t="t" r="r" b="b"/>
                  <a:pathLst>
                    <a:path w="29653" h="21971" extrusionOk="0">
                      <a:moveTo>
                        <a:pt x="13331" y="1044"/>
                      </a:moveTo>
                      <a:cubicBezTo>
                        <a:pt x="11434" y="369"/>
                        <a:pt x="8505" y="0"/>
                        <a:pt x="5322" y="1634"/>
                      </a:cubicBezTo>
                      <a:cubicBezTo>
                        <a:pt x="1697" y="3488"/>
                        <a:pt x="507" y="6481"/>
                        <a:pt x="254" y="9200"/>
                      </a:cubicBezTo>
                      <a:cubicBezTo>
                        <a:pt x="1" y="11918"/>
                        <a:pt x="170" y="15553"/>
                        <a:pt x="296" y="17598"/>
                      </a:cubicBezTo>
                      <a:cubicBezTo>
                        <a:pt x="433" y="20274"/>
                        <a:pt x="454" y="21486"/>
                        <a:pt x="1434" y="21718"/>
                      </a:cubicBezTo>
                      <a:cubicBezTo>
                        <a:pt x="2424" y="21971"/>
                        <a:pt x="5860" y="18441"/>
                        <a:pt x="10896" y="15712"/>
                      </a:cubicBezTo>
                      <a:cubicBezTo>
                        <a:pt x="15649" y="13140"/>
                        <a:pt x="15786" y="12561"/>
                        <a:pt x="15786" y="12561"/>
                      </a:cubicBezTo>
                      <a:cubicBezTo>
                        <a:pt x="15786" y="12561"/>
                        <a:pt x="19368" y="12814"/>
                        <a:pt x="21781" y="11823"/>
                      </a:cubicBezTo>
                      <a:cubicBezTo>
                        <a:pt x="24184" y="10843"/>
                        <a:pt x="25849" y="7240"/>
                        <a:pt x="27714" y="5332"/>
                      </a:cubicBezTo>
                      <a:cubicBezTo>
                        <a:pt x="28346" y="4690"/>
                        <a:pt x="28873" y="4247"/>
                        <a:pt x="29126" y="3804"/>
                      </a:cubicBezTo>
                      <a:cubicBezTo>
                        <a:pt x="29653" y="2888"/>
                        <a:pt x="29221" y="2340"/>
                        <a:pt x="28220" y="2055"/>
                      </a:cubicBezTo>
                      <a:cubicBezTo>
                        <a:pt x="25786" y="1360"/>
                        <a:pt x="24005" y="2308"/>
                        <a:pt x="21413" y="2055"/>
                      </a:cubicBezTo>
                      <a:cubicBezTo>
                        <a:pt x="19537" y="1887"/>
                        <a:pt x="18947" y="1360"/>
                        <a:pt x="17440" y="1571"/>
                      </a:cubicBezTo>
                      <a:cubicBezTo>
                        <a:pt x="16386" y="1729"/>
                        <a:pt x="15375" y="1897"/>
                        <a:pt x="14416" y="1444"/>
                      </a:cubicBezTo>
                      <a:cubicBezTo>
                        <a:pt x="14068" y="1318"/>
                        <a:pt x="13720" y="1170"/>
                        <a:pt x="13331" y="1044"/>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31" name="Google Shape;1877;p37">
                  <a:extLst>
                    <a:ext uri="{FF2B5EF4-FFF2-40B4-BE49-F238E27FC236}">
                      <a16:creationId xmlns:a16="http://schemas.microsoft.com/office/drawing/2014/main" id="{65B084D6-76E4-C6A5-FDA3-6569D7D930C5}"/>
                    </a:ext>
                  </a:extLst>
                </p:cNvPr>
                <p:cNvSpPr/>
                <p:nvPr/>
              </p:nvSpPr>
              <p:spPr>
                <a:xfrm>
                  <a:off x="1042625" y="3990375"/>
                  <a:ext cx="103025" cy="68250"/>
                </a:xfrm>
                <a:custGeom>
                  <a:avLst/>
                  <a:gdLst/>
                  <a:ahLst/>
                  <a:cxnLst/>
                  <a:rect l="l" t="t" r="r" b="b"/>
                  <a:pathLst>
                    <a:path w="4121" h="2730" extrusionOk="0">
                      <a:moveTo>
                        <a:pt x="169" y="759"/>
                      </a:moveTo>
                      <a:cubicBezTo>
                        <a:pt x="169" y="759"/>
                        <a:pt x="1" y="1686"/>
                        <a:pt x="1655" y="2213"/>
                      </a:cubicBezTo>
                      <a:cubicBezTo>
                        <a:pt x="3267" y="2729"/>
                        <a:pt x="3942" y="2202"/>
                        <a:pt x="4016" y="1812"/>
                      </a:cubicBezTo>
                      <a:cubicBezTo>
                        <a:pt x="4121" y="1286"/>
                        <a:pt x="3288" y="495"/>
                        <a:pt x="2330" y="232"/>
                      </a:cubicBezTo>
                      <a:cubicBezTo>
                        <a:pt x="1444" y="0"/>
                        <a:pt x="380" y="105"/>
                        <a:pt x="169" y="759"/>
                      </a:cubicBez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32" name="Google Shape;1878;p37">
                  <a:extLst>
                    <a:ext uri="{FF2B5EF4-FFF2-40B4-BE49-F238E27FC236}">
                      <a16:creationId xmlns:a16="http://schemas.microsoft.com/office/drawing/2014/main" id="{6367C93B-9600-7DF5-196E-08B260675EBF}"/>
                    </a:ext>
                  </a:extLst>
                </p:cNvPr>
                <p:cNvSpPr/>
                <p:nvPr/>
              </p:nvSpPr>
              <p:spPr>
                <a:xfrm>
                  <a:off x="1047900" y="3994325"/>
                  <a:ext cx="91175" cy="60600"/>
                </a:xfrm>
                <a:custGeom>
                  <a:avLst/>
                  <a:gdLst/>
                  <a:ahLst/>
                  <a:cxnLst/>
                  <a:rect l="l" t="t" r="r" b="b"/>
                  <a:pathLst>
                    <a:path w="3647" h="2424" extrusionOk="0">
                      <a:moveTo>
                        <a:pt x="159" y="653"/>
                      </a:moveTo>
                      <a:cubicBezTo>
                        <a:pt x="159" y="653"/>
                        <a:pt x="1" y="1496"/>
                        <a:pt x="1486" y="1971"/>
                      </a:cubicBezTo>
                      <a:cubicBezTo>
                        <a:pt x="2919" y="2424"/>
                        <a:pt x="3573" y="1949"/>
                        <a:pt x="3604" y="1602"/>
                      </a:cubicBezTo>
                      <a:cubicBezTo>
                        <a:pt x="3647" y="1212"/>
                        <a:pt x="2941" y="453"/>
                        <a:pt x="2076" y="211"/>
                      </a:cubicBezTo>
                      <a:cubicBezTo>
                        <a:pt x="1276" y="0"/>
                        <a:pt x="338" y="74"/>
                        <a:pt x="159" y="653"/>
                      </a:cubicBezTo>
                      <a:close/>
                    </a:path>
                  </a:pathLst>
                </a:custGeom>
                <a:solidFill>
                  <a:srgbClr val="5A1517">
                    <a:alpha val="4520"/>
                  </a:srgbClr>
                </a:solidFill>
                <a:ln>
                  <a:noFill/>
                </a:ln>
              </p:spPr>
              <p:txBody>
                <a:bodyPr spcFirstLastPara="1" wrap="square" lIns="91425" tIns="91425" rIns="91425" bIns="91425" anchor="ctr" anchorCtr="0">
                  <a:noAutofit/>
                </a:bodyPr>
                <a:lstStyle/>
                <a:p>
                  <a:endParaRPr/>
                </a:p>
              </p:txBody>
            </p:sp>
            <p:sp>
              <p:nvSpPr>
                <p:cNvPr id="33" name="Google Shape;1879;p37">
                  <a:extLst>
                    <a:ext uri="{FF2B5EF4-FFF2-40B4-BE49-F238E27FC236}">
                      <a16:creationId xmlns:a16="http://schemas.microsoft.com/office/drawing/2014/main" id="{FB834C81-E9C1-1A7E-0060-222F724701D7}"/>
                    </a:ext>
                  </a:extLst>
                </p:cNvPr>
                <p:cNvSpPr/>
                <p:nvPr/>
              </p:nvSpPr>
              <p:spPr>
                <a:xfrm>
                  <a:off x="1233350" y="3845200"/>
                  <a:ext cx="120150" cy="89600"/>
                </a:xfrm>
                <a:custGeom>
                  <a:avLst/>
                  <a:gdLst/>
                  <a:ahLst/>
                  <a:cxnLst/>
                  <a:rect l="l" t="t" r="r" b="b"/>
                  <a:pathLst>
                    <a:path w="4806" h="3584" extrusionOk="0">
                      <a:moveTo>
                        <a:pt x="285" y="2593"/>
                      </a:moveTo>
                      <a:cubicBezTo>
                        <a:pt x="285" y="2593"/>
                        <a:pt x="823" y="3584"/>
                        <a:pt x="2762" y="2825"/>
                      </a:cubicBezTo>
                      <a:cubicBezTo>
                        <a:pt x="4616" y="2087"/>
                        <a:pt x="4806" y="1097"/>
                        <a:pt x="4616" y="665"/>
                      </a:cubicBezTo>
                      <a:cubicBezTo>
                        <a:pt x="4437" y="222"/>
                        <a:pt x="2930" y="1"/>
                        <a:pt x="1855" y="507"/>
                      </a:cubicBezTo>
                      <a:cubicBezTo>
                        <a:pt x="865" y="949"/>
                        <a:pt x="1" y="1834"/>
                        <a:pt x="285" y="2593"/>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34" name="Google Shape;1880;p37">
                  <a:extLst>
                    <a:ext uri="{FF2B5EF4-FFF2-40B4-BE49-F238E27FC236}">
                      <a16:creationId xmlns:a16="http://schemas.microsoft.com/office/drawing/2014/main" id="{758DF546-2DD6-3445-2EF7-9CF5FAC3D331}"/>
                    </a:ext>
                  </a:extLst>
                </p:cNvPr>
                <p:cNvSpPr/>
                <p:nvPr/>
              </p:nvSpPr>
              <p:spPr>
                <a:xfrm>
                  <a:off x="1239425" y="3849950"/>
                  <a:ext cx="108025" cy="79850"/>
                </a:xfrm>
                <a:custGeom>
                  <a:avLst/>
                  <a:gdLst/>
                  <a:ahLst/>
                  <a:cxnLst/>
                  <a:rect l="l" t="t" r="r" b="b"/>
                  <a:pathLst>
                    <a:path w="4321" h="3194" extrusionOk="0">
                      <a:moveTo>
                        <a:pt x="264" y="2298"/>
                      </a:moveTo>
                      <a:cubicBezTo>
                        <a:pt x="264" y="2298"/>
                        <a:pt x="759" y="3193"/>
                        <a:pt x="2498" y="2498"/>
                      </a:cubicBezTo>
                      <a:cubicBezTo>
                        <a:pt x="4162" y="1824"/>
                        <a:pt x="4320" y="949"/>
                        <a:pt x="4162" y="549"/>
                      </a:cubicBezTo>
                      <a:cubicBezTo>
                        <a:pt x="3994" y="159"/>
                        <a:pt x="2677" y="1"/>
                        <a:pt x="1718" y="443"/>
                      </a:cubicBezTo>
                      <a:cubicBezTo>
                        <a:pt x="812" y="865"/>
                        <a:pt x="0" y="1634"/>
                        <a:pt x="264" y="2298"/>
                      </a:cubicBezTo>
                      <a:close/>
                    </a:path>
                  </a:pathLst>
                </a:custGeom>
                <a:solidFill>
                  <a:srgbClr val="5A1517">
                    <a:alpha val="4520"/>
                  </a:srgbClr>
                </a:solidFill>
                <a:ln>
                  <a:noFill/>
                </a:ln>
              </p:spPr>
              <p:txBody>
                <a:bodyPr spcFirstLastPara="1" wrap="square" lIns="91425" tIns="91425" rIns="91425" bIns="91425" anchor="ctr" anchorCtr="0">
                  <a:noAutofit/>
                </a:bodyPr>
                <a:lstStyle/>
                <a:p>
                  <a:endParaRPr/>
                </a:p>
              </p:txBody>
            </p:sp>
            <p:sp>
              <p:nvSpPr>
                <p:cNvPr id="35" name="Google Shape;1881;p37">
                  <a:extLst>
                    <a:ext uri="{FF2B5EF4-FFF2-40B4-BE49-F238E27FC236}">
                      <a16:creationId xmlns:a16="http://schemas.microsoft.com/office/drawing/2014/main" id="{10D23432-C049-EF26-61FC-7B7E9FE2DE9D}"/>
                    </a:ext>
                  </a:extLst>
                </p:cNvPr>
                <p:cNvSpPr/>
                <p:nvPr/>
              </p:nvSpPr>
              <p:spPr>
                <a:xfrm>
                  <a:off x="1077150" y="3357325"/>
                  <a:ext cx="110925" cy="36925"/>
                </a:xfrm>
                <a:custGeom>
                  <a:avLst/>
                  <a:gdLst/>
                  <a:ahLst/>
                  <a:cxnLst/>
                  <a:rect l="l" t="t" r="r" b="b"/>
                  <a:pathLst>
                    <a:path w="4437" h="1477" extrusionOk="0">
                      <a:moveTo>
                        <a:pt x="0" y="612"/>
                      </a:moveTo>
                      <a:cubicBezTo>
                        <a:pt x="0" y="612"/>
                        <a:pt x="559" y="1"/>
                        <a:pt x="2297" y="243"/>
                      </a:cubicBezTo>
                      <a:cubicBezTo>
                        <a:pt x="3899" y="486"/>
                        <a:pt x="4436" y="1476"/>
                        <a:pt x="4436" y="1476"/>
                      </a:cubicBezTo>
                      <a:cubicBezTo>
                        <a:pt x="4436" y="1476"/>
                        <a:pt x="1718" y="1476"/>
                        <a:pt x="0" y="612"/>
                      </a:cubicBez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36" name="Google Shape;1882;p37">
                  <a:extLst>
                    <a:ext uri="{FF2B5EF4-FFF2-40B4-BE49-F238E27FC236}">
                      <a16:creationId xmlns:a16="http://schemas.microsoft.com/office/drawing/2014/main" id="{7238D0B2-F5C8-048F-7438-1E25C9A54BCB}"/>
                    </a:ext>
                  </a:extLst>
                </p:cNvPr>
                <p:cNvSpPr/>
                <p:nvPr/>
              </p:nvSpPr>
              <p:spPr>
                <a:xfrm>
                  <a:off x="1089250" y="3365500"/>
                  <a:ext cx="86700" cy="29000"/>
                </a:xfrm>
                <a:custGeom>
                  <a:avLst/>
                  <a:gdLst/>
                  <a:ahLst/>
                  <a:cxnLst/>
                  <a:rect l="l" t="t" r="r" b="b"/>
                  <a:pathLst>
                    <a:path w="3468" h="1160" extrusionOk="0">
                      <a:moveTo>
                        <a:pt x="1" y="485"/>
                      </a:moveTo>
                      <a:cubicBezTo>
                        <a:pt x="1" y="485"/>
                        <a:pt x="444" y="1"/>
                        <a:pt x="1792" y="211"/>
                      </a:cubicBezTo>
                      <a:cubicBezTo>
                        <a:pt x="3046" y="391"/>
                        <a:pt x="3468" y="1160"/>
                        <a:pt x="3468" y="1160"/>
                      </a:cubicBezTo>
                      <a:cubicBezTo>
                        <a:pt x="3468" y="1160"/>
                        <a:pt x="1339" y="1149"/>
                        <a:pt x="1" y="485"/>
                      </a:cubicBezTo>
                      <a:close/>
                    </a:path>
                  </a:pathLst>
                </a:custGeom>
                <a:solidFill>
                  <a:srgbClr val="FFFFFF">
                    <a:alpha val="6790"/>
                  </a:srgbClr>
                </a:solidFill>
                <a:ln>
                  <a:noFill/>
                </a:ln>
              </p:spPr>
              <p:txBody>
                <a:bodyPr spcFirstLastPara="1" wrap="square" lIns="91425" tIns="91425" rIns="91425" bIns="91425" anchor="ctr" anchorCtr="0">
                  <a:noAutofit/>
                </a:bodyPr>
                <a:lstStyle/>
                <a:p>
                  <a:endParaRPr/>
                </a:p>
              </p:txBody>
            </p:sp>
            <p:sp>
              <p:nvSpPr>
                <p:cNvPr id="37" name="Google Shape;1883;p37">
                  <a:extLst>
                    <a:ext uri="{FF2B5EF4-FFF2-40B4-BE49-F238E27FC236}">
                      <a16:creationId xmlns:a16="http://schemas.microsoft.com/office/drawing/2014/main" id="{08743401-E0B5-7868-69A8-7B06B971AC13}"/>
                    </a:ext>
                  </a:extLst>
                </p:cNvPr>
                <p:cNvSpPr/>
                <p:nvPr/>
              </p:nvSpPr>
              <p:spPr>
                <a:xfrm>
                  <a:off x="1087675" y="3372100"/>
                  <a:ext cx="86700" cy="29000"/>
                </a:xfrm>
                <a:custGeom>
                  <a:avLst/>
                  <a:gdLst/>
                  <a:ahLst/>
                  <a:cxnLst/>
                  <a:rect l="l" t="t" r="r" b="b"/>
                  <a:pathLst>
                    <a:path w="3468" h="1160" extrusionOk="0">
                      <a:moveTo>
                        <a:pt x="1" y="485"/>
                      </a:moveTo>
                      <a:cubicBezTo>
                        <a:pt x="1" y="485"/>
                        <a:pt x="433" y="0"/>
                        <a:pt x="1792" y="211"/>
                      </a:cubicBezTo>
                      <a:cubicBezTo>
                        <a:pt x="3046" y="390"/>
                        <a:pt x="3468" y="1159"/>
                        <a:pt x="3468" y="1159"/>
                      </a:cubicBezTo>
                      <a:cubicBezTo>
                        <a:pt x="3468" y="1159"/>
                        <a:pt x="1328" y="1149"/>
                        <a:pt x="1" y="485"/>
                      </a:cubicBezTo>
                      <a:close/>
                    </a:path>
                  </a:pathLst>
                </a:custGeom>
                <a:solidFill>
                  <a:srgbClr val="FFFFFF">
                    <a:alpha val="6790"/>
                  </a:srgbClr>
                </a:solidFill>
                <a:ln>
                  <a:noFill/>
                </a:ln>
              </p:spPr>
              <p:txBody>
                <a:bodyPr spcFirstLastPara="1" wrap="square" lIns="91425" tIns="91425" rIns="91425" bIns="91425" anchor="ctr" anchorCtr="0">
                  <a:noAutofit/>
                </a:bodyPr>
                <a:lstStyle/>
                <a:p>
                  <a:endParaRPr/>
                </a:p>
              </p:txBody>
            </p:sp>
            <p:sp>
              <p:nvSpPr>
                <p:cNvPr id="38" name="Google Shape;1884;p37">
                  <a:extLst>
                    <a:ext uri="{FF2B5EF4-FFF2-40B4-BE49-F238E27FC236}">
                      <a16:creationId xmlns:a16="http://schemas.microsoft.com/office/drawing/2014/main" id="{42662C5B-80F0-9307-CB25-19577BED98CF}"/>
                    </a:ext>
                  </a:extLst>
                </p:cNvPr>
                <p:cNvSpPr/>
                <p:nvPr/>
              </p:nvSpPr>
              <p:spPr>
                <a:xfrm>
                  <a:off x="753375" y="3343375"/>
                  <a:ext cx="741325" cy="549275"/>
                </a:xfrm>
                <a:custGeom>
                  <a:avLst/>
                  <a:gdLst/>
                  <a:ahLst/>
                  <a:cxnLst/>
                  <a:rect l="l" t="t" r="r" b="b"/>
                  <a:pathLst>
                    <a:path w="29653" h="21971" extrusionOk="0">
                      <a:moveTo>
                        <a:pt x="13331" y="1044"/>
                      </a:moveTo>
                      <a:cubicBezTo>
                        <a:pt x="11434" y="369"/>
                        <a:pt x="8505" y="0"/>
                        <a:pt x="5322" y="1634"/>
                      </a:cubicBezTo>
                      <a:cubicBezTo>
                        <a:pt x="1697" y="3488"/>
                        <a:pt x="507" y="6481"/>
                        <a:pt x="254" y="9200"/>
                      </a:cubicBezTo>
                      <a:cubicBezTo>
                        <a:pt x="1" y="11918"/>
                        <a:pt x="170" y="15553"/>
                        <a:pt x="296" y="17598"/>
                      </a:cubicBezTo>
                      <a:cubicBezTo>
                        <a:pt x="433" y="20274"/>
                        <a:pt x="454" y="21486"/>
                        <a:pt x="1434" y="21718"/>
                      </a:cubicBezTo>
                      <a:cubicBezTo>
                        <a:pt x="2424" y="21971"/>
                        <a:pt x="5860" y="18441"/>
                        <a:pt x="10896" y="15712"/>
                      </a:cubicBezTo>
                      <a:cubicBezTo>
                        <a:pt x="15649" y="13140"/>
                        <a:pt x="15786" y="12561"/>
                        <a:pt x="15786" y="12561"/>
                      </a:cubicBezTo>
                      <a:cubicBezTo>
                        <a:pt x="15786" y="12561"/>
                        <a:pt x="19368" y="12814"/>
                        <a:pt x="21781" y="11823"/>
                      </a:cubicBezTo>
                      <a:cubicBezTo>
                        <a:pt x="24184" y="10843"/>
                        <a:pt x="25849" y="7240"/>
                        <a:pt x="27714" y="5332"/>
                      </a:cubicBezTo>
                      <a:cubicBezTo>
                        <a:pt x="28346" y="4690"/>
                        <a:pt x="28873" y="4247"/>
                        <a:pt x="29126" y="3804"/>
                      </a:cubicBezTo>
                      <a:cubicBezTo>
                        <a:pt x="29653" y="2888"/>
                        <a:pt x="29221" y="2340"/>
                        <a:pt x="28220" y="2055"/>
                      </a:cubicBezTo>
                      <a:cubicBezTo>
                        <a:pt x="25786" y="1360"/>
                        <a:pt x="24005" y="2308"/>
                        <a:pt x="21413" y="2055"/>
                      </a:cubicBezTo>
                      <a:cubicBezTo>
                        <a:pt x="19537" y="1887"/>
                        <a:pt x="18947" y="1360"/>
                        <a:pt x="17440" y="1571"/>
                      </a:cubicBezTo>
                      <a:cubicBezTo>
                        <a:pt x="16386" y="1729"/>
                        <a:pt x="15375" y="1897"/>
                        <a:pt x="14416" y="1444"/>
                      </a:cubicBezTo>
                      <a:cubicBezTo>
                        <a:pt x="14068" y="1318"/>
                        <a:pt x="13720" y="1170"/>
                        <a:pt x="13331" y="1044"/>
                      </a:cubicBezTo>
                      <a:close/>
                    </a:path>
                  </a:pathLst>
                </a:custGeom>
                <a:gradFill>
                  <a:gsLst>
                    <a:gs pos="0">
                      <a:schemeClr val="lt2"/>
                    </a:gs>
                    <a:gs pos="100000">
                      <a:schemeClr val="accent1"/>
                    </a:gs>
                  </a:gsLst>
                  <a:lin ang="5400012" scaled="0"/>
                </a:gradFill>
                <a:ln>
                  <a:noFill/>
                </a:ln>
              </p:spPr>
              <p:txBody>
                <a:bodyPr spcFirstLastPara="1" wrap="square" lIns="91425" tIns="91425" rIns="91425" bIns="91425" anchor="ctr" anchorCtr="0">
                  <a:noAutofit/>
                </a:bodyPr>
                <a:lstStyle/>
                <a:p>
                  <a:endParaRPr/>
                </a:p>
              </p:txBody>
            </p:sp>
            <p:sp>
              <p:nvSpPr>
                <p:cNvPr id="39" name="Google Shape;1885;p37">
                  <a:extLst>
                    <a:ext uri="{FF2B5EF4-FFF2-40B4-BE49-F238E27FC236}">
                      <a16:creationId xmlns:a16="http://schemas.microsoft.com/office/drawing/2014/main" id="{A5C4BAC6-4645-9F0B-8F69-4D8FD034D8C1}"/>
                    </a:ext>
                  </a:extLst>
                </p:cNvPr>
                <p:cNvSpPr/>
                <p:nvPr/>
              </p:nvSpPr>
              <p:spPr>
                <a:xfrm>
                  <a:off x="793175" y="3410275"/>
                  <a:ext cx="682050" cy="457350"/>
                </a:xfrm>
                <a:custGeom>
                  <a:avLst/>
                  <a:gdLst/>
                  <a:ahLst/>
                  <a:cxnLst/>
                  <a:rect l="l" t="t" r="r" b="b"/>
                  <a:pathLst>
                    <a:path w="27282" h="18294" extrusionOk="0">
                      <a:moveTo>
                        <a:pt x="27176" y="833"/>
                      </a:moveTo>
                      <a:cubicBezTo>
                        <a:pt x="27176" y="833"/>
                        <a:pt x="27176" y="844"/>
                        <a:pt x="27165" y="844"/>
                      </a:cubicBezTo>
                      <a:cubicBezTo>
                        <a:pt x="27102" y="949"/>
                        <a:pt x="26997" y="1065"/>
                        <a:pt x="26860" y="1202"/>
                      </a:cubicBezTo>
                      <a:cubicBezTo>
                        <a:pt x="26522" y="1550"/>
                        <a:pt x="25964" y="2014"/>
                        <a:pt x="25532" y="2540"/>
                      </a:cubicBezTo>
                      <a:cubicBezTo>
                        <a:pt x="24541" y="3731"/>
                        <a:pt x="24225" y="4047"/>
                        <a:pt x="23224" y="5586"/>
                      </a:cubicBezTo>
                      <a:cubicBezTo>
                        <a:pt x="22940" y="6028"/>
                        <a:pt x="22307" y="7240"/>
                        <a:pt x="21011" y="7377"/>
                      </a:cubicBezTo>
                      <a:cubicBezTo>
                        <a:pt x="20832" y="7388"/>
                        <a:pt x="20737" y="7388"/>
                        <a:pt x="20737" y="7398"/>
                      </a:cubicBezTo>
                      <a:cubicBezTo>
                        <a:pt x="20748" y="7472"/>
                        <a:pt x="21275" y="7546"/>
                        <a:pt x="21749" y="7398"/>
                      </a:cubicBezTo>
                      <a:cubicBezTo>
                        <a:pt x="20948" y="8167"/>
                        <a:pt x="20021" y="8747"/>
                        <a:pt x="19009" y="9031"/>
                      </a:cubicBezTo>
                      <a:cubicBezTo>
                        <a:pt x="17302" y="9527"/>
                        <a:pt x="14531" y="9474"/>
                        <a:pt x="14036" y="9442"/>
                      </a:cubicBezTo>
                      <a:cubicBezTo>
                        <a:pt x="14036" y="9442"/>
                        <a:pt x="13741" y="9453"/>
                        <a:pt x="13224" y="9284"/>
                      </a:cubicBezTo>
                      <a:cubicBezTo>
                        <a:pt x="12950" y="9189"/>
                        <a:pt x="13245" y="9506"/>
                        <a:pt x="13857" y="9632"/>
                      </a:cubicBezTo>
                      <a:cubicBezTo>
                        <a:pt x="13351" y="10138"/>
                        <a:pt x="11591" y="11371"/>
                        <a:pt x="8398" y="13014"/>
                      </a:cubicBezTo>
                      <a:cubicBezTo>
                        <a:pt x="6217" y="14121"/>
                        <a:pt x="5195" y="14974"/>
                        <a:pt x="3193" y="16376"/>
                      </a:cubicBezTo>
                      <a:cubicBezTo>
                        <a:pt x="1728" y="17387"/>
                        <a:pt x="1001" y="18041"/>
                        <a:pt x="601" y="18220"/>
                      </a:cubicBezTo>
                      <a:lnTo>
                        <a:pt x="601" y="18220"/>
                      </a:lnTo>
                      <a:cubicBezTo>
                        <a:pt x="411" y="18294"/>
                        <a:pt x="295" y="18252"/>
                        <a:pt x="179" y="18072"/>
                      </a:cubicBezTo>
                      <a:cubicBezTo>
                        <a:pt x="0" y="17798"/>
                        <a:pt x="105" y="17240"/>
                        <a:pt x="337" y="16534"/>
                      </a:cubicBezTo>
                      <a:cubicBezTo>
                        <a:pt x="706" y="15385"/>
                        <a:pt x="1391" y="13857"/>
                        <a:pt x="1686" y="12582"/>
                      </a:cubicBezTo>
                      <a:cubicBezTo>
                        <a:pt x="2192" y="10538"/>
                        <a:pt x="2413" y="9685"/>
                        <a:pt x="2413" y="9685"/>
                      </a:cubicBezTo>
                      <a:cubicBezTo>
                        <a:pt x="2708" y="7219"/>
                        <a:pt x="5574" y="7114"/>
                        <a:pt x="8008" y="6650"/>
                      </a:cubicBezTo>
                      <a:cubicBezTo>
                        <a:pt x="10453" y="6176"/>
                        <a:pt x="9589" y="5206"/>
                        <a:pt x="11960" y="4869"/>
                      </a:cubicBezTo>
                      <a:cubicBezTo>
                        <a:pt x="14331" y="4543"/>
                        <a:pt x="14858" y="4606"/>
                        <a:pt x="17629" y="3689"/>
                      </a:cubicBezTo>
                      <a:cubicBezTo>
                        <a:pt x="20390" y="2762"/>
                        <a:pt x="20790" y="1845"/>
                        <a:pt x="22834" y="1118"/>
                      </a:cubicBezTo>
                      <a:cubicBezTo>
                        <a:pt x="24868" y="391"/>
                        <a:pt x="26817" y="1"/>
                        <a:pt x="27186" y="370"/>
                      </a:cubicBezTo>
                      <a:cubicBezTo>
                        <a:pt x="27281" y="486"/>
                        <a:pt x="27281" y="633"/>
                        <a:pt x="27176" y="833"/>
                      </a:cubicBezTo>
                      <a:close/>
                    </a:path>
                  </a:pathLst>
                </a:custGeom>
                <a:gradFill>
                  <a:gsLst>
                    <a:gs pos="0">
                      <a:schemeClr val="lt2"/>
                    </a:gs>
                    <a:gs pos="100000">
                      <a:schemeClr val="accent1"/>
                    </a:gs>
                  </a:gsLst>
                  <a:lin ang="5400012" scaled="0"/>
                </a:gradFill>
                <a:ln>
                  <a:noFill/>
                </a:ln>
              </p:spPr>
              <p:txBody>
                <a:bodyPr spcFirstLastPara="1" wrap="square" lIns="91425" tIns="91425" rIns="91425" bIns="91425" anchor="ctr" anchorCtr="0">
                  <a:noAutofit/>
                </a:bodyPr>
                <a:lstStyle/>
                <a:p>
                  <a:endParaRPr/>
                </a:p>
              </p:txBody>
            </p:sp>
            <p:sp>
              <p:nvSpPr>
                <p:cNvPr id="40" name="Google Shape;1886;p37">
                  <a:extLst>
                    <a:ext uri="{FF2B5EF4-FFF2-40B4-BE49-F238E27FC236}">
                      <a16:creationId xmlns:a16="http://schemas.microsoft.com/office/drawing/2014/main" id="{752980CA-CE52-D1BD-E47E-079AEC941F0D}"/>
                    </a:ext>
                  </a:extLst>
                </p:cNvPr>
                <p:cNvSpPr/>
                <p:nvPr/>
              </p:nvSpPr>
              <p:spPr>
                <a:xfrm>
                  <a:off x="792900" y="3416600"/>
                  <a:ext cx="682325" cy="451300"/>
                </a:xfrm>
                <a:custGeom>
                  <a:avLst/>
                  <a:gdLst/>
                  <a:ahLst/>
                  <a:cxnLst/>
                  <a:rect l="l" t="t" r="r" b="b"/>
                  <a:pathLst>
                    <a:path w="27293" h="18052" extrusionOk="0">
                      <a:moveTo>
                        <a:pt x="27187" y="127"/>
                      </a:moveTo>
                      <a:cubicBezTo>
                        <a:pt x="27176" y="117"/>
                        <a:pt x="27155" y="106"/>
                        <a:pt x="27134" y="85"/>
                      </a:cubicBezTo>
                      <a:cubicBezTo>
                        <a:pt x="27123" y="85"/>
                        <a:pt x="27123" y="75"/>
                        <a:pt x="27113" y="75"/>
                      </a:cubicBezTo>
                      <a:cubicBezTo>
                        <a:pt x="27102" y="64"/>
                        <a:pt x="27081" y="64"/>
                        <a:pt x="27060" y="54"/>
                      </a:cubicBezTo>
                      <a:cubicBezTo>
                        <a:pt x="27050" y="54"/>
                        <a:pt x="27029" y="32"/>
                        <a:pt x="27018" y="32"/>
                      </a:cubicBezTo>
                      <a:cubicBezTo>
                        <a:pt x="27008" y="32"/>
                        <a:pt x="26976" y="22"/>
                        <a:pt x="26965" y="22"/>
                      </a:cubicBezTo>
                      <a:cubicBezTo>
                        <a:pt x="26955" y="22"/>
                        <a:pt x="26944" y="11"/>
                        <a:pt x="26923" y="11"/>
                      </a:cubicBezTo>
                      <a:cubicBezTo>
                        <a:pt x="26913" y="11"/>
                        <a:pt x="26892" y="1"/>
                        <a:pt x="26871" y="1"/>
                      </a:cubicBezTo>
                      <a:lnTo>
                        <a:pt x="26818" y="1"/>
                      </a:lnTo>
                      <a:lnTo>
                        <a:pt x="26755" y="1"/>
                      </a:lnTo>
                      <a:lnTo>
                        <a:pt x="26702" y="1"/>
                      </a:lnTo>
                      <a:lnTo>
                        <a:pt x="26607" y="1"/>
                      </a:lnTo>
                      <a:lnTo>
                        <a:pt x="26576" y="1"/>
                      </a:lnTo>
                      <a:cubicBezTo>
                        <a:pt x="26481" y="1"/>
                        <a:pt x="26365" y="11"/>
                        <a:pt x="26259" y="11"/>
                      </a:cubicBezTo>
                      <a:lnTo>
                        <a:pt x="26238" y="11"/>
                      </a:lnTo>
                      <a:cubicBezTo>
                        <a:pt x="26186" y="11"/>
                        <a:pt x="26122" y="22"/>
                        <a:pt x="26070" y="22"/>
                      </a:cubicBezTo>
                      <a:lnTo>
                        <a:pt x="26059" y="22"/>
                      </a:lnTo>
                      <a:cubicBezTo>
                        <a:pt x="25996" y="32"/>
                        <a:pt x="25943" y="32"/>
                        <a:pt x="25870" y="54"/>
                      </a:cubicBezTo>
                      <a:lnTo>
                        <a:pt x="25870" y="54"/>
                      </a:lnTo>
                      <a:cubicBezTo>
                        <a:pt x="25596" y="85"/>
                        <a:pt x="25311" y="159"/>
                        <a:pt x="24974" y="233"/>
                      </a:cubicBezTo>
                      <a:lnTo>
                        <a:pt x="24974" y="233"/>
                      </a:lnTo>
                      <a:cubicBezTo>
                        <a:pt x="24816" y="275"/>
                        <a:pt x="24647" y="317"/>
                        <a:pt x="24489" y="370"/>
                      </a:cubicBezTo>
                      <a:lnTo>
                        <a:pt x="24489" y="370"/>
                      </a:lnTo>
                      <a:cubicBezTo>
                        <a:pt x="23973" y="507"/>
                        <a:pt x="23414" y="686"/>
                        <a:pt x="22845" y="875"/>
                      </a:cubicBezTo>
                      <a:cubicBezTo>
                        <a:pt x="20801" y="1603"/>
                        <a:pt x="20411" y="2530"/>
                        <a:pt x="17640" y="3447"/>
                      </a:cubicBezTo>
                      <a:cubicBezTo>
                        <a:pt x="14879" y="4374"/>
                        <a:pt x="14352" y="4300"/>
                        <a:pt x="11981" y="4637"/>
                      </a:cubicBezTo>
                      <a:cubicBezTo>
                        <a:pt x="9611" y="4964"/>
                        <a:pt x="10464" y="5933"/>
                        <a:pt x="8030" y="6408"/>
                      </a:cubicBezTo>
                      <a:cubicBezTo>
                        <a:pt x="5585" y="6871"/>
                        <a:pt x="2719" y="6987"/>
                        <a:pt x="2424" y="9442"/>
                      </a:cubicBezTo>
                      <a:cubicBezTo>
                        <a:pt x="2424" y="9442"/>
                        <a:pt x="2192" y="10296"/>
                        <a:pt x="1708" y="12340"/>
                      </a:cubicBezTo>
                      <a:cubicBezTo>
                        <a:pt x="1676" y="12456"/>
                        <a:pt x="1634" y="12572"/>
                        <a:pt x="1613" y="12709"/>
                      </a:cubicBezTo>
                      <a:lnTo>
                        <a:pt x="1613" y="12709"/>
                      </a:lnTo>
                      <a:cubicBezTo>
                        <a:pt x="1571" y="12856"/>
                        <a:pt x="1518" y="12993"/>
                        <a:pt x="1476" y="13151"/>
                      </a:cubicBezTo>
                      <a:cubicBezTo>
                        <a:pt x="1465" y="13183"/>
                        <a:pt x="1465" y="13204"/>
                        <a:pt x="1455" y="13236"/>
                      </a:cubicBezTo>
                      <a:cubicBezTo>
                        <a:pt x="1413" y="13352"/>
                        <a:pt x="1370" y="13478"/>
                        <a:pt x="1318" y="13604"/>
                      </a:cubicBezTo>
                      <a:cubicBezTo>
                        <a:pt x="1307" y="13636"/>
                        <a:pt x="1297" y="13678"/>
                        <a:pt x="1286" y="13710"/>
                      </a:cubicBezTo>
                      <a:cubicBezTo>
                        <a:pt x="1244" y="13826"/>
                        <a:pt x="1202" y="13942"/>
                        <a:pt x="1149" y="14058"/>
                      </a:cubicBezTo>
                      <a:cubicBezTo>
                        <a:pt x="1139" y="14089"/>
                        <a:pt x="1128" y="14131"/>
                        <a:pt x="1107" y="14152"/>
                      </a:cubicBezTo>
                      <a:cubicBezTo>
                        <a:pt x="991" y="14469"/>
                        <a:pt x="875" y="14785"/>
                        <a:pt x="759" y="15090"/>
                      </a:cubicBezTo>
                      <a:cubicBezTo>
                        <a:pt x="728" y="15153"/>
                        <a:pt x="707" y="15227"/>
                        <a:pt x="685" y="15290"/>
                      </a:cubicBezTo>
                      <a:cubicBezTo>
                        <a:pt x="664" y="15354"/>
                        <a:pt x="633" y="15438"/>
                        <a:pt x="612" y="15501"/>
                      </a:cubicBezTo>
                      <a:cubicBezTo>
                        <a:pt x="580" y="15596"/>
                        <a:pt x="548" y="15670"/>
                        <a:pt x="517" y="15765"/>
                      </a:cubicBezTo>
                      <a:cubicBezTo>
                        <a:pt x="506" y="15817"/>
                        <a:pt x="475" y="15859"/>
                        <a:pt x="464" y="15912"/>
                      </a:cubicBezTo>
                      <a:cubicBezTo>
                        <a:pt x="422" y="16039"/>
                        <a:pt x="369" y="16176"/>
                        <a:pt x="338" y="16291"/>
                      </a:cubicBezTo>
                      <a:cubicBezTo>
                        <a:pt x="106" y="16987"/>
                        <a:pt x="1" y="17556"/>
                        <a:pt x="180" y="17830"/>
                      </a:cubicBezTo>
                      <a:cubicBezTo>
                        <a:pt x="296" y="18020"/>
                        <a:pt x="411" y="18051"/>
                        <a:pt x="601" y="17977"/>
                      </a:cubicBezTo>
                      <a:lnTo>
                        <a:pt x="601" y="17977"/>
                      </a:lnTo>
                      <a:cubicBezTo>
                        <a:pt x="1002" y="17809"/>
                        <a:pt x="1729" y="17156"/>
                        <a:pt x="3193" y="16133"/>
                      </a:cubicBezTo>
                      <a:cubicBezTo>
                        <a:pt x="3773" y="15733"/>
                        <a:pt x="4258" y="15364"/>
                        <a:pt x="4732" y="15048"/>
                      </a:cubicBezTo>
                      <a:cubicBezTo>
                        <a:pt x="4658" y="15080"/>
                        <a:pt x="3109" y="15786"/>
                        <a:pt x="2508" y="15343"/>
                      </a:cubicBezTo>
                      <a:cubicBezTo>
                        <a:pt x="2034" y="14985"/>
                        <a:pt x="2519" y="13573"/>
                        <a:pt x="3984" y="12277"/>
                      </a:cubicBezTo>
                      <a:cubicBezTo>
                        <a:pt x="4890" y="11455"/>
                        <a:pt x="6555" y="10991"/>
                        <a:pt x="7082" y="10643"/>
                      </a:cubicBezTo>
                      <a:cubicBezTo>
                        <a:pt x="8462" y="9716"/>
                        <a:pt x="8314" y="9295"/>
                        <a:pt x="9927" y="8705"/>
                      </a:cubicBezTo>
                      <a:cubicBezTo>
                        <a:pt x="11528" y="8115"/>
                        <a:pt x="11592" y="7356"/>
                        <a:pt x="12677" y="6861"/>
                      </a:cubicBezTo>
                      <a:cubicBezTo>
                        <a:pt x="13752" y="6355"/>
                        <a:pt x="16333" y="6228"/>
                        <a:pt x="18219" y="5175"/>
                      </a:cubicBezTo>
                      <a:cubicBezTo>
                        <a:pt x="20106" y="4121"/>
                        <a:pt x="21749" y="2172"/>
                        <a:pt x="23646" y="1455"/>
                      </a:cubicBezTo>
                      <a:cubicBezTo>
                        <a:pt x="24057" y="1297"/>
                        <a:pt x="24426" y="1170"/>
                        <a:pt x="24763" y="1055"/>
                      </a:cubicBezTo>
                      <a:cubicBezTo>
                        <a:pt x="24942" y="1002"/>
                        <a:pt x="25870" y="707"/>
                        <a:pt x="25817" y="1065"/>
                      </a:cubicBezTo>
                      <a:cubicBezTo>
                        <a:pt x="25764" y="1444"/>
                        <a:pt x="25016" y="2035"/>
                        <a:pt x="24531" y="2435"/>
                      </a:cubicBezTo>
                      <a:cubicBezTo>
                        <a:pt x="24047" y="2825"/>
                        <a:pt x="23530" y="4901"/>
                        <a:pt x="23267" y="5301"/>
                      </a:cubicBezTo>
                      <a:cubicBezTo>
                        <a:pt x="24236" y="3826"/>
                        <a:pt x="24552" y="3489"/>
                        <a:pt x="25532" y="2330"/>
                      </a:cubicBezTo>
                      <a:cubicBezTo>
                        <a:pt x="25975" y="1803"/>
                        <a:pt x="26523" y="1339"/>
                        <a:pt x="26860" y="981"/>
                      </a:cubicBezTo>
                      <a:cubicBezTo>
                        <a:pt x="26997" y="854"/>
                        <a:pt x="27102" y="738"/>
                        <a:pt x="27166" y="623"/>
                      </a:cubicBezTo>
                      <a:cubicBezTo>
                        <a:pt x="27166" y="623"/>
                        <a:pt x="27166" y="612"/>
                        <a:pt x="27176" y="612"/>
                      </a:cubicBezTo>
                      <a:cubicBezTo>
                        <a:pt x="27292" y="380"/>
                        <a:pt x="27292" y="233"/>
                        <a:pt x="27187" y="127"/>
                      </a:cubicBezTo>
                      <a:close/>
                    </a:path>
                  </a:pathLst>
                </a:custGeom>
                <a:solidFill>
                  <a:srgbClr val="FFFFFF">
                    <a:alpha val="6790"/>
                  </a:srgbClr>
                </a:solidFill>
                <a:ln>
                  <a:noFill/>
                </a:ln>
              </p:spPr>
              <p:txBody>
                <a:bodyPr spcFirstLastPara="1" wrap="square" lIns="91425" tIns="91425" rIns="91425" bIns="91425" anchor="ctr" anchorCtr="0">
                  <a:noAutofit/>
                </a:bodyPr>
                <a:lstStyle/>
                <a:p>
                  <a:endParaRPr/>
                </a:p>
              </p:txBody>
            </p:sp>
            <p:sp>
              <p:nvSpPr>
                <p:cNvPr id="41" name="Google Shape;1887;p37">
                  <a:extLst>
                    <a:ext uri="{FF2B5EF4-FFF2-40B4-BE49-F238E27FC236}">
                      <a16:creationId xmlns:a16="http://schemas.microsoft.com/office/drawing/2014/main" id="{062409C7-62B0-8F31-43E3-4849E6092217}"/>
                    </a:ext>
                  </a:extLst>
                </p:cNvPr>
                <p:cNvSpPr/>
                <p:nvPr/>
              </p:nvSpPr>
              <p:spPr>
                <a:xfrm>
                  <a:off x="829525" y="3425300"/>
                  <a:ext cx="595375" cy="331950"/>
                </a:xfrm>
                <a:custGeom>
                  <a:avLst/>
                  <a:gdLst/>
                  <a:ahLst/>
                  <a:cxnLst/>
                  <a:rect l="l" t="t" r="r" b="b"/>
                  <a:pathLst>
                    <a:path w="23815" h="13278" extrusionOk="0">
                      <a:moveTo>
                        <a:pt x="23699" y="211"/>
                      </a:moveTo>
                      <a:cubicBezTo>
                        <a:pt x="23119" y="348"/>
                        <a:pt x="21812" y="896"/>
                        <a:pt x="20379" y="1708"/>
                      </a:cubicBezTo>
                      <a:cubicBezTo>
                        <a:pt x="18946" y="2508"/>
                        <a:pt x="17555" y="3836"/>
                        <a:pt x="15975" y="4300"/>
                      </a:cubicBezTo>
                      <a:cubicBezTo>
                        <a:pt x="14394" y="4763"/>
                        <a:pt x="12266" y="4953"/>
                        <a:pt x="10991" y="5301"/>
                      </a:cubicBezTo>
                      <a:cubicBezTo>
                        <a:pt x="9726" y="5638"/>
                        <a:pt x="9547" y="6365"/>
                        <a:pt x="8325" y="6955"/>
                      </a:cubicBezTo>
                      <a:cubicBezTo>
                        <a:pt x="7092" y="7556"/>
                        <a:pt x="5269" y="7777"/>
                        <a:pt x="3825" y="7956"/>
                      </a:cubicBezTo>
                      <a:cubicBezTo>
                        <a:pt x="2371" y="8146"/>
                        <a:pt x="1792" y="8778"/>
                        <a:pt x="1381" y="10222"/>
                      </a:cubicBezTo>
                      <a:cubicBezTo>
                        <a:pt x="980" y="11676"/>
                        <a:pt x="348" y="13278"/>
                        <a:pt x="348" y="13278"/>
                      </a:cubicBezTo>
                      <a:lnTo>
                        <a:pt x="0" y="12782"/>
                      </a:lnTo>
                      <a:cubicBezTo>
                        <a:pt x="95" y="12508"/>
                        <a:pt x="169" y="12224"/>
                        <a:pt x="243" y="11981"/>
                      </a:cubicBezTo>
                      <a:cubicBezTo>
                        <a:pt x="738" y="9937"/>
                        <a:pt x="959" y="9084"/>
                        <a:pt x="959" y="9084"/>
                      </a:cubicBezTo>
                      <a:cubicBezTo>
                        <a:pt x="1254" y="6618"/>
                        <a:pt x="4120" y="6513"/>
                        <a:pt x="6565" y="6049"/>
                      </a:cubicBezTo>
                      <a:cubicBezTo>
                        <a:pt x="8999" y="5575"/>
                        <a:pt x="8146" y="4605"/>
                        <a:pt x="10516" y="4268"/>
                      </a:cubicBezTo>
                      <a:cubicBezTo>
                        <a:pt x="12887" y="3942"/>
                        <a:pt x="13414" y="4005"/>
                        <a:pt x="16175" y="3088"/>
                      </a:cubicBezTo>
                      <a:cubicBezTo>
                        <a:pt x="18946" y="2161"/>
                        <a:pt x="19336" y="1244"/>
                        <a:pt x="21380" y="517"/>
                      </a:cubicBezTo>
                      <a:cubicBezTo>
                        <a:pt x="21949" y="317"/>
                        <a:pt x="22497" y="138"/>
                        <a:pt x="23024" y="1"/>
                      </a:cubicBezTo>
                      <a:lnTo>
                        <a:pt x="23024" y="1"/>
                      </a:lnTo>
                      <a:cubicBezTo>
                        <a:pt x="23540" y="106"/>
                        <a:pt x="23814" y="190"/>
                        <a:pt x="23699" y="211"/>
                      </a:cubicBezTo>
                      <a:close/>
                    </a:path>
                  </a:pathLst>
                </a:custGeom>
                <a:solidFill>
                  <a:srgbClr val="FFFFFF">
                    <a:alpha val="6790"/>
                  </a:srgbClr>
                </a:solidFill>
                <a:ln>
                  <a:noFill/>
                </a:ln>
              </p:spPr>
              <p:txBody>
                <a:bodyPr spcFirstLastPara="1" wrap="square" lIns="91425" tIns="91425" rIns="91425" bIns="91425" anchor="ctr" anchorCtr="0">
                  <a:noAutofit/>
                </a:bodyPr>
                <a:lstStyle/>
                <a:p>
                  <a:endParaRPr/>
                </a:p>
              </p:txBody>
            </p:sp>
            <p:sp>
              <p:nvSpPr>
                <p:cNvPr id="42" name="Google Shape;1888;p37">
                  <a:extLst>
                    <a:ext uri="{FF2B5EF4-FFF2-40B4-BE49-F238E27FC236}">
                      <a16:creationId xmlns:a16="http://schemas.microsoft.com/office/drawing/2014/main" id="{E25240DE-88D5-B26E-88E8-BDF7946E2DD8}"/>
                    </a:ext>
                  </a:extLst>
                </p:cNvPr>
                <p:cNvSpPr/>
                <p:nvPr/>
              </p:nvSpPr>
              <p:spPr>
                <a:xfrm>
                  <a:off x="785800" y="3410550"/>
                  <a:ext cx="689425" cy="456825"/>
                </a:xfrm>
                <a:custGeom>
                  <a:avLst/>
                  <a:gdLst/>
                  <a:ahLst/>
                  <a:cxnLst/>
                  <a:rect l="l" t="t" r="r" b="b"/>
                  <a:pathLst>
                    <a:path w="27577" h="18273" extrusionOk="0">
                      <a:moveTo>
                        <a:pt x="27471" y="369"/>
                      </a:moveTo>
                      <a:cubicBezTo>
                        <a:pt x="27102" y="0"/>
                        <a:pt x="25153" y="401"/>
                        <a:pt x="23108" y="1117"/>
                      </a:cubicBezTo>
                      <a:cubicBezTo>
                        <a:pt x="21075" y="1845"/>
                        <a:pt x="20674" y="2772"/>
                        <a:pt x="17913" y="3689"/>
                      </a:cubicBezTo>
                      <a:cubicBezTo>
                        <a:pt x="15142" y="4616"/>
                        <a:pt x="14615" y="4542"/>
                        <a:pt x="12244" y="4879"/>
                      </a:cubicBezTo>
                      <a:cubicBezTo>
                        <a:pt x="12181" y="4890"/>
                        <a:pt x="12097" y="4900"/>
                        <a:pt x="12034" y="4900"/>
                      </a:cubicBezTo>
                      <a:lnTo>
                        <a:pt x="12034" y="4900"/>
                      </a:lnTo>
                      <a:cubicBezTo>
                        <a:pt x="12034" y="4900"/>
                        <a:pt x="11201" y="5037"/>
                        <a:pt x="10400" y="4964"/>
                      </a:cubicBezTo>
                      <a:cubicBezTo>
                        <a:pt x="9599" y="4900"/>
                        <a:pt x="10390" y="5216"/>
                        <a:pt x="10885" y="5259"/>
                      </a:cubicBezTo>
                      <a:lnTo>
                        <a:pt x="10885" y="5259"/>
                      </a:lnTo>
                      <a:cubicBezTo>
                        <a:pt x="10095" y="5691"/>
                        <a:pt x="10063" y="6302"/>
                        <a:pt x="8293" y="6639"/>
                      </a:cubicBezTo>
                      <a:cubicBezTo>
                        <a:pt x="5859" y="7103"/>
                        <a:pt x="2982" y="7219"/>
                        <a:pt x="2698" y="9674"/>
                      </a:cubicBezTo>
                      <a:cubicBezTo>
                        <a:pt x="2698" y="9674"/>
                        <a:pt x="2455" y="10527"/>
                        <a:pt x="1970" y="12571"/>
                      </a:cubicBezTo>
                      <a:cubicBezTo>
                        <a:pt x="1486" y="14605"/>
                        <a:pt x="0" y="17324"/>
                        <a:pt x="453" y="18051"/>
                      </a:cubicBezTo>
                      <a:cubicBezTo>
                        <a:pt x="580" y="18230"/>
                        <a:pt x="695" y="18272"/>
                        <a:pt x="875" y="18188"/>
                      </a:cubicBezTo>
                      <a:cubicBezTo>
                        <a:pt x="769" y="17967"/>
                        <a:pt x="717" y="17661"/>
                        <a:pt x="843" y="17271"/>
                      </a:cubicBezTo>
                      <a:cubicBezTo>
                        <a:pt x="1170" y="16112"/>
                        <a:pt x="1897" y="14848"/>
                        <a:pt x="2424" y="12677"/>
                      </a:cubicBezTo>
                      <a:cubicBezTo>
                        <a:pt x="2950" y="10496"/>
                        <a:pt x="3130" y="8494"/>
                        <a:pt x="4436" y="8072"/>
                      </a:cubicBezTo>
                      <a:cubicBezTo>
                        <a:pt x="6038" y="7545"/>
                        <a:pt x="8672" y="7471"/>
                        <a:pt x="9905" y="6639"/>
                      </a:cubicBezTo>
                      <a:cubicBezTo>
                        <a:pt x="11127" y="5807"/>
                        <a:pt x="11443" y="5438"/>
                        <a:pt x="12645" y="5248"/>
                      </a:cubicBezTo>
                      <a:cubicBezTo>
                        <a:pt x="13857" y="5048"/>
                        <a:pt x="15448" y="4942"/>
                        <a:pt x="17977" y="4194"/>
                      </a:cubicBezTo>
                      <a:cubicBezTo>
                        <a:pt x="20506" y="3436"/>
                        <a:pt x="21507" y="2045"/>
                        <a:pt x="23077" y="1486"/>
                      </a:cubicBezTo>
                      <a:cubicBezTo>
                        <a:pt x="24626" y="938"/>
                        <a:pt x="26733" y="475"/>
                        <a:pt x="27060" y="527"/>
                      </a:cubicBezTo>
                      <a:cubicBezTo>
                        <a:pt x="27376" y="570"/>
                        <a:pt x="27523" y="717"/>
                        <a:pt x="27460" y="833"/>
                      </a:cubicBezTo>
                      <a:cubicBezTo>
                        <a:pt x="27576" y="622"/>
                        <a:pt x="27576" y="475"/>
                        <a:pt x="27471" y="369"/>
                      </a:cubicBezTo>
                      <a:close/>
                    </a:path>
                  </a:pathLst>
                </a:custGeom>
                <a:solidFill>
                  <a:srgbClr val="5A1517">
                    <a:alpha val="4520"/>
                  </a:srgbClr>
                </a:solidFill>
                <a:ln>
                  <a:noFill/>
                </a:ln>
              </p:spPr>
              <p:txBody>
                <a:bodyPr spcFirstLastPara="1" wrap="square" lIns="91425" tIns="91425" rIns="91425" bIns="91425" anchor="ctr" anchorCtr="0">
                  <a:noAutofit/>
                </a:bodyPr>
                <a:lstStyle/>
                <a:p>
                  <a:endParaRPr/>
                </a:p>
              </p:txBody>
            </p:sp>
            <p:sp>
              <p:nvSpPr>
                <p:cNvPr id="43" name="Google Shape;1889;p37">
                  <a:extLst>
                    <a:ext uri="{FF2B5EF4-FFF2-40B4-BE49-F238E27FC236}">
                      <a16:creationId xmlns:a16="http://schemas.microsoft.com/office/drawing/2014/main" id="{624DB437-740F-E416-12EA-5068C6B777E7}"/>
                    </a:ext>
                  </a:extLst>
                </p:cNvPr>
                <p:cNvSpPr/>
                <p:nvPr/>
              </p:nvSpPr>
              <p:spPr>
                <a:xfrm>
                  <a:off x="751800" y="3358650"/>
                  <a:ext cx="370675" cy="336425"/>
                </a:xfrm>
                <a:custGeom>
                  <a:avLst/>
                  <a:gdLst/>
                  <a:ahLst/>
                  <a:cxnLst/>
                  <a:rect l="l" t="t" r="r" b="b"/>
                  <a:pathLst>
                    <a:path w="14827" h="13457" extrusionOk="0">
                      <a:moveTo>
                        <a:pt x="10833" y="159"/>
                      </a:moveTo>
                      <a:cubicBezTo>
                        <a:pt x="11971" y="211"/>
                        <a:pt x="13636" y="717"/>
                        <a:pt x="14110" y="1571"/>
                      </a:cubicBezTo>
                      <a:cubicBezTo>
                        <a:pt x="14500" y="2298"/>
                        <a:pt x="14827" y="4258"/>
                        <a:pt x="10791" y="5238"/>
                      </a:cubicBezTo>
                      <a:cubicBezTo>
                        <a:pt x="7261" y="6081"/>
                        <a:pt x="4732" y="6839"/>
                        <a:pt x="3330" y="9948"/>
                      </a:cubicBezTo>
                      <a:cubicBezTo>
                        <a:pt x="2171" y="12498"/>
                        <a:pt x="1139" y="13457"/>
                        <a:pt x="738" y="12108"/>
                      </a:cubicBezTo>
                      <a:cubicBezTo>
                        <a:pt x="464" y="11191"/>
                        <a:pt x="1" y="6017"/>
                        <a:pt x="3362" y="2814"/>
                      </a:cubicBezTo>
                      <a:cubicBezTo>
                        <a:pt x="4879" y="1328"/>
                        <a:pt x="7366" y="1"/>
                        <a:pt x="10833" y="159"/>
                      </a:cubicBezTo>
                      <a:close/>
                    </a:path>
                  </a:pathLst>
                </a:custGeom>
                <a:solidFill>
                  <a:srgbClr val="FFFFFF">
                    <a:alpha val="6790"/>
                  </a:srgbClr>
                </a:solidFill>
                <a:ln>
                  <a:noFill/>
                </a:ln>
              </p:spPr>
              <p:txBody>
                <a:bodyPr spcFirstLastPara="1" wrap="square" lIns="91425" tIns="91425" rIns="91425" bIns="91425" anchor="ctr" anchorCtr="0">
                  <a:noAutofit/>
                </a:bodyPr>
                <a:lstStyle/>
                <a:p>
                  <a:endParaRPr/>
                </a:p>
              </p:txBody>
            </p:sp>
            <p:sp>
              <p:nvSpPr>
                <p:cNvPr id="44" name="Google Shape;1890;p37">
                  <a:extLst>
                    <a:ext uri="{FF2B5EF4-FFF2-40B4-BE49-F238E27FC236}">
                      <a16:creationId xmlns:a16="http://schemas.microsoft.com/office/drawing/2014/main" id="{3AACD338-F21B-0A3D-ECE2-18DDB05B1ED8}"/>
                    </a:ext>
                  </a:extLst>
                </p:cNvPr>
                <p:cNvSpPr/>
                <p:nvPr/>
              </p:nvSpPr>
              <p:spPr>
                <a:xfrm>
                  <a:off x="782100" y="3365500"/>
                  <a:ext cx="311150" cy="212625"/>
                </a:xfrm>
                <a:custGeom>
                  <a:avLst/>
                  <a:gdLst/>
                  <a:ahLst/>
                  <a:cxnLst/>
                  <a:rect l="l" t="t" r="r" b="b"/>
                  <a:pathLst>
                    <a:path w="12446" h="8505" extrusionOk="0">
                      <a:moveTo>
                        <a:pt x="9221" y="53"/>
                      </a:moveTo>
                      <a:cubicBezTo>
                        <a:pt x="10590" y="1"/>
                        <a:pt x="12013" y="422"/>
                        <a:pt x="12255" y="1360"/>
                      </a:cubicBezTo>
                      <a:cubicBezTo>
                        <a:pt x="12392" y="1961"/>
                        <a:pt x="12445" y="3278"/>
                        <a:pt x="9537" y="3973"/>
                      </a:cubicBezTo>
                      <a:cubicBezTo>
                        <a:pt x="7008" y="4584"/>
                        <a:pt x="4700" y="4922"/>
                        <a:pt x="3278" y="6892"/>
                      </a:cubicBezTo>
                      <a:cubicBezTo>
                        <a:pt x="2097" y="8504"/>
                        <a:pt x="570" y="7956"/>
                        <a:pt x="274" y="6997"/>
                      </a:cubicBezTo>
                      <a:cubicBezTo>
                        <a:pt x="0" y="6017"/>
                        <a:pt x="1412" y="359"/>
                        <a:pt x="9221" y="53"/>
                      </a:cubicBezTo>
                      <a:close/>
                    </a:path>
                  </a:pathLst>
                </a:custGeom>
                <a:solidFill>
                  <a:srgbClr val="FFFFFF">
                    <a:alpha val="6790"/>
                  </a:srgbClr>
                </a:solidFill>
                <a:ln>
                  <a:noFill/>
                </a:ln>
              </p:spPr>
              <p:txBody>
                <a:bodyPr spcFirstLastPara="1" wrap="square" lIns="91425" tIns="91425" rIns="91425" bIns="91425" anchor="ctr" anchorCtr="0">
                  <a:noAutofit/>
                </a:bodyPr>
                <a:lstStyle/>
                <a:p>
                  <a:endParaRPr/>
                </a:p>
              </p:txBody>
            </p:sp>
            <p:sp>
              <p:nvSpPr>
                <p:cNvPr id="45" name="Google Shape;1891;p37">
                  <a:extLst>
                    <a:ext uri="{FF2B5EF4-FFF2-40B4-BE49-F238E27FC236}">
                      <a16:creationId xmlns:a16="http://schemas.microsoft.com/office/drawing/2014/main" id="{749C0538-18FE-4F98-7D33-DF2A8F0C6006}"/>
                    </a:ext>
                  </a:extLst>
                </p:cNvPr>
                <p:cNvSpPr/>
                <p:nvPr/>
              </p:nvSpPr>
              <p:spPr>
                <a:xfrm>
                  <a:off x="811075" y="3374975"/>
                  <a:ext cx="253700" cy="173375"/>
                </a:xfrm>
                <a:custGeom>
                  <a:avLst/>
                  <a:gdLst/>
                  <a:ahLst/>
                  <a:cxnLst/>
                  <a:rect l="l" t="t" r="r" b="b"/>
                  <a:pathLst>
                    <a:path w="10148" h="6935" extrusionOk="0">
                      <a:moveTo>
                        <a:pt x="7514" y="43"/>
                      </a:moveTo>
                      <a:cubicBezTo>
                        <a:pt x="8631" y="1"/>
                        <a:pt x="9790" y="349"/>
                        <a:pt x="9969" y="1107"/>
                      </a:cubicBezTo>
                      <a:cubicBezTo>
                        <a:pt x="10095" y="1592"/>
                        <a:pt x="10148" y="2677"/>
                        <a:pt x="7756" y="3246"/>
                      </a:cubicBezTo>
                      <a:cubicBezTo>
                        <a:pt x="5691" y="3742"/>
                        <a:pt x="3815" y="4016"/>
                        <a:pt x="2667" y="5617"/>
                      </a:cubicBezTo>
                      <a:cubicBezTo>
                        <a:pt x="1697" y="6934"/>
                        <a:pt x="443" y="6481"/>
                        <a:pt x="222" y="5691"/>
                      </a:cubicBezTo>
                      <a:cubicBezTo>
                        <a:pt x="1" y="4901"/>
                        <a:pt x="1160" y="296"/>
                        <a:pt x="7514" y="43"/>
                      </a:cubicBezTo>
                      <a:close/>
                    </a:path>
                  </a:pathLst>
                </a:custGeom>
                <a:solidFill>
                  <a:srgbClr val="FFFFFF">
                    <a:alpha val="6790"/>
                  </a:srgbClr>
                </a:solidFill>
                <a:ln>
                  <a:noFill/>
                </a:ln>
              </p:spPr>
              <p:txBody>
                <a:bodyPr spcFirstLastPara="1" wrap="square" lIns="91425" tIns="91425" rIns="91425" bIns="91425" anchor="ctr" anchorCtr="0">
                  <a:noAutofit/>
                </a:bodyPr>
                <a:lstStyle/>
                <a:p>
                  <a:endParaRPr/>
                </a:p>
              </p:txBody>
            </p:sp>
            <p:sp>
              <p:nvSpPr>
                <p:cNvPr id="46" name="Google Shape;1892;p37">
                  <a:extLst>
                    <a:ext uri="{FF2B5EF4-FFF2-40B4-BE49-F238E27FC236}">
                      <a16:creationId xmlns:a16="http://schemas.microsoft.com/office/drawing/2014/main" id="{FD30F957-C633-F183-4B35-4898E9FEB916}"/>
                    </a:ext>
                  </a:extLst>
                </p:cNvPr>
                <p:cNvSpPr/>
                <p:nvPr/>
              </p:nvSpPr>
              <p:spPr>
                <a:xfrm>
                  <a:off x="1127450" y="3391050"/>
                  <a:ext cx="198925" cy="80125"/>
                </a:xfrm>
                <a:custGeom>
                  <a:avLst/>
                  <a:gdLst/>
                  <a:ahLst/>
                  <a:cxnLst/>
                  <a:rect l="l" t="t" r="r" b="b"/>
                  <a:pathLst>
                    <a:path w="7957" h="3205" extrusionOk="0">
                      <a:moveTo>
                        <a:pt x="3152" y="43"/>
                      </a:moveTo>
                      <a:cubicBezTo>
                        <a:pt x="1866" y="1"/>
                        <a:pt x="1" y="348"/>
                        <a:pt x="96" y="1845"/>
                      </a:cubicBezTo>
                      <a:cubicBezTo>
                        <a:pt x="159" y="2951"/>
                        <a:pt x="2203" y="3204"/>
                        <a:pt x="3499" y="3004"/>
                      </a:cubicBezTo>
                      <a:cubicBezTo>
                        <a:pt x="5533" y="2688"/>
                        <a:pt x="6523" y="2087"/>
                        <a:pt x="7103" y="1739"/>
                      </a:cubicBezTo>
                      <a:cubicBezTo>
                        <a:pt x="7957" y="1244"/>
                        <a:pt x="7609" y="443"/>
                        <a:pt x="6344" y="422"/>
                      </a:cubicBezTo>
                      <a:cubicBezTo>
                        <a:pt x="5259" y="412"/>
                        <a:pt x="3858" y="75"/>
                        <a:pt x="3152" y="43"/>
                      </a:cubicBezTo>
                      <a:close/>
                    </a:path>
                  </a:pathLst>
                </a:custGeom>
                <a:solidFill>
                  <a:srgbClr val="FFFFFF">
                    <a:alpha val="6790"/>
                  </a:srgbClr>
                </a:solidFill>
                <a:ln>
                  <a:noFill/>
                </a:ln>
              </p:spPr>
              <p:txBody>
                <a:bodyPr spcFirstLastPara="1" wrap="square" lIns="91425" tIns="91425" rIns="91425" bIns="91425" anchor="ctr" anchorCtr="0">
                  <a:noAutofit/>
                </a:bodyPr>
                <a:lstStyle/>
                <a:p>
                  <a:endParaRPr/>
                </a:p>
              </p:txBody>
            </p:sp>
            <p:sp>
              <p:nvSpPr>
                <p:cNvPr id="47" name="Google Shape;1893;p37">
                  <a:extLst>
                    <a:ext uri="{FF2B5EF4-FFF2-40B4-BE49-F238E27FC236}">
                      <a16:creationId xmlns:a16="http://schemas.microsoft.com/office/drawing/2014/main" id="{44F56E52-6AC8-B022-3A41-6ED0534177CF}"/>
                    </a:ext>
                  </a:extLst>
                </p:cNvPr>
                <p:cNvSpPr/>
                <p:nvPr/>
              </p:nvSpPr>
              <p:spPr>
                <a:xfrm>
                  <a:off x="1137475" y="3395525"/>
                  <a:ext cx="167825" cy="64850"/>
                </a:xfrm>
                <a:custGeom>
                  <a:avLst/>
                  <a:gdLst/>
                  <a:ahLst/>
                  <a:cxnLst/>
                  <a:rect l="l" t="t" r="r" b="b"/>
                  <a:pathLst>
                    <a:path w="6713" h="2594" extrusionOk="0">
                      <a:moveTo>
                        <a:pt x="2751" y="22"/>
                      </a:moveTo>
                      <a:cubicBezTo>
                        <a:pt x="1655" y="1"/>
                        <a:pt x="0" y="317"/>
                        <a:pt x="127" y="1487"/>
                      </a:cubicBezTo>
                      <a:cubicBezTo>
                        <a:pt x="232" y="2382"/>
                        <a:pt x="1971" y="2593"/>
                        <a:pt x="3024" y="2435"/>
                      </a:cubicBezTo>
                      <a:cubicBezTo>
                        <a:pt x="4689" y="2182"/>
                        <a:pt x="5490" y="1687"/>
                        <a:pt x="5964" y="1402"/>
                      </a:cubicBezTo>
                      <a:cubicBezTo>
                        <a:pt x="6660" y="1002"/>
                        <a:pt x="6713" y="338"/>
                        <a:pt x="5343" y="338"/>
                      </a:cubicBezTo>
                      <a:cubicBezTo>
                        <a:pt x="4468" y="338"/>
                        <a:pt x="3762" y="54"/>
                        <a:pt x="2751" y="22"/>
                      </a:cubicBezTo>
                      <a:close/>
                    </a:path>
                  </a:pathLst>
                </a:custGeom>
                <a:solidFill>
                  <a:srgbClr val="FFFFFF">
                    <a:alpha val="6790"/>
                  </a:srgbClr>
                </a:solidFill>
                <a:ln>
                  <a:noFill/>
                </a:ln>
              </p:spPr>
              <p:txBody>
                <a:bodyPr spcFirstLastPara="1" wrap="square" lIns="91425" tIns="91425" rIns="91425" bIns="91425" anchor="ctr" anchorCtr="0">
                  <a:noAutofit/>
                </a:bodyPr>
                <a:lstStyle/>
                <a:p>
                  <a:endParaRPr/>
                </a:p>
              </p:txBody>
            </p:sp>
            <p:sp>
              <p:nvSpPr>
                <p:cNvPr id="48" name="Google Shape;1894;p37">
                  <a:extLst>
                    <a:ext uri="{FF2B5EF4-FFF2-40B4-BE49-F238E27FC236}">
                      <a16:creationId xmlns:a16="http://schemas.microsoft.com/office/drawing/2014/main" id="{49ADF7B9-2316-06FA-EBB6-E9352E49E52E}"/>
                    </a:ext>
                  </a:extLst>
                </p:cNvPr>
                <p:cNvSpPr/>
                <p:nvPr/>
              </p:nvSpPr>
              <p:spPr>
                <a:xfrm>
                  <a:off x="1316875" y="3384475"/>
                  <a:ext cx="151500" cy="50075"/>
                </a:xfrm>
                <a:custGeom>
                  <a:avLst/>
                  <a:gdLst/>
                  <a:ahLst/>
                  <a:cxnLst/>
                  <a:rect l="l" t="t" r="r" b="b"/>
                  <a:pathLst>
                    <a:path w="6060" h="2003" extrusionOk="0">
                      <a:moveTo>
                        <a:pt x="1296" y="611"/>
                      </a:moveTo>
                      <a:cubicBezTo>
                        <a:pt x="991" y="675"/>
                        <a:pt x="0" y="885"/>
                        <a:pt x="358" y="1444"/>
                      </a:cubicBezTo>
                      <a:cubicBezTo>
                        <a:pt x="727" y="2002"/>
                        <a:pt x="2540" y="1086"/>
                        <a:pt x="3857" y="970"/>
                      </a:cubicBezTo>
                      <a:cubicBezTo>
                        <a:pt x="5174" y="843"/>
                        <a:pt x="5754" y="1233"/>
                        <a:pt x="5901" y="970"/>
                      </a:cubicBezTo>
                      <a:cubicBezTo>
                        <a:pt x="6059" y="706"/>
                        <a:pt x="4373" y="0"/>
                        <a:pt x="1296" y="611"/>
                      </a:cubicBezTo>
                      <a:close/>
                    </a:path>
                  </a:pathLst>
                </a:custGeom>
                <a:solidFill>
                  <a:srgbClr val="FFFFFF">
                    <a:alpha val="6790"/>
                  </a:srgbClr>
                </a:solidFill>
                <a:ln>
                  <a:noFill/>
                </a:ln>
              </p:spPr>
              <p:txBody>
                <a:bodyPr spcFirstLastPara="1" wrap="square" lIns="91425" tIns="91425" rIns="91425" bIns="91425" anchor="ctr" anchorCtr="0">
                  <a:noAutofit/>
                </a:bodyPr>
                <a:lstStyle/>
                <a:p>
                  <a:endParaRPr/>
                </a:p>
              </p:txBody>
            </p:sp>
            <p:sp>
              <p:nvSpPr>
                <p:cNvPr id="49" name="Google Shape;1895;p37">
                  <a:extLst>
                    <a:ext uri="{FF2B5EF4-FFF2-40B4-BE49-F238E27FC236}">
                      <a16:creationId xmlns:a16="http://schemas.microsoft.com/office/drawing/2014/main" id="{12239563-1C7D-851D-3F8D-6022E4FF020D}"/>
                    </a:ext>
                  </a:extLst>
                </p:cNvPr>
                <p:cNvSpPr/>
                <p:nvPr/>
              </p:nvSpPr>
              <p:spPr>
                <a:xfrm>
                  <a:off x="1325025" y="3388150"/>
                  <a:ext cx="130425" cy="36125"/>
                </a:xfrm>
                <a:custGeom>
                  <a:avLst/>
                  <a:gdLst/>
                  <a:ahLst/>
                  <a:cxnLst/>
                  <a:rect l="l" t="t" r="r" b="b"/>
                  <a:pathLst>
                    <a:path w="5217" h="1445" extrusionOk="0">
                      <a:moveTo>
                        <a:pt x="686" y="644"/>
                      </a:moveTo>
                      <a:cubicBezTo>
                        <a:pt x="686" y="644"/>
                        <a:pt x="1" y="854"/>
                        <a:pt x="127" y="1149"/>
                      </a:cubicBezTo>
                      <a:cubicBezTo>
                        <a:pt x="243" y="1444"/>
                        <a:pt x="1687" y="991"/>
                        <a:pt x="2424" y="844"/>
                      </a:cubicBezTo>
                      <a:cubicBezTo>
                        <a:pt x="3573" y="612"/>
                        <a:pt x="4953" y="717"/>
                        <a:pt x="5038" y="623"/>
                      </a:cubicBezTo>
                      <a:cubicBezTo>
                        <a:pt x="5217" y="380"/>
                        <a:pt x="2846" y="1"/>
                        <a:pt x="686" y="644"/>
                      </a:cubicBezTo>
                      <a:close/>
                    </a:path>
                  </a:pathLst>
                </a:custGeom>
                <a:solidFill>
                  <a:srgbClr val="FFFFFF">
                    <a:alpha val="6790"/>
                  </a:srgbClr>
                </a:solidFill>
                <a:ln>
                  <a:noFill/>
                </a:ln>
              </p:spPr>
              <p:txBody>
                <a:bodyPr spcFirstLastPara="1" wrap="square" lIns="91425" tIns="91425" rIns="91425" bIns="91425" anchor="ctr" anchorCtr="0">
                  <a:noAutofit/>
                </a:bodyPr>
                <a:lstStyle/>
                <a:p>
                  <a:endParaRPr/>
                </a:p>
              </p:txBody>
            </p:sp>
            <p:sp>
              <p:nvSpPr>
                <p:cNvPr id="50" name="Google Shape;1896;p37">
                  <a:extLst>
                    <a:ext uri="{FF2B5EF4-FFF2-40B4-BE49-F238E27FC236}">
                      <a16:creationId xmlns:a16="http://schemas.microsoft.com/office/drawing/2014/main" id="{331BBD25-8127-7B8E-7FEC-11438F2FF73E}"/>
                    </a:ext>
                  </a:extLst>
                </p:cNvPr>
                <p:cNvSpPr/>
                <p:nvPr/>
              </p:nvSpPr>
              <p:spPr>
                <a:xfrm>
                  <a:off x="936200" y="3461925"/>
                  <a:ext cx="478425" cy="360650"/>
                </a:xfrm>
                <a:custGeom>
                  <a:avLst/>
                  <a:gdLst/>
                  <a:ahLst/>
                  <a:cxnLst/>
                  <a:rect l="l" t="t" r="r" b="b"/>
                  <a:pathLst>
                    <a:path w="19137" h="14426" extrusionOk="0">
                      <a:moveTo>
                        <a:pt x="18704" y="264"/>
                      </a:moveTo>
                      <a:cubicBezTo>
                        <a:pt x="18557" y="306"/>
                        <a:pt x="17819" y="748"/>
                        <a:pt x="17240" y="2044"/>
                      </a:cubicBezTo>
                      <a:cubicBezTo>
                        <a:pt x="16471" y="3752"/>
                        <a:pt x="15659" y="4595"/>
                        <a:pt x="14268" y="5596"/>
                      </a:cubicBezTo>
                      <a:cubicBezTo>
                        <a:pt x="12867" y="6597"/>
                        <a:pt x="11866" y="6892"/>
                        <a:pt x="11075" y="8072"/>
                      </a:cubicBezTo>
                      <a:cubicBezTo>
                        <a:pt x="10812" y="8472"/>
                        <a:pt x="10285" y="9484"/>
                        <a:pt x="9969" y="10590"/>
                      </a:cubicBezTo>
                      <a:cubicBezTo>
                        <a:pt x="9800" y="11170"/>
                        <a:pt x="9516" y="11644"/>
                        <a:pt x="9516" y="11644"/>
                      </a:cubicBezTo>
                      <a:cubicBezTo>
                        <a:pt x="9527" y="12181"/>
                        <a:pt x="10222" y="14226"/>
                        <a:pt x="10222" y="14226"/>
                      </a:cubicBezTo>
                      <a:lnTo>
                        <a:pt x="9790" y="14341"/>
                      </a:lnTo>
                      <a:lnTo>
                        <a:pt x="9495" y="14426"/>
                      </a:lnTo>
                      <a:cubicBezTo>
                        <a:pt x="9495" y="14426"/>
                        <a:pt x="9000" y="12329"/>
                        <a:pt x="8684" y="11602"/>
                      </a:cubicBezTo>
                      <a:cubicBezTo>
                        <a:pt x="8367" y="10885"/>
                        <a:pt x="7693" y="10548"/>
                        <a:pt x="6861" y="10538"/>
                      </a:cubicBezTo>
                      <a:cubicBezTo>
                        <a:pt x="6049" y="10527"/>
                        <a:pt x="5944" y="10675"/>
                        <a:pt x="5069" y="10991"/>
                      </a:cubicBezTo>
                      <a:cubicBezTo>
                        <a:pt x="4216" y="11307"/>
                        <a:pt x="2972" y="11676"/>
                        <a:pt x="1255" y="10221"/>
                      </a:cubicBezTo>
                      <a:cubicBezTo>
                        <a:pt x="1" y="9168"/>
                        <a:pt x="117" y="8040"/>
                        <a:pt x="749" y="7545"/>
                      </a:cubicBezTo>
                      <a:lnTo>
                        <a:pt x="749" y="7545"/>
                      </a:lnTo>
                      <a:cubicBezTo>
                        <a:pt x="1002" y="7355"/>
                        <a:pt x="1318" y="7260"/>
                        <a:pt x="1676" y="7303"/>
                      </a:cubicBezTo>
                      <a:cubicBezTo>
                        <a:pt x="2941" y="7440"/>
                        <a:pt x="3067" y="8367"/>
                        <a:pt x="3383" y="8778"/>
                      </a:cubicBezTo>
                      <a:cubicBezTo>
                        <a:pt x="3699" y="9178"/>
                        <a:pt x="4068" y="8788"/>
                        <a:pt x="5259" y="8904"/>
                      </a:cubicBezTo>
                      <a:cubicBezTo>
                        <a:pt x="6429" y="9010"/>
                        <a:pt x="6112" y="9410"/>
                        <a:pt x="7556" y="9842"/>
                      </a:cubicBezTo>
                      <a:cubicBezTo>
                        <a:pt x="8525" y="10127"/>
                        <a:pt x="9052" y="11107"/>
                        <a:pt x="9052" y="11107"/>
                      </a:cubicBezTo>
                      <a:cubicBezTo>
                        <a:pt x="9548" y="10738"/>
                        <a:pt x="9990" y="8546"/>
                        <a:pt x="10917" y="7545"/>
                      </a:cubicBezTo>
                      <a:cubicBezTo>
                        <a:pt x="12182" y="6207"/>
                        <a:pt x="13341" y="6007"/>
                        <a:pt x="15090" y="4531"/>
                      </a:cubicBezTo>
                      <a:cubicBezTo>
                        <a:pt x="16650" y="3225"/>
                        <a:pt x="16608" y="2687"/>
                        <a:pt x="17377" y="1423"/>
                      </a:cubicBezTo>
                      <a:cubicBezTo>
                        <a:pt x="18230" y="0"/>
                        <a:pt x="19137" y="148"/>
                        <a:pt x="18704" y="264"/>
                      </a:cubicBezTo>
                      <a:close/>
                    </a:path>
                  </a:pathLst>
                </a:custGeom>
                <a:gradFill>
                  <a:gsLst>
                    <a:gs pos="0">
                      <a:schemeClr val="lt2"/>
                    </a:gs>
                    <a:gs pos="80000">
                      <a:schemeClr val="lt2"/>
                    </a:gs>
                    <a:gs pos="100000">
                      <a:schemeClr val="accent1"/>
                    </a:gs>
                  </a:gsLst>
                  <a:lin ang="5400012" scaled="0"/>
                </a:gradFill>
                <a:ln>
                  <a:noFill/>
                </a:ln>
              </p:spPr>
              <p:txBody>
                <a:bodyPr spcFirstLastPara="1" wrap="square" lIns="91425" tIns="91425" rIns="91425" bIns="91425" anchor="ctr" anchorCtr="0">
                  <a:noAutofit/>
                </a:bodyPr>
                <a:lstStyle/>
                <a:p>
                  <a:endParaRPr/>
                </a:p>
              </p:txBody>
            </p:sp>
            <p:sp>
              <p:nvSpPr>
                <p:cNvPr id="51" name="Google Shape;1897;p37">
                  <a:extLst>
                    <a:ext uri="{FF2B5EF4-FFF2-40B4-BE49-F238E27FC236}">
                      <a16:creationId xmlns:a16="http://schemas.microsoft.com/office/drawing/2014/main" id="{B5D0C1B8-A317-7BD1-F867-6E50B254F3B6}"/>
                    </a:ext>
                  </a:extLst>
                </p:cNvPr>
                <p:cNvSpPr/>
                <p:nvPr/>
              </p:nvSpPr>
              <p:spPr>
                <a:xfrm>
                  <a:off x="939100" y="3650800"/>
                  <a:ext cx="241850" cy="172050"/>
                </a:xfrm>
                <a:custGeom>
                  <a:avLst/>
                  <a:gdLst/>
                  <a:ahLst/>
                  <a:cxnLst/>
                  <a:rect l="l" t="t" r="r" b="b"/>
                  <a:pathLst>
                    <a:path w="9674" h="6882" extrusionOk="0">
                      <a:moveTo>
                        <a:pt x="9674" y="6808"/>
                      </a:moveTo>
                      <a:lnTo>
                        <a:pt x="9537" y="6839"/>
                      </a:lnTo>
                      <a:lnTo>
                        <a:pt x="9379" y="6881"/>
                      </a:lnTo>
                      <a:cubicBezTo>
                        <a:pt x="9379" y="6881"/>
                        <a:pt x="8884" y="4784"/>
                        <a:pt x="8568" y="4068"/>
                      </a:cubicBezTo>
                      <a:cubicBezTo>
                        <a:pt x="8251" y="3341"/>
                        <a:pt x="7577" y="3014"/>
                        <a:pt x="6745" y="2993"/>
                      </a:cubicBezTo>
                      <a:cubicBezTo>
                        <a:pt x="5933" y="2983"/>
                        <a:pt x="5828" y="3130"/>
                        <a:pt x="4953" y="3446"/>
                      </a:cubicBezTo>
                      <a:cubicBezTo>
                        <a:pt x="4100" y="3762"/>
                        <a:pt x="2867" y="4131"/>
                        <a:pt x="1139" y="2677"/>
                      </a:cubicBezTo>
                      <a:cubicBezTo>
                        <a:pt x="138" y="1834"/>
                        <a:pt x="1" y="938"/>
                        <a:pt x="338" y="359"/>
                      </a:cubicBezTo>
                      <a:cubicBezTo>
                        <a:pt x="412" y="232"/>
                        <a:pt x="517" y="95"/>
                        <a:pt x="633" y="0"/>
                      </a:cubicBezTo>
                      <a:cubicBezTo>
                        <a:pt x="612" y="53"/>
                        <a:pt x="475" y="1054"/>
                        <a:pt x="1950" y="2055"/>
                      </a:cubicBezTo>
                      <a:cubicBezTo>
                        <a:pt x="2835" y="2656"/>
                        <a:pt x="3573" y="2814"/>
                        <a:pt x="4469" y="2614"/>
                      </a:cubicBezTo>
                      <a:cubicBezTo>
                        <a:pt x="5375" y="2414"/>
                        <a:pt x="5975" y="2182"/>
                        <a:pt x="7219" y="2666"/>
                      </a:cubicBezTo>
                      <a:cubicBezTo>
                        <a:pt x="8473" y="3151"/>
                        <a:pt x="8536" y="3425"/>
                        <a:pt x="8905" y="4184"/>
                      </a:cubicBezTo>
                      <a:cubicBezTo>
                        <a:pt x="9274" y="4932"/>
                        <a:pt x="9632" y="6576"/>
                        <a:pt x="9632" y="6576"/>
                      </a:cubicBezTo>
                      <a:close/>
                    </a:path>
                  </a:pathLst>
                </a:custGeom>
                <a:solidFill>
                  <a:srgbClr val="5A1517">
                    <a:alpha val="4520"/>
                  </a:srgbClr>
                </a:solidFill>
                <a:ln>
                  <a:noFill/>
                </a:ln>
              </p:spPr>
              <p:txBody>
                <a:bodyPr spcFirstLastPara="1" wrap="square" lIns="91425" tIns="91425" rIns="91425" bIns="91425" anchor="ctr" anchorCtr="0">
                  <a:noAutofit/>
                </a:bodyPr>
                <a:lstStyle/>
                <a:p>
                  <a:endParaRPr/>
                </a:p>
              </p:txBody>
            </p:sp>
            <p:sp>
              <p:nvSpPr>
                <p:cNvPr id="52" name="Google Shape;1898;p37">
                  <a:extLst>
                    <a:ext uri="{FF2B5EF4-FFF2-40B4-BE49-F238E27FC236}">
                      <a16:creationId xmlns:a16="http://schemas.microsoft.com/office/drawing/2014/main" id="{FAD1D19C-E553-A39B-51C9-5C1E44ADA49D}"/>
                    </a:ext>
                  </a:extLst>
                </p:cNvPr>
                <p:cNvSpPr/>
                <p:nvPr/>
              </p:nvSpPr>
              <p:spPr>
                <a:xfrm>
                  <a:off x="938850" y="3659750"/>
                  <a:ext cx="238425" cy="163100"/>
                </a:xfrm>
                <a:custGeom>
                  <a:avLst/>
                  <a:gdLst/>
                  <a:ahLst/>
                  <a:cxnLst/>
                  <a:rect l="l" t="t" r="r" b="b"/>
                  <a:pathLst>
                    <a:path w="9537" h="6524" extrusionOk="0">
                      <a:moveTo>
                        <a:pt x="9536" y="6481"/>
                      </a:moveTo>
                      <a:lnTo>
                        <a:pt x="9378" y="6523"/>
                      </a:lnTo>
                      <a:cubicBezTo>
                        <a:pt x="9378" y="6523"/>
                        <a:pt x="8883" y="4426"/>
                        <a:pt x="8567" y="3710"/>
                      </a:cubicBezTo>
                      <a:cubicBezTo>
                        <a:pt x="8251" y="2983"/>
                        <a:pt x="7576" y="2656"/>
                        <a:pt x="6744" y="2635"/>
                      </a:cubicBezTo>
                      <a:cubicBezTo>
                        <a:pt x="5933" y="2625"/>
                        <a:pt x="5827" y="2772"/>
                        <a:pt x="4953" y="3088"/>
                      </a:cubicBezTo>
                      <a:cubicBezTo>
                        <a:pt x="4099" y="3404"/>
                        <a:pt x="2856" y="3773"/>
                        <a:pt x="1138" y="2319"/>
                      </a:cubicBezTo>
                      <a:cubicBezTo>
                        <a:pt x="137" y="1476"/>
                        <a:pt x="0" y="580"/>
                        <a:pt x="327" y="1"/>
                      </a:cubicBezTo>
                      <a:lnTo>
                        <a:pt x="327" y="1"/>
                      </a:lnTo>
                      <a:cubicBezTo>
                        <a:pt x="327" y="1"/>
                        <a:pt x="169" y="1213"/>
                        <a:pt x="1676" y="2161"/>
                      </a:cubicBezTo>
                      <a:cubicBezTo>
                        <a:pt x="3172" y="3109"/>
                        <a:pt x="4089" y="2951"/>
                        <a:pt x="4457" y="2846"/>
                      </a:cubicBezTo>
                      <a:cubicBezTo>
                        <a:pt x="4826" y="2740"/>
                        <a:pt x="5912" y="2319"/>
                        <a:pt x="6828" y="2424"/>
                      </a:cubicBezTo>
                      <a:cubicBezTo>
                        <a:pt x="7735" y="2530"/>
                        <a:pt x="8314" y="3014"/>
                        <a:pt x="8546" y="3468"/>
                      </a:cubicBezTo>
                      <a:cubicBezTo>
                        <a:pt x="8799" y="3910"/>
                        <a:pt x="9231" y="5122"/>
                        <a:pt x="9515" y="6471"/>
                      </a:cubicBezTo>
                      <a:cubicBezTo>
                        <a:pt x="9536" y="6460"/>
                        <a:pt x="9536" y="6471"/>
                        <a:pt x="9536" y="6481"/>
                      </a:cubicBezTo>
                      <a:close/>
                    </a:path>
                  </a:pathLst>
                </a:custGeom>
                <a:solidFill>
                  <a:srgbClr val="5A1517">
                    <a:alpha val="4520"/>
                  </a:srgbClr>
                </a:solidFill>
                <a:ln>
                  <a:noFill/>
                </a:ln>
              </p:spPr>
              <p:txBody>
                <a:bodyPr spcFirstLastPara="1" wrap="square" lIns="91425" tIns="91425" rIns="91425" bIns="91425" anchor="ctr" anchorCtr="0">
                  <a:noAutofit/>
                </a:bodyPr>
                <a:lstStyle/>
                <a:p>
                  <a:endParaRPr/>
                </a:p>
              </p:txBody>
            </p:sp>
            <p:sp>
              <p:nvSpPr>
                <p:cNvPr id="53" name="Google Shape;1899;p37">
                  <a:extLst>
                    <a:ext uri="{FF2B5EF4-FFF2-40B4-BE49-F238E27FC236}">
                      <a16:creationId xmlns:a16="http://schemas.microsoft.com/office/drawing/2014/main" id="{5FE32E85-08C9-C2BE-CDFC-AF8D5FDD0F6D}"/>
                    </a:ext>
                  </a:extLst>
                </p:cNvPr>
                <p:cNvSpPr/>
                <p:nvPr/>
              </p:nvSpPr>
              <p:spPr>
                <a:xfrm>
                  <a:off x="1173300" y="3813075"/>
                  <a:ext cx="19250" cy="14775"/>
                </a:xfrm>
                <a:custGeom>
                  <a:avLst/>
                  <a:gdLst/>
                  <a:ahLst/>
                  <a:cxnLst/>
                  <a:rect l="l" t="t" r="r" b="b"/>
                  <a:pathLst>
                    <a:path w="770" h="591" extrusionOk="0">
                      <a:moveTo>
                        <a:pt x="727" y="190"/>
                      </a:moveTo>
                      <a:cubicBezTo>
                        <a:pt x="727" y="190"/>
                        <a:pt x="675" y="0"/>
                        <a:pt x="327" y="74"/>
                      </a:cubicBezTo>
                      <a:cubicBezTo>
                        <a:pt x="11" y="137"/>
                        <a:pt x="0" y="338"/>
                        <a:pt x="0" y="390"/>
                      </a:cubicBezTo>
                      <a:cubicBezTo>
                        <a:pt x="11" y="443"/>
                        <a:pt x="85" y="591"/>
                        <a:pt x="369" y="527"/>
                      </a:cubicBezTo>
                      <a:cubicBezTo>
                        <a:pt x="675" y="454"/>
                        <a:pt x="770" y="338"/>
                        <a:pt x="727" y="190"/>
                      </a:cubicBezTo>
                      <a:close/>
                    </a:path>
                  </a:pathLst>
                </a:custGeom>
                <a:solidFill>
                  <a:schemeClr val="lt2"/>
                </a:solidFill>
                <a:ln>
                  <a:noFill/>
                </a:ln>
              </p:spPr>
              <p:txBody>
                <a:bodyPr spcFirstLastPara="1" wrap="square" lIns="91425" tIns="91425" rIns="91425" bIns="91425" anchor="ctr" anchorCtr="0">
                  <a:noAutofit/>
                </a:bodyPr>
                <a:lstStyle/>
                <a:p>
                  <a:endParaRPr/>
                </a:p>
              </p:txBody>
            </p:sp>
            <p:sp>
              <p:nvSpPr>
                <p:cNvPr id="54" name="Google Shape;1900;p37">
                  <a:extLst>
                    <a:ext uri="{FF2B5EF4-FFF2-40B4-BE49-F238E27FC236}">
                      <a16:creationId xmlns:a16="http://schemas.microsoft.com/office/drawing/2014/main" id="{514C6BDF-1C8F-1B53-B52E-A9717F7C1409}"/>
                    </a:ext>
                  </a:extLst>
                </p:cNvPr>
                <p:cNvSpPr/>
                <p:nvPr/>
              </p:nvSpPr>
              <p:spPr>
                <a:xfrm>
                  <a:off x="1174350" y="3813875"/>
                  <a:ext cx="16625" cy="12925"/>
                </a:xfrm>
                <a:custGeom>
                  <a:avLst/>
                  <a:gdLst/>
                  <a:ahLst/>
                  <a:cxnLst/>
                  <a:rect l="l" t="t" r="r" b="b"/>
                  <a:pathLst>
                    <a:path w="665" h="517" extrusionOk="0">
                      <a:moveTo>
                        <a:pt x="633" y="179"/>
                      </a:moveTo>
                      <a:cubicBezTo>
                        <a:pt x="633" y="179"/>
                        <a:pt x="591" y="0"/>
                        <a:pt x="285" y="74"/>
                      </a:cubicBezTo>
                      <a:cubicBezTo>
                        <a:pt x="22" y="126"/>
                        <a:pt x="1" y="306"/>
                        <a:pt x="11" y="348"/>
                      </a:cubicBezTo>
                      <a:cubicBezTo>
                        <a:pt x="22" y="400"/>
                        <a:pt x="74" y="516"/>
                        <a:pt x="327" y="453"/>
                      </a:cubicBezTo>
                      <a:cubicBezTo>
                        <a:pt x="591" y="400"/>
                        <a:pt x="664" y="295"/>
                        <a:pt x="633" y="179"/>
                      </a:cubicBezTo>
                      <a:close/>
                    </a:path>
                  </a:pathLst>
                </a:custGeom>
                <a:solidFill>
                  <a:srgbClr val="5A1517">
                    <a:alpha val="4520"/>
                  </a:srgbClr>
                </a:solidFill>
                <a:ln>
                  <a:noFill/>
                </a:ln>
              </p:spPr>
              <p:txBody>
                <a:bodyPr spcFirstLastPara="1" wrap="square" lIns="91425" tIns="91425" rIns="91425" bIns="91425" anchor="ctr" anchorCtr="0">
                  <a:noAutofit/>
                </a:bodyPr>
                <a:lstStyle/>
                <a:p>
                  <a:endParaRPr/>
                </a:p>
              </p:txBody>
            </p:sp>
            <p:sp>
              <p:nvSpPr>
                <p:cNvPr id="55" name="Google Shape;1901;p37">
                  <a:extLst>
                    <a:ext uri="{FF2B5EF4-FFF2-40B4-BE49-F238E27FC236}">
                      <a16:creationId xmlns:a16="http://schemas.microsoft.com/office/drawing/2014/main" id="{1F3F7700-9565-2D29-4BD0-2C5701AC026E}"/>
                    </a:ext>
                  </a:extLst>
                </p:cNvPr>
                <p:cNvSpPr/>
                <p:nvPr/>
              </p:nvSpPr>
              <p:spPr>
                <a:xfrm>
                  <a:off x="962025" y="3645275"/>
                  <a:ext cx="125425" cy="69575"/>
                </a:xfrm>
                <a:custGeom>
                  <a:avLst/>
                  <a:gdLst/>
                  <a:ahLst/>
                  <a:cxnLst/>
                  <a:rect l="l" t="t" r="r" b="b"/>
                  <a:pathLst>
                    <a:path w="5017" h="2783" extrusionOk="0">
                      <a:moveTo>
                        <a:pt x="527" y="84"/>
                      </a:moveTo>
                      <a:cubicBezTo>
                        <a:pt x="369" y="95"/>
                        <a:pt x="0" y="285"/>
                        <a:pt x="74" y="759"/>
                      </a:cubicBezTo>
                      <a:cubicBezTo>
                        <a:pt x="137" y="1180"/>
                        <a:pt x="295" y="1454"/>
                        <a:pt x="1023" y="2044"/>
                      </a:cubicBezTo>
                      <a:cubicBezTo>
                        <a:pt x="1750" y="2656"/>
                        <a:pt x="2772" y="2782"/>
                        <a:pt x="3288" y="2666"/>
                      </a:cubicBezTo>
                      <a:cubicBezTo>
                        <a:pt x="3962" y="2508"/>
                        <a:pt x="4911" y="2498"/>
                        <a:pt x="4964" y="2160"/>
                      </a:cubicBezTo>
                      <a:cubicBezTo>
                        <a:pt x="5016" y="1844"/>
                        <a:pt x="4510" y="1623"/>
                        <a:pt x="3425" y="1739"/>
                      </a:cubicBezTo>
                      <a:cubicBezTo>
                        <a:pt x="2814" y="1813"/>
                        <a:pt x="2593" y="1876"/>
                        <a:pt x="2350" y="1792"/>
                      </a:cubicBezTo>
                      <a:cubicBezTo>
                        <a:pt x="2192" y="1739"/>
                        <a:pt x="2024" y="1560"/>
                        <a:pt x="1908" y="1360"/>
                      </a:cubicBezTo>
                      <a:cubicBezTo>
                        <a:pt x="1592" y="843"/>
                        <a:pt x="1339" y="0"/>
                        <a:pt x="527" y="84"/>
                      </a:cubicBezTo>
                      <a:close/>
                    </a:path>
                  </a:pathLst>
                </a:custGeom>
                <a:solidFill>
                  <a:srgbClr val="FFFFFF">
                    <a:alpha val="6790"/>
                  </a:srgbClr>
                </a:solidFill>
                <a:ln>
                  <a:noFill/>
                </a:ln>
              </p:spPr>
              <p:txBody>
                <a:bodyPr spcFirstLastPara="1" wrap="square" lIns="91425" tIns="91425" rIns="91425" bIns="91425" anchor="ctr" anchorCtr="0">
                  <a:noAutofit/>
                </a:bodyPr>
                <a:lstStyle/>
                <a:p>
                  <a:endParaRPr/>
                </a:p>
              </p:txBody>
            </p:sp>
            <p:sp>
              <p:nvSpPr>
                <p:cNvPr id="56" name="Google Shape;1902;p37">
                  <a:extLst>
                    <a:ext uri="{FF2B5EF4-FFF2-40B4-BE49-F238E27FC236}">
                      <a16:creationId xmlns:a16="http://schemas.microsoft.com/office/drawing/2014/main" id="{E1D85BD7-306A-2105-722E-34816B72767B}"/>
                    </a:ext>
                  </a:extLst>
                </p:cNvPr>
                <p:cNvSpPr/>
                <p:nvPr/>
              </p:nvSpPr>
              <p:spPr>
                <a:xfrm>
                  <a:off x="966775" y="3651850"/>
                  <a:ext cx="50600" cy="42700"/>
                </a:xfrm>
                <a:custGeom>
                  <a:avLst/>
                  <a:gdLst/>
                  <a:ahLst/>
                  <a:cxnLst/>
                  <a:rect l="l" t="t" r="r" b="b"/>
                  <a:pathLst>
                    <a:path w="2024" h="1708" extrusionOk="0">
                      <a:moveTo>
                        <a:pt x="548" y="1"/>
                      </a:moveTo>
                      <a:cubicBezTo>
                        <a:pt x="548" y="1"/>
                        <a:pt x="0" y="22"/>
                        <a:pt x="369" y="601"/>
                      </a:cubicBezTo>
                      <a:cubicBezTo>
                        <a:pt x="738" y="1181"/>
                        <a:pt x="1349" y="1708"/>
                        <a:pt x="1665" y="1623"/>
                      </a:cubicBezTo>
                      <a:cubicBezTo>
                        <a:pt x="2023" y="1529"/>
                        <a:pt x="1465" y="1202"/>
                        <a:pt x="1296" y="865"/>
                      </a:cubicBezTo>
                      <a:cubicBezTo>
                        <a:pt x="1128" y="549"/>
                        <a:pt x="980" y="53"/>
                        <a:pt x="548" y="1"/>
                      </a:cubicBezTo>
                      <a:close/>
                    </a:path>
                  </a:pathLst>
                </a:custGeom>
                <a:solidFill>
                  <a:srgbClr val="FFFFFF">
                    <a:alpha val="6790"/>
                  </a:srgbClr>
                </a:solidFill>
                <a:ln>
                  <a:noFill/>
                </a:ln>
              </p:spPr>
              <p:txBody>
                <a:bodyPr spcFirstLastPara="1" wrap="square" lIns="91425" tIns="91425" rIns="91425" bIns="91425" anchor="ctr" anchorCtr="0">
                  <a:noAutofit/>
                </a:bodyPr>
                <a:lstStyle/>
                <a:p>
                  <a:endParaRPr/>
                </a:p>
              </p:txBody>
            </p:sp>
            <p:sp>
              <p:nvSpPr>
                <p:cNvPr id="57" name="Google Shape;1903;p37">
                  <a:extLst>
                    <a:ext uri="{FF2B5EF4-FFF2-40B4-BE49-F238E27FC236}">
                      <a16:creationId xmlns:a16="http://schemas.microsoft.com/office/drawing/2014/main" id="{B8E6BA4E-97E2-D7AF-F3CB-C115B9FAFEB1}"/>
                    </a:ext>
                  </a:extLst>
                </p:cNvPr>
                <p:cNvSpPr/>
                <p:nvPr/>
              </p:nvSpPr>
              <p:spPr>
                <a:xfrm>
                  <a:off x="1030525" y="3688475"/>
                  <a:ext cx="46650" cy="16625"/>
                </a:xfrm>
                <a:custGeom>
                  <a:avLst/>
                  <a:gdLst/>
                  <a:ahLst/>
                  <a:cxnLst/>
                  <a:rect l="l" t="t" r="r" b="b"/>
                  <a:pathLst>
                    <a:path w="1866" h="665" extrusionOk="0">
                      <a:moveTo>
                        <a:pt x="548" y="148"/>
                      </a:moveTo>
                      <a:cubicBezTo>
                        <a:pt x="548" y="148"/>
                        <a:pt x="0" y="211"/>
                        <a:pt x="63" y="432"/>
                      </a:cubicBezTo>
                      <a:cubicBezTo>
                        <a:pt x="127" y="664"/>
                        <a:pt x="769" y="622"/>
                        <a:pt x="1222" y="590"/>
                      </a:cubicBezTo>
                      <a:cubicBezTo>
                        <a:pt x="1686" y="569"/>
                        <a:pt x="1865" y="422"/>
                        <a:pt x="1749" y="222"/>
                      </a:cubicBezTo>
                      <a:cubicBezTo>
                        <a:pt x="1612" y="0"/>
                        <a:pt x="548" y="148"/>
                        <a:pt x="548" y="148"/>
                      </a:cubicBezTo>
                      <a:close/>
                    </a:path>
                  </a:pathLst>
                </a:custGeom>
                <a:solidFill>
                  <a:srgbClr val="FFFFFF">
                    <a:alpha val="6790"/>
                  </a:srgbClr>
                </a:solidFill>
                <a:ln>
                  <a:noFill/>
                </a:ln>
              </p:spPr>
              <p:txBody>
                <a:bodyPr spcFirstLastPara="1" wrap="square" lIns="91425" tIns="91425" rIns="91425" bIns="91425" anchor="ctr" anchorCtr="0">
                  <a:noAutofit/>
                </a:bodyPr>
                <a:lstStyle/>
                <a:p>
                  <a:endParaRPr/>
                </a:p>
              </p:txBody>
            </p:sp>
            <p:sp>
              <p:nvSpPr>
                <p:cNvPr id="58" name="Google Shape;1904;p37">
                  <a:extLst>
                    <a:ext uri="{FF2B5EF4-FFF2-40B4-BE49-F238E27FC236}">
                      <a16:creationId xmlns:a16="http://schemas.microsoft.com/office/drawing/2014/main" id="{8BA1AE02-E5DA-6CF1-024A-1154FCC5FF06}"/>
                    </a:ext>
                  </a:extLst>
                </p:cNvPr>
                <p:cNvSpPr/>
                <p:nvPr/>
              </p:nvSpPr>
              <p:spPr>
                <a:xfrm>
                  <a:off x="1344525" y="3504075"/>
                  <a:ext cx="42175" cy="44550"/>
                </a:xfrm>
                <a:custGeom>
                  <a:avLst/>
                  <a:gdLst/>
                  <a:ahLst/>
                  <a:cxnLst/>
                  <a:rect l="l" t="t" r="r" b="b"/>
                  <a:pathLst>
                    <a:path w="1687" h="1782" extrusionOk="0">
                      <a:moveTo>
                        <a:pt x="327" y="1465"/>
                      </a:moveTo>
                      <a:cubicBezTo>
                        <a:pt x="327" y="1465"/>
                        <a:pt x="833" y="1254"/>
                        <a:pt x="1086" y="885"/>
                      </a:cubicBezTo>
                      <a:cubicBezTo>
                        <a:pt x="1518" y="243"/>
                        <a:pt x="1528" y="32"/>
                        <a:pt x="1613" y="11"/>
                      </a:cubicBezTo>
                      <a:cubicBezTo>
                        <a:pt x="1687" y="0"/>
                        <a:pt x="1297" y="769"/>
                        <a:pt x="1149" y="959"/>
                      </a:cubicBezTo>
                      <a:cubicBezTo>
                        <a:pt x="1012" y="1159"/>
                        <a:pt x="591" y="1612"/>
                        <a:pt x="159" y="1739"/>
                      </a:cubicBezTo>
                      <a:cubicBezTo>
                        <a:pt x="1" y="1781"/>
                        <a:pt x="169" y="1486"/>
                        <a:pt x="327" y="1465"/>
                      </a:cubicBezTo>
                      <a:close/>
                    </a:path>
                  </a:pathLst>
                </a:custGeom>
                <a:solidFill>
                  <a:schemeClr val="lt2"/>
                </a:solidFill>
                <a:ln>
                  <a:noFill/>
                </a:ln>
              </p:spPr>
              <p:txBody>
                <a:bodyPr spcFirstLastPara="1" wrap="square" lIns="91425" tIns="91425" rIns="91425" bIns="91425" anchor="ctr" anchorCtr="0">
                  <a:noAutofit/>
                </a:bodyPr>
                <a:lstStyle/>
                <a:p>
                  <a:endParaRPr/>
                </a:p>
              </p:txBody>
            </p:sp>
            <p:sp>
              <p:nvSpPr>
                <p:cNvPr id="59" name="Google Shape;1905;p37">
                  <a:extLst>
                    <a:ext uri="{FF2B5EF4-FFF2-40B4-BE49-F238E27FC236}">
                      <a16:creationId xmlns:a16="http://schemas.microsoft.com/office/drawing/2014/main" id="{C79A871F-0C75-EBA5-78A0-CB433E4E19BD}"/>
                    </a:ext>
                  </a:extLst>
                </p:cNvPr>
                <p:cNvSpPr/>
                <p:nvPr/>
              </p:nvSpPr>
              <p:spPr>
                <a:xfrm>
                  <a:off x="1315825" y="3569925"/>
                  <a:ext cx="39275" cy="15300"/>
                </a:xfrm>
                <a:custGeom>
                  <a:avLst/>
                  <a:gdLst/>
                  <a:ahLst/>
                  <a:cxnLst/>
                  <a:rect l="l" t="t" r="r" b="b"/>
                  <a:pathLst>
                    <a:path w="1571" h="612" extrusionOk="0">
                      <a:moveTo>
                        <a:pt x="32" y="527"/>
                      </a:moveTo>
                      <a:cubicBezTo>
                        <a:pt x="32" y="527"/>
                        <a:pt x="0" y="411"/>
                        <a:pt x="95" y="348"/>
                      </a:cubicBezTo>
                      <a:cubicBezTo>
                        <a:pt x="137" y="317"/>
                        <a:pt x="200" y="275"/>
                        <a:pt x="295" y="296"/>
                      </a:cubicBezTo>
                      <a:cubicBezTo>
                        <a:pt x="727" y="348"/>
                        <a:pt x="896" y="327"/>
                        <a:pt x="1106" y="264"/>
                      </a:cubicBezTo>
                      <a:cubicBezTo>
                        <a:pt x="1349" y="190"/>
                        <a:pt x="1444" y="1"/>
                        <a:pt x="1507" y="32"/>
                      </a:cubicBezTo>
                      <a:cubicBezTo>
                        <a:pt x="1570" y="53"/>
                        <a:pt x="1159" y="475"/>
                        <a:pt x="727" y="538"/>
                      </a:cubicBezTo>
                      <a:cubicBezTo>
                        <a:pt x="232" y="612"/>
                        <a:pt x="32" y="527"/>
                        <a:pt x="32" y="527"/>
                      </a:cubicBezTo>
                      <a:close/>
                    </a:path>
                  </a:pathLst>
                </a:custGeom>
                <a:solidFill>
                  <a:schemeClr val="lt2"/>
                </a:solidFill>
                <a:ln>
                  <a:noFill/>
                </a:ln>
              </p:spPr>
              <p:txBody>
                <a:bodyPr spcFirstLastPara="1" wrap="square" lIns="91425" tIns="91425" rIns="91425" bIns="91425" anchor="ctr" anchorCtr="0">
                  <a:noAutofit/>
                </a:bodyPr>
                <a:lstStyle/>
                <a:p>
                  <a:endParaRPr/>
                </a:p>
              </p:txBody>
            </p:sp>
          </p:grpSp>
          <p:grpSp>
            <p:nvGrpSpPr>
              <p:cNvPr id="7" name="Google Shape;1906;p37">
                <a:extLst>
                  <a:ext uri="{FF2B5EF4-FFF2-40B4-BE49-F238E27FC236}">
                    <a16:creationId xmlns:a16="http://schemas.microsoft.com/office/drawing/2014/main" id="{58C5EF27-9363-706B-AB6D-D2DD2C039ED3}"/>
                  </a:ext>
                </a:extLst>
              </p:cNvPr>
              <p:cNvGrpSpPr/>
              <p:nvPr/>
            </p:nvGrpSpPr>
            <p:grpSpPr>
              <a:xfrm>
                <a:off x="3300138" y="2081756"/>
                <a:ext cx="581425" cy="501600"/>
                <a:chOff x="1384775" y="2638550"/>
                <a:chExt cx="581425" cy="501600"/>
              </a:xfrm>
            </p:grpSpPr>
            <p:sp>
              <p:nvSpPr>
                <p:cNvPr id="8" name="Google Shape;1907;p37">
                  <a:extLst>
                    <a:ext uri="{FF2B5EF4-FFF2-40B4-BE49-F238E27FC236}">
                      <a16:creationId xmlns:a16="http://schemas.microsoft.com/office/drawing/2014/main" id="{CCBC76D9-099D-7E7D-0628-754A3C7094A7}"/>
                    </a:ext>
                  </a:extLst>
                </p:cNvPr>
                <p:cNvSpPr/>
                <p:nvPr/>
              </p:nvSpPr>
              <p:spPr>
                <a:xfrm>
                  <a:off x="1421125" y="2998925"/>
                  <a:ext cx="12150" cy="13200"/>
                </a:xfrm>
                <a:custGeom>
                  <a:avLst/>
                  <a:gdLst/>
                  <a:ahLst/>
                  <a:cxnLst/>
                  <a:rect l="l" t="t" r="r" b="b"/>
                  <a:pathLst>
                    <a:path w="486" h="528" extrusionOk="0">
                      <a:moveTo>
                        <a:pt x="201" y="21"/>
                      </a:moveTo>
                      <a:cubicBezTo>
                        <a:pt x="127" y="42"/>
                        <a:pt x="1" y="116"/>
                        <a:pt x="32" y="306"/>
                      </a:cubicBezTo>
                      <a:cubicBezTo>
                        <a:pt x="54" y="495"/>
                        <a:pt x="412" y="527"/>
                        <a:pt x="465" y="306"/>
                      </a:cubicBezTo>
                      <a:cubicBezTo>
                        <a:pt x="486" y="116"/>
                        <a:pt x="359" y="0"/>
                        <a:pt x="201" y="21"/>
                      </a:cubicBezTo>
                      <a:close/>
                    </a:path>
                  </a:pathLst>
                </a:custGeom>
                <a:gradFill>
                  <a:gsLst>
                    <a:gs pos="0">
                      <a:schemeClr val="lt2"/>
                    </a:gs>
                    <a:gs pos="100000">
                      <a:schemeClr val="accent1"/>
                    </a:gs>
                  </a:gsLst>
                  <a:lin ang="5400012" scaled="0"/>
                </a:gradFill>
                <a:ln>
                  <a:noFill/>
                </a:ln>
              </p:spPr>
              <p:txBody>
                <a:bodyPr spcFirstLastPara="1" wrap="square" lIns="91425" tIns="91425" rIns="91425" bIns="91425" anchor="ctr" anchorCtr="0">
                  <a:noAutofit/>
                </a:bodyPr>
                <a:lstStyle/>
                <a:p>
                  <a:endParaRPr/>
                </a:p>
              </p:txBody>
            </p:sp>
            <p:sp>
              <p:nvSpPr>
                <p:cNvPr id="9" name="Google Shape;1908;p37">
                  <a:extLst>
                    <a:ext uri="{FF2B5EF4-FFF2-40B4-BE49-F238E27FC236}">
                      <a16:creationId xmlns:a16="http://schemas.microsoft.com/office/drawing/2014/main" id="{9C22735D-2387-9E53-ACCC-7A6A5C233BD2}"/>
                    </a:ext>
                  </a:extLst>
                </p:cNvPr>
                <p:cNvSpPr/>
                <p:nvPr/>
              </p:nvSpPr>
              <p:spPr>
                <a:xfrm>
                  <a:off x="1419550" y="3054500"/>
                  <a:ext cx="17950" cy="19525"/>
                </a:xfrm>
                <a:custGeom>
                  <a:avLst/>
                  <a:gdLst/>
                  <a:ahLst/>
                  <a:cxnLst/>
                  <a:rect l="l" t="t" r="r" b="b"/>
                  <a:pathLst>
                    <a:path w="718" h="781" extrusionOk="0">
                      <a:moveTo>
                        <a:pt x="285" y="43"/>
                      </a:moveTo>
                      <a:cubicBezTo>
                        <a:pt x="169" y="64"/>
                        <a:pt x="1" y="169"/>
                        <a:pt x="22" y="454"/>
                      </a:cubicBezTo>
                      <a:cubicBezTo>
                        <a:pt x="64" y="738"/>
                        <a:pt x="580" y="780"/>
                        <a:pt x="654" y="454"/>
                      </a:cubicBezTo>
                      <a:cubicBezTo>
                        <a:pt x="717" y="159"/>
                        <a:pt x="506" y="1"/>
                        <a:pt x="285" y="43"/>
                      </a:cubicBezTo>
                      <a:close/>
                    </a:path>
                  </a:pathLst>
                </a:custGeom>
                <a:gradFill>
                  <a:gsLst>
                    <a:gs pos="0">
                      <a:schemeClr val="lt2"/>
                    </a:gs>
                    <a:gs pos="100000">
                      <a:schemeClr val="accent1"/>
                    </a:gs>
                  </a:gsLst>
                  <a:lin ang="5400012" scaled="0"/>
                </a:gradFill>
                <a:ln>
                  <a:noFill/>
                </a:ln>
              </p:spPr>
              <p:txBody>
                <a:bodyPr spcFirstLastPara="1" wrap="square" lIns="91425" tIns="91425" rIns="91425" bIns="91425" anchor="ctr" anchorCtr="0">
                  <a:noAutofit/>
                </a:bodyPr>
                <a:lstStyle/>
                <a:p>
                  <a:endParaRPr/>
                </a:p>
              </p:txBody>
            </p:sp>
            <p:sp>
              <p:nvSpPr>
                <p:cNvPr id="10" name="Google Shape;1909;p37">
                  <a:extLst>
                    <a:ext uri="{FF2B5EF4-FFF2-40B4-BE49-F238E27FC236}">
                      <a16:creationId xmlns:a16="http://schemas.microsoft.com/office/drawing/2014/main" id="{E2B64860-B7E5-D4FD-B272-51A66B021C4F}"/>
                    </a:ext>
                  </a:extLst>
                </p:cNvPr>
                <p:cNvSpPr/>
                <p:nvPr/>
              </p:nvSpPr>
              <p:spPr>
                <a:xfrm>
                  <a:off x="1399275" y="3113775"/>
                  <a:ext cx="13200" cy="26375"/>
                </a:xfrm>
                <a:custGeom>
                  <a:avLst/>
                  <a:gdLst/>
                  <a:ahLst/>
                  <a:cxnLst/>
                  <a:rect l="l" t="t" r="r" b="b"/>
                  <a:pathLst>
                    <a:path w="528" h="1055" extrusionOk="0">
                      <a:moveTo>
                        <a:pt x="190" y="64"/>
                      </a:moveTo>
                      <a:cubicBezTo>
                        <a:pt x="116" y="106"/>
                        <a:pt x="0" y="274"/>
                        <a:pt x="64" y="643"/>
                      </a:cubicBezTo>
                      <a:cubicBezTo>
                        <a:pt x="127" y="1044"/>
                        <a:pt x="527" y="1054"/>
                        <a:pt x="527" y="612"/>
                      </a:cubicBezTo>
                      <a:cubicBezTo>
                        <a:pt x="527" y="201"/>
                        <a:pt x="348" y="0"/>
                        <a:pt x="190" y="64"/>
                      </a:cubicBezTo>
                      <a:close/>
                    </a:path>
                  </a:pathLst>
                </a:custGeom>
                <a:gradFill>
                  <a:gsLst>
                    <a:gs pos="0">
                      <a:schemeClr val="lt2"/>
                    </a:gs>
                    <a:gs pos="100000">
                      <a:schemeClr val="accent1"/>
                    </a:gs>
                  </a:gsLst>
                  <a:lin ang="5400012" scaled="0"/>
                </a:gradFill>
                <a:ln>
                  <a:noFill/>
                </a:ln>
              </p:spPr>
              <p:txBody>
                <a:bodyPr spcFirstLastPara="1" wrap="square" lIns="91425" tIns="91425" rIns="91425" bIns="91425" anchor="ctr" anchorCtr="0">
                  <a:noAutofit/>
                </a:bodyPr>
                <a:lstStyle/>
                <a:p>
                  <a:endParaRPr/>
                </a:p>
              </p:txBody>
            </p:sp>
            <p:sp>
              <p:nvSpPr>
                <p:cNvPr id="11" name="Google Shape;1910;p37">
                  <a:extLst>
                    <a:ext uri="{FF2B5EF4-FFF2-40B4-BE49-F238E27FC236}">
                      <a16:creationId xmlns:a16="http://schemas.microsoft.com/office/drawing/2014/main" id="{EE39691E-F3F5-08E7-999A-E86898DCA974}"/>
                    </a:ext>
                  </a:extLst>
                </p:cNvPr>
                <p:cNvSpPr/>
                <p:nvPr/>
              </p:nvSpPr>
              <p:spPr>
                <a:xfrm>
                  <a:off x="1906375" y="2739700"/>
                  <a:ext cx="12150" cy="13200"/>
                </a:xfrm>
                <a:custGeom>
                  <a:avLst/>
                  <a:gdLst/>
                  <a:ahLst/>
                  <a:cxnLst/>
                  <a:rect l="l" t="t" r="r" b="b"/>
                  <a:pathLst>
                    <a:path w="486" h="528" extrusionOk="0">
                      <a:moveTo>
                        <a:pt x="190" y="32"/>
                      </a:moveTo>
                      <a:cubicBezTo>
                        <a:pt x="116" y="43"/>
                        <a:pt x="1" y="116"/>
                        <a:pt x="22" y="306"/>
                      </a:cubicBezTo>
                      <a:cubicBezTo>
                        <a:pt x="53" y="506"/>
                        <a:pt x="401" y="527"/>
                        <a:pt x="454" y="306"/>
                      </a:cubicBezTo>
                      <a:cubicBezTo>
                        <a:pt x="485" y="106"/>
                        <a:pt x="338" y="1"/>
                        <a:pt x="190" y="32"/>
                      </a:cubicBezTo>
                      <a:close/>
                    </a:path>
                  </a:pathLst>
                </a:custGeom>
                <a:gradFill>
                  <a:gsLst>
                    <a:gs pos="0">
                      <a:schemeClr val="lt2"/>
                    </a:gs>
                    <a:gs pos="100000">
                      <a:schemeClr val="accent1"/>
                    </a:gs>
                  </a:gsLst>
                  <a:lin ang="5400012" scaled="0"/>
                </a:gradFill>
                <a:ln>
                  <a:noFill/>
                </a:ln>
              </p:spPr>
              <p:txBody>
                <a:bodyPr spcFirstLastPara="1" wrap="square" lIns="91425" tIns="91425" rIns="91425" bIns="91425" anchor="ctr" anchorCtr="0">
                  <a:noAutofit/>
                </a:bodyPr>
                <a:lstStyle/>
                <a:p>
                  <a:endParaRPr/>
                </a:p>
              </p:txBody>
            </p:sp>
            <p:sp>
              <p:nvSpPr>
                <p:cNvPr id="12" name="Google Shape;1911;p37">
                  <a:extLst>
                    <a:ext uri="{FF2B5EF4-FFF2-40B4-BE49-F238E27FC236}">
                      <a16:creationId xmlns:a16="http://schemas.microsoft.com/office/drawing/2014/main" id="{0E3A7A8E-7A1B-BDA7-55BB-1AA3D70EBCEF}"/>
                    </a:ext>
                  </a:extLst>
                </p:cNvPr>
                <p:cNvSpPr/>
                <p:nvPr/>
              </p:nvSpPr>
              <p:spPr>
                <a:xfrm>
                  <a:off x="1954050" y="2820850"/>
                  <a:ext cx="12150" cy="13175"/>
                </a:xfrm>
                <a:custGeom>
                  <a:avLst/>
                  <a:gdLst/>
                  <a:ahLst/>
                  <a:cxnLst/>
                  <a:rect l="l" t="t" r="r" b="b"/>
                  <a:pathLst>
                    <a:path w="486" h="527" extrusionOk="0">
                      <a:moveTo>
                        <a:pt x="201" y="21"/>
                      </a:moveTo>
                      <a:cubicBezTo>
                        <a:pt x="117" y="32"/>
                        <a:pt x="1" y="116"/>
                        <a:pt x="22" y="295"/>
                      </a:cubicBezTo>
                      <a:cubicBezTo>
                        <a:pt x="53" y="495"/>
                        <a:pt x="412" y="527"/>
                        <a:pt x="464" y="295"/>
                      </a:cubicBezTo>
                      <a:cubicBezTo>
                        <a:pt x="486" y="105"/>
                        <a:pt x="338" y="0"/>
                        <a:pt x="201" y="21"/>
                      </a:cubicBezTo>
                      <a:close/>
                    </a:path>
                  </a:pathLst>
                </a:custGeom>
                <a:gradFill>
                  <a:gsLst>
                    <a:gs pos="0">
                      <a:schemeClr val="lt2"/>
                    </a:gs>
                    <a:gs pos="100000">
                      <a:schemeClr val="accent1"/>
                    </a:gs>
                  </a:gsLst>
                  <a:lin ang="5400012" scaled="0"/>
                </a:gradFill>
                <a:ln>
                  <a:noFill/>
                </a:ln>
              </p:spPr>
              <p:txBody>
                <a:bodyPr spcFirstLastPara="1" wrap="square" lIns="91425" tIns="91425" rIns="91425" bIns="91425" anchor="ctr" anchorCtr="0">
                  <a:noAutofit/>
                </a:bodyPr>
                <a:lstStyle/>
                <a:p>
                  <a:endParaRPr/>
                </a:p>
              </p:txBody>
            </p:sp>
            <p:sp>
              <p:nvSpPr>
                <p:cNvPr id="13" name="Google Shape;1912;p37">
                  <a:extLst>
                    <a:ext uri="{FF2B5EF4-FFF2-40B4-BE49-F238E27FC236}">
                      <a16:creationId xmlns:a16="http://schemas.microsoft.com/office/drawing/2014/main" id="{AA744E34-B4F6-6C77-B350-EEE1D5867A83}"/>
                    </a:ext>
                  </a:extLst>
                </p:cNvPr>
                <p:cNvSpPr/>
                <p:nvPr/>
              </p:nvSpPr>
              <p:spPr>
                <a:xfrm>
                  <a:off x="1384775" y="3003125"/>
                  <a:ext cx="17425" cy="44550"/>
                </a:xfrm>
                <a:custGeom>
                  <a:avLst/>
                  <a:gdLst/>
                  <a:ahLst/>
                  <a:cxnLst/>
                  <a:rect l="l" t="t" r="r" b="b"/>
                  <a:pathLst>
                    <a:path w="697" h="1782" extrusionOk="0">
                      <a:moveTo>
                        <a:pt x="327" y="85"/>
                      </a:moveTo>
                      <a:cubicBezTo>
                        <a:pt x="327" y="85"/>
                        <a:pt x="74" y="43"/>
                        <a:pt x="32" y="738"/>
                      </a:cubicBezTo>
                      <a:cubicBezTo>
                        <a:pt x="1" y="1434"/>
                        <a:pt x="264" y="1782"/>
                        <a:pt x="454" y="1666"/>
                      </a:cubicBezTo>
                      <a:cubicBezTo>
                        <a:pt x="696" y="1518"/>
                        <a:pt x="665" y="1"/>
                        <a:pt x="327" y="85"/>
                      </a:cubicBezTo>
                      <a:close/>
                    </a:path>
                  </a:pathLst>
                </a:custGeom>
                <a:gradFill>
                  <a:gsLst>
                    <a:gs pos="0">
                      <a:schemeClr val="lt2"/>
                    </a:gs>
                    <a:gs pos="100000">
                      <a:schemeClr val="accent1"/>
                    </a:gs>
                  </a:gsLst>
                  <a:lin ang="5400012" scaled="0"/>
                </a:gradFill>
                <a:ln>
                  <a:noFill/>
                </a:ln>
              </p:spPr>
              <p:txBody>
                <a:bodyPr spcFirstLastPara="1" wrap="square" lIns="91425" tIns="91425" rIns="91425" bIns="91425" anchor="ctr" anchorCtr="0">
                  <a:noAutofit/>
                </a:bodyPr>
                <a:lstStyle/>
                <a:p>
                  <a:endParaRPr/>
                </a:p>
              </p:txBody>
            </p:sp>
            <p:sp>
              <p:nvSpPr>
                <p:cNvPr id="14" name="Google Shape;1913;p37">
                  <a:extLst>
                    <a:ext uri="{FF2B5EF4-FFF2-40B4-BE49-F238E27FC236}">
                      <a16:creationId xmlns:a16="http://schemas.microsoft.com/office/drawing/2014/main" id="{75FF1AFC-4378-35E2-6030-BF1ADFEE0FE7}"/>
                    </a:ext>
                  </a:extLst>
                </p:cNvPr>
                <p:cNvSpPr/>
                <p:nvPr/>
              </p:nvSpPr>
              <p:spPr>
                <a:xfrm>
                  <a:off x="1726725" y="2743400"/>
                  <a:ext cx="50075" cy="41375"/>
                </a:xfrm>
                <a:custGeom>
                  <a:avLst/>
                  <a:gdLst/>
                  <a:ahLst/>
                  <a:cxnLst/>
                  <a:rect l="l" t="t" r="r" b="b"/>
                  <a:pathLst>
                    <a:path w="2003" h="1655" extrusionOk="0">
                      <a:moveTo>
                        <a:pt x="811" y="200"/>
                      </a:moveTo>
                      <a:cubicBezTo>
                        <a:pt x="811" y="200"/>
                        <a:pt x="0" y="411"/>
                        <a:pt x="148" y="959"/>
                      </a:cubicBezTo>
                      <a:cubicBezTo>
                        <a:pt x="337" y="1654"/>
                        <a:pt x="1865" y="1581"/>
                        <a:pt x="1960" y="811"/>
                      </a:cubicBezTo>
                      <a:cubicBezTo>
                        <a:pt x="2002" y="411"/>
                        <a:pt x="1507" y="0"/>
                        <a:pt x="811" y="200"/>
                      </a:cubicBezTo>
                      <a:close/>
                    </a:path>
                  </a:pathLst>
                </a:custGeom>
                <a:gradFill>
                  <a:gsLst>
                    <a:gs pos="0">
                      <a:schemeClr val="lt2"/>
                    </a:gs>
                    <a:gs pos="100000">
                      <a:schemeClr val="accent1"/>
                    </a:gs>
                  </a:gsLst>
                  <a:lin ang="5400012" scaled="0"/>
                </a:gradFill>
                <a:ln>
                  <a:noFill/>
                </a:ln>
              </p:spPr>
              <p:txBody>
                <a:bodyPr spcFirstLastPara="1" wrap="square" lIns="91425" tIns="91425" rIns="91425" bIns="91425" anchor="ctr" anchorCtr="0">
                  <a:noAutofit/>
                </a:bodyPr>
                <a:lstStyle/>
                <a:p>
                  <a:endParaRPr/>
                </a:p>
              </p:txBody>
            </p:sp>
            <p:sp>
              <p:nvSpPr>
                <p:cNvPr id="15" name="Google Shape;1914;p37">
                  <a:extLst>
                    <a:ext uri="{FF2B5EF4-FFF2-40B4-BE49-F238E27FC236}">
                      <a16:creationId xmlns:a16="http://schemas.microsoft.com/office/drawing/2014/main" id="{E983A826-0B83-F4E7-73D7-3EC64C041808}"/>
                    </a:ext>
                  </a:extLst>
                </p:cNvPr>
                <p:cNvSpPr/>
                <p:nvPr/>
              </p:nvSpPr>
              <p:spPr>
                <a:xfrm>
                  <a:off x="1803375" y="2859825"/>
                  <a:ext cx="50350" cy="41125"/>
                </a:xfrm>
                <a:custGeom>
                  <a:avLst/>
                  <a:gdLst/>
                  <a:ahLst/>
                  <a:cxnLst/>
                  <a:rect l="l" t="t" r="r" b="b"/>
                  <a:pathLst>
                    <a:path w="2014" h="1645" extrusionOk="0">
                      <a:moveTo>
                        <a:pt x="812" y="190"/>
                      </a:moveTo>
                      <a:cubicBezTo>
                        <a:pt x="812" y="190"/>
                        <a:pt x="0" y="401"/>
                        <a:pt x="148" y="949"/>
                      </a:cubicBezTo>
                      <a:cubicBezTo>
                        <a:pt x="338" y="1644"/>
                        <a:pt x="1866" y="1571"/>
                        <a:pt x="1971" y="812"/>
                      </a:cubicBezTo>
                      <a:cubicBezTo>
                        <a:pt x="2013" y="401"/>
                        <a:pt x="1507" y="1"/>
                        <a:pt x="812" y="190"/>
                      </a:cubicBezTo>
                      <a:close/>
                    </a:path>
                  </a:pathLst>
                </a:custGeom>
                <a:gradFill>
                  <a:gsLst>
                    <a:gs pos="0">
                      <a:schemeClr val="lt2"/>
                    </a:gs>
                    <a:gs pos="100000">
                      <a:schemeClr val="accent1"/>
                    </a:gs>
                  </a:gsLst>
                  <a:lin ang="5400012" scaled="0"/>
                </a:gradFill>
                <a:ln>
                  <a:noFill/>
                </a:ln>
              </p:spPr>
              <p:txBody>
                <a:bodyPr spcFirstLastPara="1" wrap="square" lIns="91425" tIns="91425" rIns="91425" bIns="91425" anchor="ctr" anchorCtr="0">
                  <a:noAutofit/>
                </a:bodyPr>
                <a:lstStyle/>
                <a:p>
                  <a:endParaRPr/>
                </a:p>
              </p:txBody>
            </p:sp>
            <p:sp>
              <p:nvSpPr>
                <p:cNvPr id="16" name="Google Shape;1915;p37">
                  <a:extLst>
                    <a:ext uri="{FF2B5EF4-FFF2-40B4-BE49-F238E27FC236}">
                      <a16:creationId xmlns:a16="http://schemas.microsoft.com/office/drawing/2014/main" id="{8BCBB4DD-7FB0-8333-F95F-1B181C83A9E2}"/>
                    </a:ext>
                  </a:extLst>
                </p:cNvPr>
                <p:cNvSpPr/>
                <p:nvPr/>
              </p:nvSpPr>
              <p:spPr>
                <a:xfrm>
                  <a:off x="1417175" y="2731525"/>
                  <a:ext cx="29800" cy="32175"/>
                </a:xfrm>
                <a:custGeom>
                  <a:avLst/>
                  <a:gdLst/>
                  <a:ahLst/>
                  <a:cxnLst/>
                  <a:rect l="l" t="t" r="r" b="b"/>
                  <a:pathLst>
                    <a:path w="1192" h="1287" extrusionOk="0">
                      <a:moveTo>
                        <a:pt x="844" y="11"/>
                      </a:moveTo>
                      <a:cubicBezTo>
                        <a:pt x="844" y="11"/>
                        <a:pt x="454" y="1"/>
                        <a:pt x="254" y="443"/>
                      </a:cubicBezTo>
                      <a:cubicBezTo>
                        <a:pt x="1" y="1013"/>
                        <a:pt x="612" y="1286"/>
                        <a:pt x="981" y="739"/>
                      </a:cubicBezTo>
                      <a:cubicBezTo>
                        <a:pt x="1192" y="433"/>
                        <a:pt x="1192" y="22"/>
                        <a:pt x="844" y="11"/>
                      </a:cubicBezTo>
                      <a:close/>
                    </a:path>
                  </a:pathLst>
                </a:custGeom>
                <a:gradFill>
                  <a:gsLst>
                    <a:gs pos="0">
                      <a:schemeClr val="lt2"/>
                    </a:gs>
                    <a:gs pos="100000">
                      <a:schemeClr val="accent1"/>
                    </a:gs>
                  </a:gsLst>
                  <a:lin ang="5400012" scaled="0"/>
                </a:gradFill>
                <a:ln>
                  <a:noFill/>
                </a:ln>
              </p:spPr>
              <p:txBody>
                <a:bodyPr spcFirstLastPara="1" wrap="square" lIns="91425" tIns="91425" rIns="91425" bIns="91425" anchor="ctr" anchorCtr="0">
                  <a:noAutofit/>
                </a:bodyPr>
                <a:lstStyle/>
                <a:p>
                  <a:endParaRPr/>
                </a:p>
              </p:txBody>
            </p:sp>
            <p:sp>
              <p:nvSpPr>
                <p:cNvPr id="17" name="Google Shape;1916;p37">
                  <a:extLst>
                    <a:ext uri="{FF2B5EF4-FFF2-40B4-BE49-F238E27FC236}">
                      <a16:creationId xmlns:a16="http://schemas.microsoft.com/office/drawing/2014/main" id="{D0D2E8A3-E99D-48DF-2CCF-99459EE09A10}"/>
                    </a:ext>
                  </a:extLst>
                </p:cNvPr>
                <p:cNvSpPr/>
                <p:nvPr/>
              </p:nvSpPr>
              <p:spPr>
                <a:xfrm>
                  <a:off x="1599750" y="2716250"/>
                  <a:ext cx="36900" cy="30325"/>
                </a:xfrm>
                <a:custGeom>
                  <a:avLst/>
                  <a:gdLst/>
                  <a:ahLst/>
                  <a:cxnLst/>
                  <a:rect l="l" t="t" r="r" b="b"/>
                  <a:pathLst>
                    <a:path w="1476" h="1213" extrusionOk="0">
                      <a:moveTo>
                        <a:pt x="590" y="138"/>
                      </a:moveTo>
                      <a:cubicBezTo>
                        <a:pt x="590" y="138"/>
                        <a:pt x="0" y="296"/>
                        <a:pt x="106" y="707"/>
                      </a:cubicBezTo>
                      <a:cubicBezTo>
                        <a:pt x="232" y="1213"/>
                        <a:pt x="1370" y="1160"/>
                        <a:pt x="1433" y="601"/>
                      </a:cubicBezTo>
                      <a:cubicBezTo>
                        <a:pt x="1475" y="306"/>
                        <a:pt x="1107" y="1"/>
                        <a:pt x="590" y="138"/>
                      </a:cubicBezTo>
                      <a:close/>
                    </a:path>
                  </a:pathLst>
                </a:custGeom>
                <a:gradFill>
                  <a:gsLst>
                    <a:gs pos="0">
                      <a:schemeClr val="lt2"/>
                    </a:gs>
                    <a:gs pos="100000">
                      <a:schemeClr val="accent1"/>
                    </a:gs>
                  </a:gsLst>
                  <a:lin ang="5400012" scaled="0"/>
                </a:gradFill>
                <a:ln>
                  <a:noFill/>
                </a:ln>
              </p:spPr>
              <p:txBody>
                <a:bodyPr spcFirstLastPara="1" wrap="square" lIns="91425" tIns="91425" rIns="91425" bIns="91425" anchor="ctr" anchorCtr="0">
                  <a:noAutofit/>
                </a:bodyPr>
                <a:lstStyle/>
                <a:p>
                  <a:endParaRPr/>
                </a:p>
              </p:txBody>
            </p:sp>
            <p:sp>
              <p:nvSpPr>
                <p:cNvPr id="18" name="Google Shape;1917;p37">
                  <a:extLst>
                    <a:ext uri="{FF2B5EF4-FFF2-40B4-BE49-F238E27FC236}">
                      <a16:creationId xmlns:a16="http://schemas.microsoft.com/office/drawing/2014/main" id="{98F05302-C829-197E-FFAF-12CE00E6BE8F}"/>
                    </a:ext>
                  </a:extLst>
                </p:cNvPr>
                <p:cNvSpPr/>
                <p:nvPr/>
              </p:nvSpPr>
              <p:spPr>
                <a:xfrm>
                  <a:off x="1542050" y="2806350"/>
                  <a:ext cx="35850" cy="28475"/>
                </a:xfrm>
                <a:custGeom>
                  <a:avLst/>
                  <a:gdLst/>
                  <a:ahLst/>
                  <a:cxnLst/>
                  <a:rect l="l" t="t" r="r" b="b"/>
                  <a:pathLst>
                    <a:path w="1434" h="1139" extrusionOk="0">
                      <a:moveTo>
                        <a:pt x="612" y="85"/>
                      </a:moveTo>
                      <a:cubicBezTo>
                        <a:pt x="612" y="85"/>
                        <a:pt x="0" y="232"/>
                        <a:pt x="95" y="685"/>
                      </a:cubicBezTo>
                      <a:cubicBezTo>
                        <a:pt x="190" y="1117"/>
                        <a:pt x="1170" y="1139"/>
                        <a:pt x="1307" y="654"/>
                      </a:cubicBezTo>
                      <a:cubicBezTo>
                        <a:pt x="1434" y="243"/>
                        <a:pt x="1086" y="1"/>
                        <a:pt x="612" y="85"/>
                      </a:cubicBezTo>
                      <a:close/>
                    </a:path>
                  </a:pathLst>
                </a:custGeom>
                <a:gradFill>
                  <a:gsLst>
                    <a:gs pos="0">
                      <a:schemeClr val="lt2"/>
                    </a:gs>
                    <a:gs pos="100000">
                      <a:schemeClr val="accent1"/>
                    </a:gs>
                  </a:gsLst>
                  <a:lin ang="5400012" scaled="0"/>
                </a:gradFill>
                <a:ln>
                  <a:noFill/>
                </a:ln>
              </p:spPr>
              <p:txBody>
                <a:bodyPr spcFirstLastPara="1" wrap="square" lIns="91425" tIns="91425" rIns="91425" bIns="91425" anchor="ctr" anchorCtr="0">
                  <a:noAutofit/>
                </a:bodyPr>
                <a:lstStyle/>
                <a:p>
                  <a:endParaRPr/>
                </a:p>
              </p:txBody>
            </p:sp>
            <p:sp>
              <p:nvSpPr>
                <p:cNvPr id="19" name="Google Shape;1918;p37">
                  <a:extLst>
                    <a:ext uri="{FF2B5EF4-FFF2-40B4-BE49-F238E27FC236}">
                      <a16:creationId xmlns:a16="http://schemas.microsoft.com/office/drawing/2014/main" id="{1F8634F6-718E-6D38-C742-D36063749664}"/>
                    </a:ext>
                  </a:extLst>
                </p:cNvPr>
                <p:cNvSpPr/>
                <p:nvPr/>
              </p:nvSpPr>
              <p:spPr>
                <a:xfrm>
                  <a:off x="1548900" y="2638550"/>
                  <a:ext cx="35325" cy="16875"/>
                </a:xfrm>
                <a:custGeom>
                  <a:avLst/>
                  <a:gdLst/>
                  <a:ahLst/>
                  <a:cxnLst/>
                  <a:rect l="l" t="t" r="r" b="b"/>
                  <a:pathLst>
                    <a:path w="1413" h="675" extrusionOk="0">
                      <a:moveTo>
                        <a:pt x="580" y="137"/>
                      </a:moveTo>
                      <a:cubicBezTo>
                        <a:pt x="580" y="137"/>
                        <a:pt x="0" y="316"/>
                        <a:pt x="137" y="506"/>
                      </a:cubicBezTo>
                      <a:cubicBezTo>
                        <a:pt x="264" y="675"/>
                        <a:pt x="1244" y="474"/>
                        <a:pt x="1318" y="243"/>
                      </a:cubicBezTo>
                      <a:cubicBezTo>
                        <a:pt x="1412" y="32"/>
                        <a:pt x="1044" y="0"/>
                        <a:pt x="580" y="137"/>
                      </a:cubicBezTo>
                      <a:close/>
                    </a:path>
                  </a:pathLst>
                </a:custGeom>
                <a:gradFill>
                  <a:gsLst>
                    <a:gs pos="0">
                      <a:schemeClr val="lt2"/>
                    </a:gs>
                    <a:gs pos="100000">
                      <a:schemeClr val="accent1"/>
                    </a:gs>
                  </a:gsLst>
                  <a:lin ang="5400012" scaled="0"/>
                </a:gradFill>
                <a:ln>
                  <a:noFill/>
                </a:ln>
              </p:spPr>
              <p:txBody>
                <a:bodyPr spcFirstLastPara="1" wrap="square" lIns="91425" tIns="91425" rIns="91425" bIns="91425" anchor="ctr" anchorCtr="0">
                  <a:noAutofit/>
                </a:bodyPr>
                <a:lstStyle/>
                <a:p>
                  <a:endParaRPr/>
                </a:p>
              </p:txBody>
            </p:sp>
            <p:sp>
              <p:nvSpPr>
                <p:cNvPr id="20" name="Google Shape;1919;p37">
                  <a:extLst>
                    <a:ext uri="{FF2B5EF4-FFF2-40B4-BE49-F238E27FC236}">
                      <a16:creationId xmlns:a16="http://schemas.microsoft.com/office/drawing/2014/main" id="{5AC1C8F4-C761-C354-7531-F1AFBC96EC14}"/>
                    </a:ext>
                  </a:extLst>
                </p:cNvPr>
                <p:cNvSpPr/>
                <p:nvPr/>
              </p:nvSpPr>
              <p:spPr>
                <a:xfrm>
                  <a:off x="1431400" y="2955450"/>
                  <a:ext cx="35325" cy="38225"/>
                </a:xfrm>
                <a:custGeom>
                  <a:avLst/>
                  <a:gdLst/>
                  <a:ahLst/>
                  <a:cxnLst/>
                  <a:rect l="l" t="t" r="r" b="b"/>
                  <a:pathLst>
                    <a:path w="1413" h="1529" extrusionOk="0">
                      <a:moveTo>
                        <a:pt x="570" y="74"/>
                      </a:moveTo>
                      <a:cubicBezTo>
                        <a:pt x="338" y="117"/>
                        <a:pt x="1" y="359"/>
                        <a:pt x="54" y="886"/>
                      </a:cubicBezTo>
                      <a:cubicBezTo>
                        <a:pt x="117" y="1465"/>
                        <a:pt x="1160" y="1529"/>
                        <a:pt x="1297" y="896"/>
                      </a:cubicBezTo>
                      <a:cubicBezTo>
                        <a:pt x="1413" y="317"/>
                        <a:pt x="1002" y="1"/>
                        <a:pt x="570" y="74"/>
                      </a:cubicBezTo>
                      <a:close/>
                    </a:path>
                  </a:pathLst>
                </a:custGeom>
                <a:gradFill>
                  <a:gsLst>
                    <a:gs pos="0">
                      <a:schemeClr val="lt2"/>
                    </a:gs>
                    <a:gs pos="100000">
                      <a:schemeClr val="accent1"/>
                    </a:gs>
                  </a:gsLst>
                  <a:lin ang="5400012" scaled="0"/>
                </a:gradFill>
                <a:ln>
                  <a:noFill/>
                </a:ln>
              </p:spPr>
              <p:txBody>
                <a:bodyPr spcFirstLastPara="1" wrap="square" lIns="91425" tIns="91425" rIns="91425" bIns="91425" anchor="ctr" anchorCtr="0">
                  <a:noAutofit/>
                </a:bodyPr>
                <a:lstStyle/>
                <a:p>
                  <a:endParaRPr/>
                </a:p>
              </p:txBody>
            </p:sp>
            <p:sp>
              <p:nvSpPr>
                <p:cNvPr id="21" name="Google Shape;1920;p37">
                  <a:extLst>
                    <a:ext uri="{FF2B5EF4-FFF2-40B4-BE49-F238E27FC236}">
                      <a16:creationId xmlns:a16="http://schemas.microsoft.com/office/drawing/2014/main" id="{FA14DAB1-CFB4-2A95-4CC5-AF189E51A4E8}"/>
                    </a:ext>
                  </a:extLst>
                </p:cNvPr>
                <p:cNvSpPr/>
                <p:nvPr/>
              </p:nvSpPr>
              <p:spPr>
                <a:xfrm>
                  <a:off x="1792300" y="2757100"/>
                  <a:ext cx="35325" cy="29525"/>
                </a:xfrm>
                <a:custGeom>
                  <a:avLst/>
                  <a:gdLst/>
                  <a:ahLst/>
                  <a:cxnLst/>
                  <a:rect l="l" t="t" r="r" b="b"/>
                  <a:pathLst>
                    <a:path w="1413" h="1181" extrusionOk="0">
                      <a:moveTo>
                        <a:pt x="570" y="74"/>
                      </a:moveTo>
                      <a:cubicBezTo>
                        <a:pt x="349" y="95"/>
                        <a:pt x="1" y="285"/>
                        <a:pt x="54" y="674"/>
                      </a:cubicBezTo>
                      <a:cubicBezTo>
                        <a:pt x="117" y="1106"/>
                        <a:pt x="1160" y="1180"/>
                        <a:pt x="1297" y="674"/>
                      </a:cubicBezTo>
                      <a:cubicBezTo>
                        <a:pt x="1413" y="253"/>
                        <a:pt x="1002" y="0"/>
                        <a:pt x="570" y="74"/>
                      </a:cubicBezTo>
                      <a:close/>
                    </a:path>
                  </a:pathLst>
                </a:custGeom>
                <a:gradFill>
                  <a:gsLst>
                    <a:gs pos="0">
                      <a:schemeClr val="lt2"/>
                    </a:gs>
                    <a:gs pos="100000">
                      <a:schemeClr val="accent1"/>
                    </a:gs>
                  </a:gsLst>
                  <a:lin ang="5400012" scaled="0"/>
                </a:gradFill>
                <a:ln>
                  <a:noFill/>
                </a:ln>
              </p:spPr>
              <p:txBody>
                <a:bodyPr spcFirstLastPara="1" wrap="square" lIns="91425" tIns="91425" rIns="91425" bIns="91425" anchor="ctr" anchorCtr="0">
                  <a:noAutofit/>
                </a:bodyPr>
                <a:lstStyle/>
                <a:p>
                  <a:endParaRPr/>
                </a:p>
              </p:txBody>
            </p:sp>
            <p:sp>
              <p:nvSpPr>
                <p:cNvPr id="22" name="Google Shape;1921;p37">
                  <a:extLst>
                    <a:ext uri="{FF2B5EF4-FFF2-40B4-BE49-F238E27FC236}">
                      <a16:creationId xmlns:a16="http://schemas.microsoft.com/office/drawing/2014/main" id="{CD4875A4-72BD-C588-7BBE-F9CB8E9148DD}"/>
                    </a:ext>
                  </a:extLst>
                </p:cNvPr>
                <p:cNvSpPr/>
                <p:nvPr/>
              </p:nvSpPr>
              <p:spPr>
                <a:xfrm>
                  <a:off x="1780450" y="2886700"/>
                  <a:ext cx="23475" cy="19250"/>
                </a:xfrm>
                <a:custGeom>
                  <a:avLst/>
                  <a:gdLst/>
                  <a:ahLst/>
                  <a:cxnLst/>
                  <a:rect l="l" t="t" r="r" b="b"/>
                  <a:pathLst>
                    <a:path w="939" h="770" extrusionOk="0">
                      <a:moveTo>
                        <a:pt x="380" y="32"/>
                      </a:moveTo>
                      <a:cubicBezTo>
                        <a:pt x="243" y="64"/>
                        <a:pt x="1" y="169"/>
                        <a:pt x="43" y="443"/>
                      </a:cubicBezTo>
                      <a:cubicBezTo>
                        <a:pt x="74" y="738"/>
                        <a:pt x="780" y="770"/>
                        <a:pt x="854" y="443"/>
                      </a:cubicBezTo>
                      <a:cubicBezTo>
                        <a:pt x="939" y="169"/>
                        <a:pt x="665" y="0"/>
                        <a:pt x="380" y="32"/>
                      </a:cubicBezTo>
                      <a:close/>
                    </a:path>
                  </a:pathLst>
                </a:custGeom>
                <a:gradFill>
                  <a:gsLst>
                    <a:gs pos="0">
                      <a:schemeClr val="lt2"/>
                    </a:gs>
                    <a:gs pos="100000">
                      <a:schemeClr val="accent1"/>
                    </a:gs>
                  </a:gsLst>
                  <a:lin ang="5400012" scaled="0"/>
                </a:gradFill>
                <a:ln>
                  <a:noFill/>
                </a:ln>
              </p:spPr>
              <p:txBody>
                <a:bodyPr spcFirstLastPara="1" wrap="square" lIns="91425" tIns="91425" rIns="91425" bIns="91425" anchor="ctr" anchorCtr="0">
                  <a:noAutofit/>
                </a:bodyPr>
                <a:lstStyle/>
                <a:p>
                  <a:endParaRPr/>
                </a:p>
              </p:txBody>
            </p:sp>
            <p:sp>
              <p:nvSpPr>
                <p:cNvPr id="23" name="Google Shape;1922;p37">
                  <a:extLst>
                    <a:ext uri="{FF2B5EF4-FFF2-40B4-BE49-F238E27FC236}">
                      <a16:creationId xmlns:a16="http://schemas.microsoft.com/office/drawing/2014/main" id="{C92548DC-A17A-0925-020C-B6970C54E933}"/>
                    </a:ext>
                  </a:extLst>
                </p:cNvPr>
                <p:cNvSpPr/>
                <p:nvPr/>
              </p:nvSpPr>
              <p:spPr>
                <a:xfrm>
                  <a:off x="1662975" y="2925425"/>
                  <a:ext cx="23725" cy="19525"/>
                </a:xfrm>
                <a:custGeom>
                  <a:avLst/>
                  <a:gdLst/>
                  <a:ahLst/>
                  <a:cxnLst/>
                  <a:rect l="l" t="t" r="r" b="b"/>
                  <a:pathLst>
                    <a:path w="949" h="781" extrusionOk="0">
                      <a:moveTo>
                        <a:pt x="379" y="42"/>
                      </a:moveTo>
                      <a:cubicBezTo>
                        <a:pt x="232" y="64"/>
                        <a:pt x="0" y="169"/>
                        <a:pt x="32" y="453"/>
                      </a:cubicBezTo>
                      <a:cubicBezTo>
                        <a:pt x="74" y="738"/>
                        <a:pt x="780" y="780"/>
                        <a:pt x="854" y="453"/>
                      </a:cubicBezTo>
                      <a:cubicBezTo>
                        <a:pt x="948" y="158"/>
                        <a:pt x="674" y="0"/>
                        <a:pt x="379" y="42"/>
                      </a:cubicBezTo>
                      <a:close/>
                    </a:path>
                  </a:pathLst>
                </a:custGeom>
                <a:gradFill>
                  <a:gsLst>
                    <a:gs pos="0">
                      <a:schemeClr val="lt2"/>
                    </a:gs>
                    <a:gs pos="100000">
                      <a:schemeClr val="accent1"/>
                    </a:gs>
                  </a:gsLst>
                  <a:lin ang="5400012" scaled="0"/>
                </a:gradFill>
                <a:ln>
                  <a:noFill/>
                </a:ln>
              </p:spPr>
              <p:txBody>
                <a:bodyPr spcFirstLastPara="1" wrap="square" lIns="91425" tIns="91425" rIns="91425" bIns="91425" anchor="ctr" anchorCtr="0">
                  <a:noAutofit/>
                </a:bodyPr>
                <a:lstStyle/>
                <a:p>
                  <a:endParaRPr/>
                </a:p>
              </p:txBody>
            </p:sp>
            <p:sp>
              <p:nvSpPr>
                <p:cNvPr id="24" name="Google Shape;1923;p37">
                  <a:extLst>
                    <a:ext uri="{FF2B5EF4-FFF2-40B4-BE49-F238E27FC236}">
                      <a16:creationId xmlns:a16="http://schemas.microsoft.com/office/drawing/2014/main" id="{BE3987BB-E9C0-4E26-8499-49F36973D9EB}"/>
                    </a:ext>
                  </a:extLst>
                </p:cNvPr>
                <p:cNvSpPr/>
                <p:nvPr/>
              </p:nvSpPr>
              <p:spPr>
                <a:xfrm>
                  <a:off x="1708000" y="2736550"/>
                  <a:ext cx="21100" cy="17150"/>
                </a:xfrm>
                <a:custGeom>
                  <a:avLst/>
                  <a:gdLst/>
                  <a:ahLst/>
                  <a:cxnLst/>
                  <a:rect l="l" t="t" r="r" b="b"/>
                  <a:pathLst>
                    <a:path w="844" h="686" extrusionOk="0">
                      <a:moveTo>
                        <a:pt x="338" y="21"/>
                      </a:moveTo>
                      <a:cubicBezTo>
                        <a:pt x="212" y="32"/>
                        <a:pt x="1" y="137"/>
                        <a:pt x="43" y="390"/>
                      </a:cubicBezTo>
                      <a:cubicBezTo>
                        <a:pt x="75" y="653"/>
                        <a:pt x="696" y="685"/>
                        <a:pt x="781" y="390"/>
                      </a:cubicBezTo>
                      <a:cubicBezTo>
                        <a:pt x="844" y="137"/>
                        <a:pt x="602" y="0"/>
                        <a:pt x="338" y="21"/>
                      </a:cubicBezTo>
                      <a:close/>
                    </a:path>
                  </a:pathLst>
                </a:custGeom>
                <a:gradFill>
                  <a:gsLst>
                    <a:gs pos="0">
                      <a:schemeClr val="lt2"/>
                    </a:gs>
                    <a:gs pos="100000">
                      <a:schemeClr val="accent1"/>
                    </a:gs>
                  </a:gsLst>
                  <a:lin ang="5400012" scaled="0"/>
                </a:gradFill>
                <a:ln>
                  <a:noFill/>
                </a:ln>
              </p:spPr>
              <p:txBody>
                <a:bodyPr spcFirstLastPara="1" wrap="square" lIns="91425" tIns="91425" rIns="91425" bIns="91425" anchor="ctr" anchorCtr="0">
                  <a:noAutofit/>
                </a:bodyPr>
                <a:lstStyle/>
                <a:p>
                  <a:endParaRPr/>
                </a:p>
              </p:txBody>
            </p:sp>
            <p:sp>
              <p:nvSpPr>
                <p:cNvPr id="25" name="Google Shape;1924;p37">
                  <a:extLst>
                    <a:ext uri="{FF2B5EF4-FFF2-40B4-BE49-F238E27FC236}">
                      <a16:creationId xmlns:a16="http://schemas.microsoft.com/office/drawing/2014/main" id="{A6AACE30-C57B-D37F-54DC-A40F9A69EAC1}"/>
                    </a:ext>
                  </a:extLst>
                </p:cNvPr>
                <p:cNvSpPr/>
                <p:nvPr/>
              </p:nvSpPr>
              <p:spPr>
                <a:xfrm>
                  <a:off x="1639775" y="2786850"/>
                  <a:ext cx="21100" cy="17425"/>
                </a:xfrm>
                <a:custGeom>
                  <a:avLst/>
                  <a:gdLst/>
                  <a:ahLst/>
                  <a:cxnLst/>
                  <a:rect l="l" t="t" r="r" b="b"/>
                  <a:pathLst>
                    <a:path w="844" h="697" extrusionOk="0">
                      <a:moveTo>
                        <a:pt x="349" y="43"/>
                      </a:moveTo>
                      <a:cubicBezTo>
                        <a:pt x="212" y="53"/>
                        <a:pt x="1" y="159"/>
                        <a:pt x="43" y="412"/>
                      </a:cubicBezTo>
                      <a:cubicBezTo>
                        <a:pt x="85" y="675"/>
                        <a:pt x="707" y="696"/>
                        <a:pt x="781" y="412"/>
                      </a:cubicBezTo>
                      <a:cubicBezTo>
                        <a:pt x="844" y="148"/>
                        <a:pt x="601" y="1"/>
                        <a:pt x="349" y="43"/>
                      </a:cubicBezTo>
                      <a:close/>
                    </a:path>
                  </a:pathLst>
                </a:custGeom>
                <a:gradFill>
                  <a:gsLst>
                    <a:gs pos="0">
                      <a:schemeClr val="lt2"/>
                    </a:gs>
                    <a:gs pos="100000">
                      <a:schemeClr val="accent1"/>
                    </a:gs>
                  </a:gsLst>
                  <a:lin ang="5400012" scaled="0"/>
                </a:gradFill>
                <a:ln>
                  <a:noFill/>
                </a:ln>
              </p:spPr>
              <p:txBody>
                <a:bodyPr spcFirstLastPara="1" wrap="square" lIns="91425" tIns="91425" rIns="91425" bIns="91425" anchor="ctr" anchorCtr="0">
                  <a:noAutofit/>
                </a:bodyPr>
                <a:lstStyle/>
                <a:p>
                  <a:endParaRPr/>
                </a:p>
              </p:txBody>
            </p:sp>
            <p:sp>
              <p:nvSpPr>
                <p:cNvPr id="26" name="Google Shape;1925;p37">
                  <a:extLst>
                    <a:ext uri="{FF2B5EF4-FFF2-40B4-BE49-F238E27FC236}">
                      <a16:creationId xmlns:a16="http://schemas.microsoft.com/office/drawing/2014/main" id="{4CEBC6B7-F3EB-90F3-8754-BC9C748853ED}"/>
                    </a:ext>
                  </a:extLst>
                </p:cNvPr>
                <p:cNvSpPr/>
                <p:nvPr/>
              </p:nvSpPr>
              <p:spPr>
                <a:xfrm>
                  <a:off x="1553900" y="3000775"/>
                  <a:ext cx="35325" cy="21075"/>
                </a:xfrm>
                <a:custGeom>
                  <a:avLst/>
                  <a:gdLst/>
                  <a:ahLst/>
                  <a:cxnLst/>
                  <a:rect l="l" t="t" r="r" b="b"/>
                  <a:pathLst>
                    <a:path w="1413" h="843" extrusionOk="0">
                      <a:moveTo>
                        <a:pt x="570" y="42"/>
                      </a:moveTo>
                      <a:cubicBezTo>
                        <a:pt x="348" y="74"/>
                        <a:pt x="1" y="190"/>
                        <a:pt x="53" y="495"/>
                      </a:cubicBezTo>
                      <a:cubicBezTo>
                        <a:pt x="117" y="811"/>
                        <a:pt x="1160" y="843"/>
                        <a:pt x="1297" y="495"/>
                      </a:cubicBezTo>
                      <a:cubicBezTo>
                        <a:pt x="1413" y="179"/>
                        <a:pt x="1002" y="0"/>
                        <a:pt x="570" y="42"/>
                      </a:cubicBezTo>
                      <a:close/>
                    </a:path>
                  </a:pathLst>
                </a:custGeom>
                <a:gradFill>
                  <a:gsLst>
                    <a:gs pos="0">
                      <a:schemeClr val="lt2"/>
                    </a:gs>
                    <a:gs pos="100000">
                      <a:schemeClr val="accent1"/>
                    </a:gs>
                  </a:gsLst>
                  <a:lin ang="5400012" scaled="0"/>
                </a:gradFill>
                <a:ln>
                  <a:noFill/>
                </a:ln>
              </p:spPr>
              <p:txBody>
                <a:bodyPr spcFirstLastPara="1" wrap="square" lIns="91425" tIns="91425" rIns="91425" bIns="91425" anchor="ctr" anchorCtr="0">
                  <a:noAutofit/>
                </a:bodyPr>
                <a:lstStyle/>
                <a:p>
                  <a:endParaRPr/>
                </a:p>
              </p:txBody>
            </p:sp>
            <p:sp>
              <p:nvSpPr>
                <p:cNvPr id="27" name="Google Shape;1926;p37">
                  <a:extLst>
                    <a:ext uri="{FF2B5EF4-FFF2-40B4-BE49-F238E27FC236}">
                      <a16:creationId xmlns:a16="http://schemas.microsoft.com/office/drawing/2014/main" id="{D6099966-09D6-8EE4-EAF1-E11143563E35}"/>
                    </a:ext>
                  </a:extLst>
                </p:cNvPr>
                <p:cNvSpPr/>
                <p:nvPr/>
              </p:nvSpPr>
              <p:spPr>
                <a:xfrm>
                  <a:off x="1936675" y="2672525"/>
                  <a:ext cx="25050" cy="8200"/>
                </a:xfrm>
                <a:custGeom>
                  <a:avLst/>
                  <a:gdLst/>
                  <a:ahLst/>
                  <a:cxnLst/>
                  <a:rect l="l" t="t" r="r" b="b"/>
                  <a:pathLst>
                    <a:path w="1002" h="328" extrusionOk="0">
                      <a:moveTo>
                        <a:pt x="401" y="11"/>
                      </a:moveTo>
                      <a:cubicBezTo>
                        <a:pt x="243" y="32"/>
                        <a:pt x="0" y="64"/>
                        <a:pt x="53" y="180"/>
                      </a:cubicBezTo>
                      <a:cubicBezTo>
                        <a:pt x="106" y="306"/>
                        <a:pt x="822" y="327"/>
                        <a:pt x="917" y="180"/>
                      </a:cubicBezTo>
                      <a:cubicBezTo>
                        <a:pt x="1001" y="64"/>
                        <a:pt x="706" y="1"/>
                        <a:pt x="401" y="11"/>
                      </a:cubicBezTo>
                      <a:close/>
                    </a:path>
                  </a:pathLst>
                </a:custGeom>
                <a:gradFill>
                  <a:gsLst>
                    <a:gs pos="0">
                      <a:schemeClr val="lt2"/>
                    </a:gs>
                    <a:gs pos="100000">
                      <a:schemeClr val="accent1"/>
                    </a:gs>
                  </a:gsLst>
                  <a:lin ang="5400012" scaled="0"/>
                </a:gradFill>
                <a:ln>
                  <a:noFill/>
                </a:ln>
              </p:spPr>
              <p:txBody>
                <a:bodyPr spcFirstLastPara="1" wrap="square" lIns="91425" tIns="91425" rIns="91425" bIns="91425" anchor="ctr" anchorCtr="0">
                  <a:noAutofit/>
                </a:bodyPr>
                <a:lstStyle/>
                <a:p>
                  <a:endParaRPr/>
                </a:p>
              </p:txBody>
            </p:sp>
          </p:grpSp>
        </p:grpSp>
        <p:sp>
          <p:nvSpPr>
            <p:cNvPr id="4" name="Google Shape;1927;p37">
              <a:extLst>
                <a:ext uri="{FF2B5EF4-FFF2-40B4-BE49-F238E27FC236}">
                  <a16:creationId xmlns:a16="http://schemas.microsoft.com/office/drawing/2014/main" id="{9D3DF29E-EECC-5E7C-1DC4-5C25F65BB32C}"/>
                </a:ext>
              </a:extLst>
            </p:cNvPr>
            <p:cNvSpPr/>
            <p:nvPr/>
          </p:nvSpPr>
          <p:spPr>
            <a:xfrm rot="-1125629">
              <a:off x="6479112" y="620794"/>
              <a:ext cx="1502739" cy="651756"/>
            </a:xfrm>
            <a:prstGeom prst="rect">
              <a:avLst/>
            </a:prstGeom>
            <a:gradFill>
              <a:gsLst>
                <a:gs pos="0">
                  <a:schemeClr val="lt1"/>
                </a:gs>
                <a:gs pos="68000">
                  <a:schemeClr val="lt1"/>
                </a:gs>
                <a:gs pos="100000">
                  <a:srgbClr val="FFFFFF">
                    <a:alpha val="0"/>
                  </a:srgbClr>
                </a:gs>
              </a:gsLst>
              <a:lin ang="5400012" scaled="0"/>
            </a:gradFill>
            <a:ln>
              <a:noFill/>
            </a:ln>
          </p:spPr>
          <p:txBody>
            <a:bodyPr spcFirstLastPara="1" wrap="square" lIns="91425" tIns="91425" rIns="91425" bIns="91425" anchor="ctr" anchorCtr="0">
              <a:noAutofit/>
            </a:bodyPr>
            <a:lstStyle/>
            <a:p>
              <a:endParaRPr/>
            </a:p>
          </p:txBody>
        </p:sp>
        <p:sp>
          <p:nvSpPr>
            <p:cNvPr id="5" name="Google Shape;1928;p37">
              <a:extLst>
                <a:ext uri="{FF2B5EF4-FFF2-40B4-BE49-F238E27FC236}">
                  <a16:creationId xmlns:a16="http://schemas.microsoft.com/office/drawing/2014/main" id="{EE38D1FA-7DF4-52A9-E577-338C71A62897}"/>
                </a:ext>
              </a:extLst>
            </p:cNvPr>
            <p:cNvSpPr/>
            <p:nvPr/>
          </p:nvSpPr>
          <p:spPr>
            <a:xfrm rot="9101574" flipH="1">
              <a:off x="6867803" y="3662908"/>
              <a:ext cx="1469642" cy="651941"/>
            </a:xfrm>
            <a:prstGeom prst="rect">
              <a:avLst/>
            </a:prstGeom>
            <a:gradFill>
              <a:gsLst>
                <a:gs pos="0">
                  <a:schemeClr val="lt1"/>
                </a:gs>
                <a:gs pos="68000">
                  <a:schemeClr val="lt1"/>
                </a:gs>
                <a:gs pos="100000">
                  <a:srgbClr val="FFFFFF">
                    <a:alpha val="0"/>
                  </a:srgbClr>
                </a:gs>
              </a:gsLst>
              <a:lin ang="5400012" scaled="0"/>
            </a:gradFill>
            <a:ln>
              <a:noFill/>
            </a:ln>
          </p:spPr>
          <p:txBody>
            <a:bodyPr spcFirstLastPara="1" wrap="square" lIns="91425" tIns="91425" rIns="91425" bIns="91425" anchor="ctr" anchorCtr="0">
              <a:noAutofit/>
            </a:bodyPr>
            <a:lstStyle/>
            <a:p>
              <a:endParaRPr/>
            </a:p>
          </p:txBody>
        </p:sp>
      </p:grpSp>
      <p:sp>
        <p:nvSpPr>
          <p:cNvPr id="1610" name="Google Shape;1610;p28"/>
          <p:cNvSpPr txBox="1">
            <a:spLocks noGrp="1"/>
          </p:cNvSpPr>
          <p:nvPr>
            <p:ph type="ctrTitle"/>
          </p:nvPr>
        </p:nvSpPr>
        <p:spPr>
          <a:xfrm>
            <a:off x="3876514" y="2416577"/>
            <a:ext cx="4359000" cy="1070100"/>
          </a:xfrm>
          <a:prstGeom prst="rect">
            <a:avLst/>
          </a:prstGeom>
        </p:spPr>
        <p:txBody>
          <a:bodyPr spcFirstLastPara="1" wrap="square" lIns="91425" tIns="91425" rIns="91425" bIns="91425" anchor="b" anchorCtr="0">
            <a:noAutofit/>
          </a:bodyPr>
          <a:lstStyle/>
          <a:p>
            <a:pPr>
              <a:spcAft>
                <a:spcPts val="200"/>
              </a:spcAft>
            </a:pPr>
            <a:br>
              <a:rPr lang="en" dirty="0"/>
            </a:br>
            <a:br>
              <a:rPr lang="en" dirty="0"/>
            </a:br>
            <a:br>
              <a:rPr lang="en" dirty="0"/>
            </a:br>
            <a:br>
              <a:rPr lang="en" dirty="0"/>
            </a:br>
            <a:r>
              <a:rPr lang="en" dirty="0"/>
              <a:t>Liver Disease Stage Prediction</a:t>
            </a:r>
            <a:endParaRPr dirty="0"/>
          </a:p>
        </p:txBody>
      </p:sp>
      <p:sp>
        <p:nvSpPr>
          <p:cNvPr id="1611" name="Google Shape;1611;p28"/>
          <p:cNvSpPr txBox="1">
            <a:spLocks noGrp="1"/>
          </p:cNvSpPr>
          <p:nvPr>
            <p:ph type="subTitle" idx="1"/>
          </p:nvPr>
        </p:nvSpPr>
        <p:spPr>
          <a:xfrm>
            <a:off x="4060215" y="3655023"/>
            <a:ext cx="4359000" cy="965194"/>
          </a:xfrm>
          <a:prstGeom prst="rect">
            <a:avLst/>
          </a:prstGeom>
        </p:spPr>
        <p:txBody>
          <a:bodyPr spcFirstLastPara="1" wrap="square" lIns="91425" tIns="91425" rIns="91425" bIns="91425" anchor="ctr" anchorCtr="0">
            <a:noAutofit/>
          </a:bodyPr>
          <a:lstStyle/>
          <a:p>
            <a:pPr marL="0" indent="0"/>
            <a:r>
              <a:rPr lang="en" dirty="0"/>
              <a:t>By </a:t>
            </a:r>
          </a:p>
          <a:p>
            <a:pPr marL="0" indent="0"/>
            <a:r>
              <a:rPr lang="en" dirty="0"/>
              <a:t>Sujani Chandrashekhar</a:t>
            </a:r>
          </a:p>
          <a:p>
            <a:pPr marL="0" indent="0"/>
            <a:r>
              <a:rPr lang="en" dirty="0"/>
              <a:t>&amp;</a:t>
            </a:r>
          </a:p>
          <a:p>
            <a:pPr marL="0" indent="0"/>
            <a:r>
              <a:rPr lang="en" dirty="0"/>
              <a:t>Vandan Patel</a:t>
            </a:r>
            <a:endParaRPr dirty="0"/>
          </a:p>
        </p:txBody>
      </p:sp>
      <p:cxnSp>
        <p:nvCxnSpPr>
          <p:cNvPr id="1612" name="Google Shape;1612;p28"/>
          <p:cNvCxnSpPr/>
          <p:nvPr/>
        </p:nvCxnSpPr>
        <p:spPr>
          <a:xfrm>
            <a:off x="4305418" y="3493079"/>
            <a:ext cx="3974400" cy="0"/>
          </a:xfrm>
          <a:prstGeom prst="straightConnector1">
            <a:avLst/>
          </a:prstGeom>
          <a:noFill/>
          <a:ln w="19050" cap="flat" cmpd="sng">
            <a:solidFill>
              <a:schemeClr val="dk2"/>
            </a:solidFill>
            <a:prstDash val="solid"/>
            <a:round/>
            <a:headEnd type="none" w="med" len="med"/>
            <a:tailEnd type="none" w="med" len="med"/>
          </a:ln>
        </p:spPr>
      </p:cxnSp>
      <p:grpSp>
        <p:nvGrpSpPr>
          <p:cNvPr id="1613" name="Google Shape;1613;p28"/>
          <p:cNvGrpSpPr/>
          <p:nvPr/>
        </p:nvGrpSpPr>
        <p:grpSpPr>
          <a:xfrm>
            <a:off x="18108" y="569308"/>
            <a:ext cx="2961571" cy="3836505"/>
            <a:chOff x="3295900" y="1814275"/>
            <a:chExt cx="742900" cy="962350"/>
          </a:xfrm>
        </p:grpSpPr>
        <p:grpSp>
          <p:nvGrpSpPr>
            <p:cNvPr id="1614" name="Google Shape;1614;p28"/>
            <p:cNvGrpSpPr/>
            <p:nvPr/>
          </p:nvGrpSpPr>
          <p:grpSpPr>
            <a:xfrm>
              <a:off x="3295900" y="1814275"/>
              <a:ext cx="742900" cy="962350"/>
              <a:chOff x="751800" y="3096275"/>
              <a:chExt cx="742900" cy="962350"/>
            </a:xfrm>
          </p:grpSpPr>
          <p:sp>
            <p:nvSpPr>
              <p:cNvPr id="1615" name="Google Shape;1615;p28"/>
              <p:cNvSpPr/>
              <p:nvPr/>
            </p:nvSpPr>
            <p:spPr>
              <a:xfrm>
                <a:off x="1036300" y="3096275"/>
                <a:ext cx="311950" cy="813775"/>
              </a:xfrm>
              <a:custGeom>
                <a:avLst/>
                <a:gdLst/>
                <a:ahLst/>
                <a:cxnLst/>
                <a:rect l="l" t="t" r="r" b="b"/>
                <a:pathLst>
                  <a:path w="12478" h="32551" extrusionOk="0">
                    <a:moveTo>
                      <a:pt x="12477" y="30538"/>
                    </a:moveTo>
                    <a:lnTo>
                      <a:pt x="10233" y="31591"/>
                    </a:lnTo>
                    <a:lnTo>
                      <a:pt x="8178" y="32550"/>
                    </a:lnTo>
                    <a:cubicBezTo>
                      <a:pt x="7324" y="30580"/>
                      <a:pt x="4806" y="23836"/>
                      <a:pt x="4806" y="23836"/>
                    </a:cubicBezTo>
                    <a:cubicBezTo>
                      <a:pt x="1" y="10401"/>
                      <a:pt x="4806" y="654"/>
                      <a:pt x="4806" y="654"/>
                    </a:cubicBezTo>
                    <a:cubicBezTo>
                      <a:pt x="5048" y="253"/>
                      <a:pt x="5649" y="1"/>
                      <a:pt x="6502" y="159"/>
                    </a:cubicBezTo>
                    <a:cubicBezTo>
                      <a:pt x="6692" y="201"/>
                      <a:pt x="6871" y="253"/>
                      <a:pt x="7071" y="317"/>
                    </a:cubicBezTo>
                    <a:cubicBezTo>
                      <a:pt x="7704" y="559"/>
                      <a:pt x="8051" y="844"/>
                      <a:pt x="8241" y="1128"/>
                    </a:cubicBezTo>
                    <a:cubicBezTo>
                      <a:pt x="8473" y="1444"/>
                      <a:pt x="8473" y="1876"/>
                      <a:pt x="8241" y="2203"/>
                    </a:cubicBezTo>
                    <a:cubicBezTo>
                      <a:pt x="7546" y="3246"/>
                      <a:pt x="5480" y="7113"/>
                      <a:pt x="6587" y="15058"/>
                    </a:cubicBezTo>
                    <a:cubicBezTo>
                      <a:pt x="7893" y="24510"/>
                      <a:pt x="12477" y="30538"/>
                      <a:pt x="12477" y="30538"/>
                    </a:cubicBezTo>
                    <a:close/>
                  </a:path>
                </a:pathLst>
              </a:custGeom>
              <a:gradFill>
                <a:gsLst>
                  <a:gs pos="0">
                    <a:schemeClr val="dk2"/>
                  </a:gs>
                  <a:gs pos="50000">
                    <a:schemeClr val="lt1"/>
                  </a:gs>
                  <a:gs pos="100000">
                    <a:schemeClr val="dk2"/>
                  </a:gs>
                </a:gsLst>
                <a:lin ang="8100019" scaled="0"/>
              </a:gradFill>
              <a:ln>
                <a:noFill/>
              </a:ln>
            </p:spPr>
            <p:txBody>
              <a:bodyPr spcFirstLastPara="1" wrap="square" lIns="91425" tIns="91425" rIns="91425" bIns="91425" anchor="ctr" anchorCtr="0">
                <a:noAutofit/>
              </a:bodyPr>
              <a:lstStyle/>
              <a:p>
                <a:endParaRPr/>
              </a:p>
            </p:txBody>
          </p:sp>
          <p:sp>
            <p:nvSpPr>
              <p:cNvPr id="1616" name="Google Shape;1616;p28"/>
              <p:cNvSpPr/>
              <p:nvPr/>
            </p:nvSpPr>
            <p:spPr>
              <a:xfrm>
                <a:off x="983625" y="3106550"/>
                <a:ext cx="203650" cy="929400"/>
              </a:xfrm>
              <a:custGeom>
                <a:avLst/>
                <a:gdLst/>
                <a:ahLst/>
                <a:cxnLst/>
                <a:rect l="l" t="t" r="r" b="b"/>
                <a:pathLst>
                  <a:path w="8146" h="37176" extrusionOk="0">
                    <a:moveTo>
                      <a:pt x="6376" y="37176"/>
                    </a:moveTo>
                    <a:lnTo>
                      <a:pt x="4205" y="36565"/>
                    </a:lnTo>
                    <a:lnTo>
                      <a:pt x="2529" y="36112"/>
                    </a:lnTo>
                    <a:cubicBezTo>
                      <a:pt x="2529" y="36112"/>
                      <a:pt x="3636" y="33172"/>
                      <a:pt x="3594" y="29452"/>
                    </a:cubicBezTo>
                    <a:cubicBezTo>
                      <a:pt x="3541" y="25111"/>
                      <a:pt x="1054" y="19473"/>
                      <a:pt x="527" y="12066"/>
                    </a:cubicBezTo>
                    <a:cubicBezTo>
                      <a:pt x="1" y="4668"/>
                      <a:pt x="1413" y="675"/>
                      <a:pt x="1413" y="675"/>
                    </a:cubicBezTo>
                    <a:cubicBezTo>
                      <a:pt x="1644" y="222"/>
                      <a:pt x="2298" y="0"/>
                      <a:pt x="3046" y="32"/>
                    </a:cubicBezTo>
                    <a:cubicBezTo>
                      <a:pt x="3246" y="32"/>
                      <a:pt x="3457" y="53"/>
                      <a:pt x="3646" y="95"/>
                    </a:cubicBezTo>
                    <a:cubicBezTo>
                      <a:pt x="4205" y="201"/>
                      <a:pt x="4584" y="348"/>
                      <a:pt x="4858" y="485"/>
                    </a:cubicBezTo>
                    <a:cubicBezTo>
                      <a:pt x="5322" y="749"/>
                      <a:pt x="5533" y="1307"/>
                      <a:pt x="5353" y="1802"/>
                    </a:cubicBezTo>
                    <a:cubicBezTo>
                      <a:pt x="4964" y="2835"/>
                      <a:pt x="3941" y="5922"/>
                      <a:pt x="3857" y="9400"/>
                    </a:cubicBezTo>
                    <a:cubicBezTo>
                      <a:pt x="3752" y="13678"/>
                      <a:pt x="6333" y="23277"/>
                      <a:pt x="7060" y="26712"/>
                    </a:cubicBezTo>
                    <a:cubicBezTo>
                      <a:pt x="8146" y="31865"/>
                      <a:pt x="6376" y="37176"/>
                      <a:pt x="6376" y="37176"/>
                    </a:cubicBezTo>
                    <a:close/>
                  </a:path>
                </a:pathLst>
              </a:custGeom>
              <a:gradFill>
                <a:gsLst>
                  <a:gs pos="0">
                    <a:schemeClr val="accent2"/>
                  </a:gs>
                  <a:gs pos="50000">
                    <a:schemeClr val="lt1"/>
                  </a:gs>
                  <a:gs pos="100000">
                    <a:schemeClr val="accent2"/>
                  </a:gs>
                </a:gsLst>
                <a:lin ang="8100019" scaled="0"/>
              </a:gradFill>
              <a:ln>
                <a:noFill/>
              </a:ln>
            </p:spPr>
            <p:txBody>
              <a:bodyPr spcFirstLastPara="1" wrap="square" lIns="91425" tIns="91425" rIns="91425" bIns="91425" anchor="ctr" anchorCtr="0">
                <a:noAutofit/>
              </a:bodyPr>
              <a:lstStyle/>
              <a:p>
                <a:endParaRPr/>
              </a:p>
            </p:txBody>
          </p:sp>
          <p:sp>
            <p:nvSpPr>
              <p:cNvPr id="1617" name="Google Shape;1617;p28"/>
              <p:cNvSpPr/>
              <p:nvPr/>
            </p:nvSpPr>
            <p:spPr>
              <a:xfrm>
                <a:off x="752869" y="3342763"/>
                <a:ext cx="741325" cy="549275"/>
              </a:xfrm>
              <a:custGeom>
                <a:avLst/>
                <a:gdLst/>
                <a:ahLst/>
                <a:cxnLst/>
                <a:rect l="l" t="t" r="r" b="b"/>
                <a:pathLst>
                  <a:path w="29653" h="21971" extrusionOk="0">
                    <a:moveTo>
                      <a:pt x="13331" y="1044"/>
                    </a:moveTo>
                    <a:cubicBezTo>
                      <a:pt x="11434" y="369"/>
                      <a:pt x="8505" y="0"/>
                      <a:pt x="5322" y="1634"/>
                    </a:cubicBezTo>
                    <a:cubicBezTo>
                      <a:pt x="1697" y="3488"/>
                      <a:pt x="507" y="6481"/>
                      <a:pt x="254" y="9200"/>
                    </a:cubicBezTo>
                    <a:cubicBezTo>
                      <a:pt x="1" y="11918"/>
                      <a:pt x="170" y="15553"/>
                      <a:pt x="296" y="17598"/>
                    </a:cubicBezTo>
                    <a:cubicBezTo>
                      <a:pt x="433" y="20274"/>
                      <a:pt x="454" y="21486"/>
                      <a:pt x="1434" y="21718"/>
                    </a:cubicBezTo>
                    <a:cubicBezTo>
                      <a:pt x="2424" y="21971"/>
                      <a:pt x="5860" y="18441"/>
                      <a:pt x="10896" y="15712"/>
                    </a:cubicBezTo>
                    <a:cubicBezTo>
                      <a:pt x="15649" y="13140"/>
                      <a:pt x="15786" y="12561"/>
                      <a:pt x="15786" y="12561"/>
                    </a:cubicBezTo>
                    <a:cubicBezTo>
                      <a:pt x="15786" y="12561"/>
                      <a:pt x="19368" y="12814"/>
                      <a:pt x="21781" y="11823"/>
                    </a:cubicBezTo>
                    <a:cubicBezTo>
                      <a:pt x="24184" y="10843"/>
                      <a:pt x="25849" y="7240"/>
                      <a:pt x="27714" y="5332"/>
                    </a:cubicBezTo>
                    <a:cubicBezTo>
                      <a:pt x="28346" y="4690"/>
                      <a:pt x="28873" y="4247"/>
                      <a:pt x="29126" y="3804"/>
                    </a:cubicBezTo>
                    <a:cubicBezTo>
                      <a:pt x="29653" y="2888"/>
                      <a:pt x="29221" y="2340"/>
                      <a:pt x="28220" y="2055"/>
                    </a:cubicBezTo>
                    <a:cubicBezTo>
                      <a:pt x="25786" y="1360"/>
                      <a:pt x="24005" y="2308"/>
                      <a:pt x="21413" y="2055"/>
                    </a:cubicBezTo>
                    <a:cubicBezTo>
                      <a:pt x="19537" y="1887"/>
                      <a:pt x="18947" y="1360"/>
                      <a:pt x="17440" y="1571"/>
                    </a:cubicBezTo>
                    <a:cubicBezTo>
                      <a:pt x="16386" y="1729"/>
                      <a:pt x="15375" y="1897"/>
                      <a:pt x="14416" y="1444"/>
                    </a:cubicBezTo>
                    <a:cubicBezTo>
                      <a:pt x="14068" y="1318"/>
                      <a:pt x="13720" y="1170"/>
                      <a:pt x="13331" y="1044"/>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618" name="Google Shape;1618;p28"/>
              <p:cNvSpPr/>
              <p:nvPr/>
            </p:nvSpPr>
            <p:spPr>
              <a:xfrm>
                <a:off x="1042625" y="3990375"/>
                <a:ext cx="103025" cy="68250"/>
              </a:xfrm>
              <a:custGeom>
                <a:avLst/>
                <a:gdLst/>
                <a:ahLst/>
                <a:cxnLst/>
                <a:rect l="l" t="t" r="r" b="b"/>
                <a:pathLst>
                  <a:path w="4121" h="2730" extrusionOk="0">
                    <a:moveTo>
                      <a:pt x="169" y="759"/>
                    </a:moveTo>
                    <a:cubicBezTo>
                      <a:pt x="169" y="759"/>
                      <a:pt x="1" y="1686"/>
                      <a:pt x="1655" y="2213"/>
                    </a:cubicBezTo>
                    <a:cubicBezTo>
                      <a:pt x="3267" y="2729"/>
                      <a:pt x="3942" y="2202"/>
                      <a:pt x="4016" y="1812"/>
                    </a:cubicBezTo>
                    <a:cubicBezTo>
                      <a:pt x="4121" y="1286"/>
                      <a:pt x="3288" y="495"/>
                      <a:pt x="2330" y="232"/>
                    </a:cubicBezTo>
                    <a:cubicBezTo>
                      <a:pt x="1444" y="0"/>
                      <a:pt x="380" y="105"/>
                      <a:pt x="169" y="759"/>
                    </a:cubicBez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1619" name="Google Shape;1619;p28"/>
              <p:cNvSpPr/>
              <p:nvPr/>
            </p:nvSpPr>
            <p:spPr>
              <a:xfrm>
                <a:off x="1047900" y="3994325"/>
                <a:ext cx="91175" cy="60600"/>
              </a:xfrm>
              <a:custGeom>
                <a:avLst/>
                <a:gdLst/>
                <a:ahLst/>
                <a:cxnLst/>
                <a:rect l="l" t="t" r="r" b="b"/>
                <a:pathLst>
                  <a:path w="3647" h="2424" extrusionOk="0">
                    <a:moveTo>
                      <a:pt x="159" y="653"/>
                    </a:moveTo>
                    <a:cubicBezTo>
                      <a:pt x="159" y="653"/>
                      <a:pt x="1" y="1496"/>
                      <a:pt x="1486" y="1971"/>
                    </a:cubicBezTo>
                    <a:cubicBezTo>
                      <a:pt x="2919" y="2424"/>
                      <a:pt x="3573" y="1949"/>
                      <a:pt x="3604" y="1602"/>
                    </a:cubicBezTo>
                    <a:cubicBezTo>
                      <a:pt x="3647" y="1212"/>
                      <a:pt x="2941" y="453"/>
                      <a:pt x="2076" y="211"/>
                    </a:cubicBezTo>
                    <a:cubicBezTo>
                      <a:pt x="1276" y="0"/>
                      <a:pt x="338" y="74"/>
                      <a:pt x="159" y="653"/>
                    </a:cubicBezTo>
                    <a:close/>
                  </a:path>
                </a:pathLst>
              </a:custGeom>
              <a:solidFill>
                <a:srgbClr val="5A1517">
                  <a:alpha val="4520"/>
                </a:srgbClr>
              </a:solidFill>
              <a:ln>
                <a:noFill/>
              </a:ln>
            </p:spPr>
            <p:txBody>
              <a:bodyPr spcFirstLastPara="1" wrap="square" lIns="91425" tIns="91425" rIns="91425" bIns="91425" anchor="ctr" anchorCtr="0">
                <a:noAutofit/>
              </a:bodyPr>
              <a:lstStyle/>
              <a:p>
                <a:endParaRPr/>
              </a:p>
            </p:txBody>
          </p:sp>
          <p:sp>
            <p:nvSpPr>
              <p:cNvPr id="1620" name="Google Shape;1620;p28"/>
              <p:cNvSpPr/>
              <p:nvPr/>
            </p:nvSpPr>
            <p:spPr>
              <a:xfrm>
                <a:off x="1233350" y="3845200"/>
                <a:ext cx="120150" cy="89600"/>
              </a:xfrm>
              <a:custGeom>
                <a:avLst/>
                <a:gdLst/>
                <a:ahLst/>
                <a:cxnLst/>
                <a:rect l="l" t="t" r="r" b="b"/>
                <a:pathLst>
                  <a:path w="4806" h="3584" extrusionOk="0">
                    <a:moveTo>
                      <a:pt x="285" y="2593"/>
                    </a:moveTo>
                    <a:cubicBezTo>
                      <a:pt x="285" y="2593"/>
                      <a:pt x="823" y="3584"/>
                      <a:pt x="2762" y="2825"/>
                    </a:cubicBezTo>
                    <a:cubicBezTo>
                      <a:pt x="4616" y="2087"/>
                      <a:pt x="4806" y="1097"/>
                      <a:pt x="4616" y="665"/>
                    </a:cubicBezTo>
                    <a:cubicBezTo>
                      <a:pt x="4437" y="222"/>
                      <a:pt x="2930" y="1"/>
                      <a:pt x="1855" y="507"/>
                    </a:cubicBezTo>
                    <a:cubicBezTo>
                      <a:pt x="865" y="949"/>
                      <a:pt x="1" y="1834"/>
                      <a:pt x="285" y="2593"/>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1621" name="Google Shape;1621;p28"/>
              <p:cNvSpPr/>
              <p:nvPr/>
            </p:nvSpPr>
            <p:spPr>
              <a:xfrm>
                <a:off x="1239425" y="3849950"/>
                <a:ext cx="108025" cy="79850"/>
              </a:xfrm>
              <a:custGeom>
                <a:avLst/>
                <a:gdLst/>
                <a:ahLst/>
                <a:cxnLst/>
                <a:rect l="l" t="t" r="r" b="b"/>
                <a:pathLst>
                  <a:path w="4321" h="3194" extrusionOk="0">
                    <a:moveTo>
                      <a:pt x="264" y="2298"/>
                    </a:moveTo>
                    <a:cubicBezTo>
                      <a:pt x="264" y="2298"/>
                      <a:pt x="759" y="3193"/>
                      <a:pt x="2498" y="2498"/>
                    </a:cubicBezTo>
                    <a:cubicBezTo>
                      <a:pt x="4162" y="1824"/>
                      <a:pt x="4320" y="949"/>
                      <a:pt x="4162" y="549"/>
                    </a:cubicBezTo>
                    <a:cubicBezTo>
                      <a:pt x="3994" y="159"/>
                      <a:pt x="2677" y="1"/>
                      <a:pt x="1718" y="443"/>
                    </a:cubicBezTo>
                    <a:cubicBezTo>
                      <a:pt x="812" y="865"/>
                      <a:pt x="0" y="1634"/>
                      <a:pt x="264" y="2298"/>
                    </a:cubicBezTo>
                    <a:close/>
                  </a:path>
                </a:pathLst>
              </a:custGeom>
              <a:solidFill>
                <a:srgbClr val="5A1517">
                  <a:alpha val="4520"/>
                </a:srgbClr>
              </a:solidFill>
              <a:ln>
                <a:noFill/>
              </a:ln>
            </p:spPr>
            <p:txBody>
              <a:bodyPr spcFirstLastPara="1" wrap="square" lIns="91425" tIns="91425" rIns="91425" bIns="91425" anchor="ctr" anchorCtr="0">
                <a:noAutofit/>
              </a:bodyPr>
              <a:lstStyle/>
              <a:p>
                <a:endParaRPr/>
              </a:p>
            </p:txBody>
          </p:sp>
          <p:sp>
            <p:nvSpPr>
              <p:cNvPr id="1622" name="Google Shape;1622;p28"/>
              <p:cNvSpPr/>
              <p:nvPr/>
            </p:nvSpPr>
            <p:spPr>
              <a:xfrm>
                <a:off x="1077150" y="3357325"/>
                <a:ext cx="110925" cy="36925"/>
              </a:xfrm>
              <a:custGeom>
                <a:avLst/>
                <a:gdLst/>
                <a:ahLst/>
                <a:cxnLst/>
                <a:rect l="l" t="t" r="r" b="b"/>
                <a:pathLst>
                  <a:path w="4437" h="1477" extrusionOk="0">
                    <a:moveTo>
                      <a:pt x="0" y="612"/>
                    </a:moveTo>
                    <a:cubicBezTo>
                      <a:pt x="0" y="612"/>
                      <a:pt x="559" y="1"/>
                      <a:pt x="2297" y="243"/>
                    </a:cubicBezTo>
                    <a:cubicBezTo>
                      <a:pt x="3899" y="486"/>
                      <a:pt x="4436" y="1476"/>
                      <a:pt x="4436" y="1476"/>
                    </a:cubicBezTo>
                    <a:cubicBezTo>
                      <a:pt x="4436" y="1476"/>
                      <a:pt x="1718" y="1476"/>
                      <a:pt x="0" y="612"/>
                    </a:cubicBez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1623" name="Google Shape;1623;p28"/>
              <p:cNvSpPr/>
              <p:nvPr/>
            </p:nvSpPr>
            <p:spPr>
              <a:xfrm>
                <a:off x="1089250" y="3365500"/>
                <a:ext cx="86700" cy="29000"/>
              </a:xfrm>
              <a:custGeom>
                <a:avLst/>
                <a:gdLst/>
                <a:ahLst/>
                <a:cxnLst/>
                <a:rect l="l" t="t" r="r" b="b"/>
                <a:pathLst>
                  <a:path w="3468" h="1160" extrusionOk="0">
                    <a:moveTo>
                      <a:pt x="1" y="485"/>
                    </a:moveTo>
                    <a:cubicBezTo>
                      <a:pt x="1" y="485"/>
                      <a:pt x="444" y="1"/>
                      <a:pt x="1792" y="211"/>
                    </a:cubicBezTo>
                    <a:cubicBezTo>
                      <a:pt x="3046" y="391"/>
                      <a:pt x="3468" y="1160"/>
                      <a:pt x="3468" y="1160"/>
                    </a:cubicBezTo>
                    <a:cubicBezTo>
                      <a:pt x="3468" y="1160"/>
                      <a:pt x="1339" y="1149"/>
                      <a:pt x="1" y="485"/>
                    </a:cubicBezTo>
                    <a:close/>
                  </a:path>
                </a:pathLst>
              </a:custGeom>
              <a:solidFill>
                <a:srgbClr val="FFFFFF">
                  <a:alpha val="6790"/>
                </a:srgbClr>
              </a:solidFill>
              <a:ln>
                <a:noFill/>
              </a:ln>
            </p:spPr>
            <p:txBody>
              <a:bodyPr spcFirstLastPara="1" wrap="square" lIns="91425" tIns="91425" rIns="91425" bIns="91425" anchor="ctr" anchorCtr="0">
                <a:noAutofit/>
              </a:bodyPr>
              <a:lstStyle/>
              <a:p>
                <a:endParaRPr/>
              </a:p>
            </p:txBody>
          </p:sp>
          <p:sp>
            <p:nvSpPr>
              <p:cNvPr id="1624" name="Google Shape;1624;p28"/>
              <p:cNvSpPr/>
              <p:nvPr/>
            </p:nvSpPr>
            <p:spPr>
              <a:xfrm>
                <a:off x="1087675" y="3372100"/>
                <a:ext cx="86700" cy="29000"/>
              </a:xfrm>
              <a:custGeom>
                <a:avLst/>
                <a:gdLst/>
                <a:ahLst/>
                <a:cxnLst/>
                <a:rect l="l" t="t" r="r" b="b"/>
                <a:pathLst>
                  <a:path w="3468" h="1160" extrusionOk="0">
                    <a:moveTo>
                      <a:pt x="1" y="485"/>
                    </a:moveTo>
                    <a:cubicBezTo>
                      <a:pt x="1" y="485"/>
                      <a:pt x="433" y="0"/>
                      <a:pt x="1792" y="211"/>
                    </a:cubicBezTo>
                    <a:cubicBezTo>
                      <a:pt x="3046" y="390"/>
                      <a:pt x="3468" y="1159"/>
                      <a:pt x="3468" y="1159"/>
                    </a:cubicBezTo>
                    <a:cubicBezTo>
                      <a:pt x="3468" y="1159"/>
                      <a:pt x="1328" y="1149"/>
                      <a:pt x="1" y="485"/>
                    </a:cubicBezTo>
                    <a:close/>
                  </a:path>
                </a:pathLst>
              </a:custGeom>
              <a:solidFill>
                <a:srgbClr val="FFFFFF">
                  <a:alpha val="6790"/>
                </a:srgbClr>
              </a:solidFill>
              <a:ln>
                <a:noFill/>
              </a:ln>
            </p:spPr>
            <p:txBody>
              <a:bodyPr spcFirstLastPara="1" wrap="square" lIns="91425" tIns="91425" rIns="91425" bIns="91425" anchor="ctr" anchorCtr="0">
                <a:noAutofit/>
              </a:bodyPr>
              <a:lstStyle/>
              <a:p>
                <a:endParaRPr/>
              </a:p>
            </p:txBody>
          </p:sp>
          <p:sp>
            <p:nvSpPr>
              <p:cNvPr id="1625" name="Google Shape;1625;p28"/>
              <p:cNvSpPr/>
              <p:nvPr/>
            </p:nvSpPr>
            <p:spPr>
              <a:xfrm>
                <a:off x="753375" y="3343375"/>
                <a:ext cx="741325" cy="549275"/>
              </a:xfrm>
              <a:custGeom>
                <a:avLst/>
                <a:gdLst/>
                <a:ahLst/>
                <a:cxnLst/>
                <a:rect l="l" t="t" r="r" b="b"/>
                <a:pathLst>
                  <a:path w="29653" h="21971" extrusionOk="0">
                    <a:moveTo>
                      <a:pt x="13331" y="1044"/>
                    </a:moveTo>
                    <a:cubicBezTo>
                      <a:pt x="11434" y="369"/>
                      <a:pt x="8505" y="0"/>
                      <a:pt x="5322" y="1634"/>
                    </a:cubicBezTo>
                    <a:cubicBezTo>
                      <a:pt x="1697" y="3488"/>
                      <a:pt x="507" y="6481"/>
                      <a:pt x="254" y="9200"/>
                    </a:cubicBezTo>
                    <a:cubicBezTo>
                      <a:pt x="1" y="11918"/>
                      <a:pt x="170" y="15553"/>
                      <a:pt x="296" y="17598"/>
                    </a:cubicBezTo>
                    <a:cubicBezTo>
                      <a:pt x="433" y="20274"/>
                      <a:pt x="454" y="21486"/>
                      <a:pt x="1434" y="21718"/>
                    </a:cubicBezTo>
                    <a:cubicBezTo>
                      <a:pt x="2424" y="21971"/>
                      <a:pt x="5860" y="18441"/>
                      <a:pt x="10896" y="15712"/>
                    </a:cubicBezTo>
                    <a:cubicBezTo>
                      <a:pt x="15649" y="13140"/>
                      <a:pt x="15786" y="12561"/>
                      <a:pt x="15786" y="12561"/>
                    </a:cubicBezTo>
                    <a:cubicBezTo>
                      <a:pt x="15786" y="12561"/>
                      <a:pt x="19368" y="12814"/>
                      <a:pt x="21781" y="11823"/>
                    </a:cubicBezTo>
                    <a:cubicBezTo>
                      <a:pt x="24184" y="10843"/>
                      <a:pt x="25849" y="7240"/>
                      <a:pt x="27714" y="5332"/>
                    </a:cubicBezTo>
                    <a:cubicBezTo>
                      <a:pt x="28346" y="4690"/>
                      <a:pt x="28873" y="4247"/>
                      <a:pt x="29126" y="3804"/>
                    </a:cubicBezTo>
                    <a:cubicBezTo>
                      <a:pt x="29653" y="2888"/>
                      <a:pt x="29221" y="2340"/>
                      <a:pt x="28220" y="2055"/>
                    </a:cubicBezTo>
                    <a:cubicBezTo>
                      <a:pt x="25786" y="1360"/>
                      <a:pt x="24005" y="2308"/>
                      <a:pt x="21413" y="2055"/>
                    </a:cubicBezTo>
                    <a:cubicBezTo>
                      <a:pt x="19537" y="1887"/>
                      <a:pt x="18947" y="1360"/>
                      <a:pt x="17440" y="1571"/>
                    </a:cubicBezTo>
                    <a:cubicBezTo>
                      <a:pt x="16386" y="1729"/>
                      <a:pt x="15375" y="1897"/>
                      <a:pt x="14416" y="1444"/>
                    </a:cubicBezTo>
                    <a:cubicBezTo>
                      <a:pt x="14068" y="1318"/>
                      <a:pt x="13720" y="1170"/>
                      <a:pt x="13331" y="1044"/>
                    </a:cubicBezTo>
                    <a:close/>
                  </a:path>
                </a:pathLst>
              </a:custGeom>
              <a:gradFill>
                <a:gsLst>
                  <a:gs pos="0">
                    <a:schemeClr val="lt2"/>
                  </a:gs>
                  <a:gs pos="100000">
                    <a:schemeClr val="accent1"/>
                  </a:gs>
                </a:gsLst>
                <a:lin ang="5400012" scaled="0"/>
              </a:gradFill>
              <a:ln>
                <a:noFill/>
              </a:ln>
            </p:spPr>
            <p:txBody>
              <a:bodyPr spcFirstLastPara="1" wrap="square" lIns="91425" tIns="91425" rIns="91425" bIns="91425" anchor="ctr" anchorCtr="0">
                <a:noAutofit/>
              </a:bodyPr>
              <a:lstStyle/>
              <a:p>
                <a:endParaRPr/>
              </a:p>
            </p:txBody>
          </p:sp>
          <p:sp>
            <p:nvSpPr>
              <p:cNvPr id="1626" name="Google Shape;1626;p28"/>
              <p:cNvSpPr/>
              <p:nvPr/>
            </p:nvSpPr>
            <p:spPr>
              <a:xfrm>
                <a:off x="793175" y="3410275"/>
                <a:ext cx="682050" cy="457350"/>
              </a:xfrm>
              <a:custGeom>
                <a:avLst/>
                <a:gdLst/>
                <a:ahLst/>
                <a:cxnLst/>
                <a:rect l="l" t="t" r="r" b="b"/>
                <a:pathLst>
                  <a:path w="27282" h="18294" extrusionOk="0">
                    <a:moveTo>
                      <a:pt x="27176" y="833"/>
                    </a:moveTo>
                    <a:cubicBezTo>
                      <a:pt x="27176" y="833"/>
                      <a:pt x="27176" y="844"/>
                      <a:pt x="27165" y="844"/>
                    </a:cubicBezTo>
                    <a:cubicBezTo>
                      <a:pt x="27102" y="949"/>
                      <a:pt x="26997" y="1065"/>
                      <a:pt x="26860" y="1202"/>
                    </a:cubicBezTo>
                    <a:cubicBezTo>
                      <a:pt x="26522" y="1550"/>
                      <a:pt x="25964" y="2014"/>
                      <a:pt x="25532" y="2540"/>
                    </a:cubicBezTo>
                    <a:cubicBezTo>
                      <a:pt x="24541" y="3731"/>
                      <a:pt x="24225" y="4047"/>
                      <a:pt x="23224" y="5586"/>
                    </a:cubicBezTo>
                    <a:cubicBezTo>
                      <a:pt x="22940" y="6028"/>
                      <a:pt x="22307" y="7240"/>
                      <a:pt x="21011" y="7377"/>
                    </a:cubicBezTo>
                    <a:cubicBezTo>
                      <a:pt x="20832" y="7388"/>
                      <a:pt x="20737" y="7388"/>
                      <a:pt x="20737" y="7398"/>
                    </a:cubicBezTo>
                    <a:cubicBezTo>
                      <a:pt x="20748" y="7472"/>
                      <a:pt x="21275" y="7546"/>
                      <a:pt x="21749" y="7398"/>
                    </a:cubicBezTo>
                    <a:cubicBezTo>
                      <a:pt x="20948" y="8167"/>
                      <a:pt x="20021" y="8747"/>
                      <a:pt x="19009" y="9031"/>
                    </a:cubicBezTo>
                    <a:cubicBezTo>
                      <a:pt x="17302" y="9527"/>
                      <a:pt x="14531" y="9474"/>
                      <a:pt x="14036" y="9442"/>
                    </a:cubicBezTo>
                    <a:cubicBezTo>
                      <a:pt x="14036" y="9442"/>
                      <a:pt x="13741" y="9453"/>
                      <a:pt x="13224" y="9284"/>
                    </a:cubicBezTo>
                    <a:cubicBezTo>
                      <a:pt x="12950" y="9189"/>
                      <a:pt x="13245" y="9506"/>
                      <a:pt x="13857" y="9632"/>
                    </a:cubicBezTo>
                    <a:cubicBezTo>
                      <a:pt x="13351" y="10138"/>
                      <a:pt x="11591" y="11371"/>
                      <a:pt x="8398" y="13014"/>
                    </a:cubicBezTo>
                    <a:cubicBezTo>
                      <a:pt x="6217" y="14121"/>
                      <a:pt x="5195" y="14974"/>
                      <a:pt x="3193" y="16376"/>
                    </a:cubicBezTo>
                    <a:cubicBezTo>
                      <a:pt x="1728" y="17387"/>
                      <a:pt x="1001" y="18041"/>
                      <a:pt x="601" y="18220"/>
                    </a:cubicBezTo>
                    <a:lnTo>
                      <a:pt x="601" y="18220"/>
                    </a:lnTo>
                    <a:cubicBezTo>
                      <a:pt x="411" y="18294"/>
                      <a:pt x="295" y="18252"/>
                      <a:pt x="179" y="18072"/>
                    </a:cubicBezTo>
                    <a:cubicBezTo>
                      <a:pt x="0" y="17798"/>
                      <a:pt x="105" y="17240"/>
                      <a:pt x="337" y="16534"/>
                    </a:cubicBezTo>
                    <a:cubicBezTo>
                      <a:pt x="706" y="15385"/>
                      <a:pt x="1391" y="13857"/>
                      <a:pt x="1686" y="12582"/>
                    </a:cubicBezTo>
                    <a:cubicBezTo>
                      <a:pt x="2192" y="10538"/>
                      <a:pt x="2413" y="9685"/>
                      <a:pt x="2413" y="9685"/>
                    </a:cubicBezTo>
                    <a:cubicBezTo>
                      <a:pt x="2708" y="7219"/>
                      <a:pt x="5574" y="7114"/>
                      <a:pt x="8008" y="6650"/>
                    </a:cubicBezTo>
                    <a:cubicBezTo>
                      <a:pt x="10453" y="6176"/>
                      <a:pt x="9589" y="5206"/>
                      <a:pt x="11960" y="4869"/>
                    </a:cubicBezTo>
                    <a:cubicBezTo>
                      <a:pt x="14331" y="4543"/>
                      <a:pt x="14858" y="4606"/>
                      <a:pt x="17629" y="3689"/>
                    </a:cubicBezTo>
                    <a:cubicBezTo>
                      <a:pt x="20390" y="2762"/>
                      <a:pt x="20790" y="1845"/>
                      <a:pt x="22834" y="1118"/>
                    </a:cubicBezTo>
                    <a:cubicBezTo>
                      <a:pt x="24868" y="391"/>
                      <a:pt x="26817" y="1"/>
                      <a:pt x="27186" y="370"/>
                    </a:cubicBezTo>
                    <a:cubicBezTo>
                      <a:pt x="27281" y="486"/>
                      <a:pt x="27281" y="633"/>
                      <a:pt x="27176" y="833"/>
                    </a:cubicBezTo>
                    <a:close/>
                  </a:path>
                </a:pathLst>
              </a:custGeom>
              <a:gradFill>
                <a:gsLst>
                  <a:gs pos="0">
                    <a:schemeClr val="lt2"/>
                  </a:gs>
                  <a:gs pos="100000">
                    <a:schemeClr val="accent1"/>
                  </a:gs>
                </a:gsLst>
                <a:lin ang="5400012" scaled="0"/>
              </a:gradFill>
              <a:ln>
                <a:noFill/>
              </a:ln>
            </p:spPr>
            <p:txBody>
              <a:bodyPr spcFirstLastPara="1" wrap="square" lIns="91425" tIns="91425" rIns="91425" bIns="91425" anchor="ctr" anchorCtr="0">
                <a:noAutofit/>
              </a:bodyPr>
              <a:lstStyle/>
              <a:p>
                <a:endParaRPr/>
              </a:p>
            </p:txBody>
          </p:sp>
          <p:sp>
            <p:nvSpPr>
              <p:cNvPr id="1627" name="Google Shape;1627;p28"/>
              <p:cNvSpPr/>
              <p:nvPr/>
            </p:nvSpPr>
            <p:spPr>
              <a:xfrm>
                <a:off x="792900" y="3416600"/>
                <a:ext cx="682325" cy="451300"/>
              </a:xfrm>
              <a:custGeom>
                <a:avLst/>
                <a:gdLst/>
                <a:ahLst/>
                <a:cxnLst/>
                <a:rect l="l" t="t" r="r" b="b"/>
                <a:pathLst>
                  <a:path w="27293" h="18052" extrusionOk="0">
                    <a:moveTo>
                      <a:pt x="27187" y="127"/>
                    </a:moveTo>
                    <a:cubicBezTo>
                      <a:pt x="27176" y="117"/>
                      <a:pt x="27155" y="106"/>
                      <a:pt x="27134" y="85"/>
                    </a:cubicBezTo>
                    <a:cubicBezTo>
                      <a:pt x="27123" y="85"/>
                      <a:pt x="27123" y="75"/>
                      <a:pt x="27113" y="75"/>
                    </a:cubicBezTo>
                    <a:cubicBezTo>
                      <a:pt x="27102" y="64"/>
                      <a:pt x="27081" y="64"/>
                      <a:pt x="27060" y="54"/>
                    </a:cubicBezTo>
                    <a:cubicBezTo>
                      <a:pt x="27050" y="54"/>
                      <a:pt x="27029" y="32"/>
                      <a:pt x="27018" y="32"/>
                    </a:cubicBezTo>
                    <a:cubicBezTo>
                      <a:pt x="27008" y="32"/>
                      <a:pt x="26976" y="22"/>
                      <a:pt x="26965" y="22"/>
                    </a:cubicBezTo>
                    <a:cubicBezTo>
                      <a:pt x="26955" y="22"/>
                      <a:pt x="26944" y="11"/>
                      <a:pt x="26923" y="11"/>
                    </a:cubicBezTo>
                    <a:cubicBezTo>
                      <a:pt x="26913" y="11"/>
                      <a:pt x="26892" y="1"/>
                      <a:pt x="26871" y="1"/>
                    </a:cubicBezTo>
                    <a:lnTo>
                      <a:pt x="26818" y="1"/>
                    </a:lnTo>
                    <a:lnTo>
                      <a:pt x="26755" y="1"/>
                    </a:lnTo>
                    <a:lnTo>
                      <a:pt x="26702" y="1"/>
                    </a:lnTo>
                    <a:lnTo>
                      <a:pt x="26607" y="1"/>
                    </a:lnTo>
                    <a:lnTo>
                      <a:pt x="26576" y="1"/>
                    </a:lnTo>
                    <a:cubicBezTo>
                      <a:pt x="26481" y="1"/>
                      <a:pt x="26365" y="11"/>
                      <a:pt x="26259" y="11"/>
                    </a:cubicBezTo>
                    <a:lnTo>
                      <a:pt x="26238" y="11"/>
                    </a:lnTo>
                    <a:cubicBezTo>
                      <a:pt x="26186" y="11"/>
                      <a:pt x="26122" y="22"/>
                      <a:pt x="26070" y="22"/>
                    </a:cubicBezTo>
                    <a:lnTo>
                      <a:pt x="26059" y="22"/>
                    </a:lnTo>
                    <a:cubicBezTo>
                      <a:pt x="25996" y="32"/>
                      <a:pt x="25943" y="32"/>
                      <a:pt x="25870" y="54"/>
                    </a:cubicBezTo>
                    <a:lnTo>
                      <a:pt x="25870" y="54"/>
                    </a:lnTo>
                    <a:cubicBezTo>
                      <a:pt x="25596" y="85"/>
                      <a:pt x="25311" y="159"/>
                      <a:pt x="24974" y="233"/>
                    </a:cubicBezTo>
                    <a:lnTo>
                      <a:pt x="24974" y="233"/>
                    </a:lnTo>
                    <a:cubicBezTo>
                      <a:pt x="24816" y="275"/>
                      <a:pt x="24647" y="317"/>
                      <a:pt x="24489" y="370"/>
                    </a:cubicBezTo>
                    <a:lnTo>
                      <a:pt x="24489" y="370"/>
                    </a:lnTo>
                    <a:cubicBezTo>
                      <a:pt x="23973" y="507"/>
                      <a:pt x="23414" y="686"/>
                      <a:pt x="22845" y="875"/>
                    </a:cubicBezTo>
                    <a:cubicBezTo>
                      <a:pt x="20801" y="1603"/>
                      <a:pt x="20411" y="2530"/>
                      <a:pt x="17640" y="3447"/>
                    </a:cubicBezTo>
                    <a:cubicBezTo>
                      <a:pt x="14879" y="4374"/>
                      <a:pt x="14352" y="4300"/>
                      <a:pt x="11981" y="4637"/>
                    </a:cubicBezTo>
                    <a:cubicBezTo>
                      <a:pt x="9611" y="4964"/>
                      <a:pt x="10464" y="5933"/>
                      <a:pt x="8030" y="6408"/>
                    </a:cubicBezTo>
                    <a:cubicBezTo>
                      <a:pt x="5585" y="6871"/>
                      <a:pt x="2719" y="6987"/>
                      <a:pt x="2424" y="9442"/>
                    </a:cubicBezTo>
                    <a:cubicBezTo>
                      <a:pt x="2424" y="9442"/>
                      <a:pt x="2192" y="10296"/>
                      <a:pt x="1708" y="12340"/>
                    </a:cubicBezTo>
                    <a:cubicBezTo>
                      <a:pt x="1676" y="12456"/>
                      <a:pt x="1634" y="12572"/>
                      <a:pt x="1613" y="12709"/>
                    </a:cubicBezTo>
                    <a:lnTo>
                      <a:pt x="1613" y="12709"/>
                    </a:lnTo>
                    <a:cubicBezTo>
                      <a:pt x="1571" y="12856"/>
                      <a:pt x="1518" y="12993"/>
                      <a:pt x="1476" y="13151"/>
                    </a:cubicBezTo>
                    <a:cubicBezTo>
                      <a:pt x="1465" y="13183"/>
                      <a:pt x="1465" y="13204"/>
                      <a:pt x="1455" y="13236"/>
                    </a:cubicBezTo>
                    <a:cubicBezTo>
                      <a:pt x="1413" y="13352"/>
                      <a:pt x="1370" y="13478"/>
                      <a:pt x="1318" y="13604"/>
                    </a:cubicBezTo>
                    <a:cubicBezTo>
                      <a:pt x="1307" y="13636"/>
                      <a:pt x="1297" y="13678"/>
                      <a:pt x="1286" y="13710"/>
                    </a:cubicBezTo>
                    <a:cubicBezTo>
                      <a:pt x="1244" y="13826"/>
                      <a:pt x="1202" y="13942"/>
                      <a:pt x="1149" y="14058"/>
                    </a:cubicBezTo>
                    <a:cubicBezTo>
                      <a:pt x="1139" y="14089"/>
                      <a:pt x="1128" y="14131"/>
                      <a:pt x="1107" y="14152"/>
                    </a:cubicBezTo>
                    <a:cubicBezTo>
                      <a:pt x="991" y="14469"/>
                      <a:pt x="875" y="14785"/>
                      <a:pt x="759" y="15090"/>
                    </a:cubicBezTo>
                    <a:cubicBezTo>
                      <a:pt x="728" y="15153"/>
                      <a:pt x="707" y="15227"/>
                      <a:pt x="685" y="15290"/>
                    </a:cubicBezTo>
                    <a:cubicBezTo>
                      <a:pt x="664" y="15354"/>
                      <a:pt x="633" y="15438"/>
                      <a:pt x="612" y="15501"/>
                    </a:cubicBezTo>
                    <a:cubicBezTo>
                      <a:pt x="580" y="15596"/>
                      <a:pt x="548" y="15670"/>
                      <a:pt x="517" y="15765"/>
                    </a:cubicBezTo>
                    <a:cubicBezTo>
                      <a:pt x="506" y="15817"/>
                      <a:pt x="475" y="15859"/>
                      <a:pt x="464" y="15912"/>
                    </a:cubicBezTo>
                    <a:cubicBezTo>
                      <a:pt x="422" y="16039"/>
                      <a:pt x="369" y="16176"/>
                      <a:pt x="338" y="16291"/>
                    </a:cubicBezTo>
                    <a:cubicBezTo>
                      <a:pt x="106" y="16987"/>
                      <a:pt x="1" y="17556"/>
                      <a:pt x="180" y="17830"/>
                    </a:cubicBezTo>
                    <a:cubicBezTo>
                      <a:pt x="296" y="18020"/>
                      <a:pt x="411" y="18051"/>
                      <a:pt x="601" y="17977"/>
                    </a:cubicBezTo>
                    <a:lnTo>
                      <a:pt x="601" y="17977"/>
                    </a:lnTo>
                    <a:cubicBezTo>
                      <a:pt x="1002" y="17809"/>
                      <a:pt x="1729" y="17156"/>
                      <a:pt x="3193" y="16133"/>
                    </a:cubicBezTo>
                    <a:cubicBezTo>
                      <a:pt x="3773" y="15733"/>
                      <a:pt x="4258" y="15364"/>
                      <a:pt x="4732" y="15048"/>
                    </a:cubicBezTo>
                    <a:cubicBezTo>
                      <a:pt x="4658" y="15080"/>
                      <a:pt x="3109" y="15786"/>
                      <a:pt x="2508" y="15343"/>
                    </a:cubicBezTo>
                    <a:cubicBezTo>
                      <a:pt x="2034" y="14985"/>
                      <a:pt x="2519" y="13573"/>
                      <a:pt x="3984" y="12277"/>
                    </a:cubicBezTo>
                    <a:cubicBezTo>
                      <a:pt x="4890" y="11455"/>
                      <a:pt x="6555" y="10991"/>
                      <a:pt x="7082" y="10643"/>
                    </a:cubicBezTo>
                    <a:cubicBezTo>
                      <a:pt x="8462" y="9716"/>
                      <a:pt x="8314" y="9295"/>
                      <a:pt x="9927" y="8705"/>
                    </a:cubicBezTo>
                    <a:cubicBezTo>
                      <a:pt x="11528" y="8115"/>
                      <a:pt x="11592" y="7356"/>
                      <a:pt x="12677" y="6861"/>
                    </a:cubicBezTo>
                    <a:cubicBezTo>
                      <a:pt x="13752" y="6355"/>
                      <a:pt x="16333" y="6228"/>
                      <a:pt x="18219" y="5175"/>
                    </a:cubicBezTo>
                    <a:cubicBezTo>
                      <a:pt x="20106" y="4121"/>
                      <a:pt x="21749" y="2172"/>
                      <a:pt x="23646" y="1455"/>
                    </a:cubicBezTo>
                    <a:cubicBezTo>
                      <a:pt x="24057" y="1297"/>
                      <a:pt x="24426" y="1170"/>
                      <a:pt x="24763" y="1055"/>
                    </a:cubicBezTo>
                    <a:cubicBezTo>
                      <a:pt x="24942" y="1002"/>
                      <a:pt x="25870" y="707"/>
                      <a:pt x="25817" y="1065"/>
                    </a:cubicBezTo>
                    <a:cubicBezTo>
                      <a:pt x="25764" y="1444"/>
                      <a:pt x="25016" y="2035"/>
                      <a:pt x="24531" y="2435"/>
                    </a:cubicBezTo>
                    <a:cubicBezTo>
                      <a:pt x="24047" y="2825"/>
                      <a:pt x="23530" y="4901"/>
                      <a:pt x="23267" y="5301"/>
                    </a:cubicBezTo>
                    <a:cubicBezTo>
                      <a:pt x="24236" y="3826"/>
                      <a:pt x="24552" y="3489"/>
                      <a:pt x="25532" y="2330"/>
                    </a:cubicBezTo>
                    <a:cubicBezTo>
                      <a:pt x="25975" y="1803"/>
                      <a:pt x="26523" y="1339"/>
                      <a:pt x="26860" y="981"/>
                    </a:cubicBezTo>
                    <a:cubicBezTo>
                      <a:pt x="26997" y="854"/>
                      <a:pt x="27102" y="738"/>
                      <a:pt x="27166" y="623"/>
                    </a:cubicBezTo>
                    <a:cubicBezTo>
                      <a:pt x="27166" y="623"/>
                      <a:pt x="27166" y="612"/>
                      <a:pt x="27176" y="612"/>
                    </a:cubicBezTo>
                    <a:cubicBezTo>
                      <a:pt x="27292" y="380"/>
                      <a:pt x="27292" y="233"/>
                      <a:pt x="27187" y="127"/>
                    </a:cubicBezTo>
                    <a:close/>
                  </a:path>
                </a:pathLst>
              </a:custGeom>
              <a:solidFill>
                <a:srgbClr val="FFFFFF">
                  <a:alpha val="6790"/>
                </a:srgbClr>
              </a:solidFill>
              <a:ln>
                <a:noFill/>
              </a:ln>
            </p:spPr>
            <p:txBody>
              <a:bodyPr spcFirstLastPara="1" wrap="square" lIns="91425" tIns="91425" rIns="91425" bIns="91425" anchor="ctr" anchorCtr="0">
                <a:noAutofit/>
              </a:bodyPr>
              <a:lstStyle/>
              <a:p>
                <a:endParaRPr/>
              </a:p>
            </p:txBody>
          </p:sp>
          <p:sp>
            <p:nvSpPr>
              <p:cNvPr id="1628" name="Google Shape;1628;p28"/>
              <p:cNvSpPr/>
              <p:nvPr/>
            </p:nvSpPr>
            <p:spPr>
              <a:xfrm>
                <a:off x="829525" y="3425300"/>
                <a:ext cx="595375" cy="331950"/>
              </a:xfrm>
              <a:custGeom>
                <a:avLst/>
                <a:gdLst/>
                <a:ahLst/>
                <a:cxnLst/>
                <a:rect l="l" t="t" r="r" b="b"/>
                <a:pathLst>
                  <a:path w="23815" h="13278" extrusionOk="0">
                    <a:moveTo>
                      <a:pt x="23699" y="211"/>
                    </a:moveTo>
                    <a:cubicBezTo>
                      <a:pt x="23119" y="348"/>
                      <a:pt x="21812" y="896"/>
                      <a:pt x="20379" y="1708"/>
                    </a:cubicBezTo>
                    <a:cubicBezTo>
                      <a:pt x="18946" y="2508"/>
                      <a:pt x="17555" y="3836"/>
                      <a:pt x="15975" y="4300"/>
                    </a:cubicBezTo>
                    <a:cubicBezTo>
                      <a:pt x="14394" y="4763"/>
                      <a:pt x="12266" y="4953"/>
                      <a:pt x="10991" y="5301"/>
                    </a:cubicBezTo>
                    <a:cubicBezTo>
                      <a:pt x="9726" y="5638"/>
                      <a:pt x="9547" y="6365"/>
                      <a:pt x="8325" y="6955"/>
                    </a:cubicBezTo>
                    <a:cubicBezTo>
                      <a:pt x="7092" y="7556"/>
                      <a:pt x="5269" y="7777"/>
                      <a:pt x="3825" y="7956"/>
                    </a:cubicBezTo>
                    <a:cubicBezTo>
                      <a:pt x="2371" y="8146"/>
                      <a:pt x="1792" y="8778"/>
                      <a:pt x="1381" y="10222"/>
                    </a:cubicBezTo>
                    <a:cubicBezTo>
                      <a:pt x="980" y="11676"/>
                      <a:pt x="348" y="13278"/>
                      <a:pt x="348" y="13278"/>
                    </a:cubicBezTo>
                    <a:lnTo>
                      <a:pt x="0" y="12782"/>
                    </a:lnTo>
                    <a:cubicBezTo>
                      <a:pt x="95" y="12508"/>
                      <a:pt x="169" y="12224"/>
                      <a:pt x="243" y="11981"/>
                    </a:cubicBezTo>
                    <a:cubicBezTo>
                      <a:pt x="738" y="9937"/>
                      <a:pt x="959" y="9084"/>
                      <a:pt x="959" y="9084"/>
                    </a:cubicBezTo>
                    <a:cubicBezTo>
                      <a:pt x="1254" y="6618"/>
                      <a:pt x="4120" y="6513"/>
                      <a:pt x="6565" y="6049"/>
                    </a:cubicBezTo>
                    <a:cubicBezTo>
                      <a:pt x="8999" y="5575"/>
                      <a:pt x="8146" y="4605"/>
                      <a:pt x="10516" y="4268"/>
                    </a:cubicBezTo>
                    <a:cubicBezTo>
                      <a:pt x="12887" y="3942"/>
                      <a:pt x="13414" y="4005"/>
                      <a:pt x="16175" y="3088"/>
                    </a:cubicBezTo>
                    <a:cubicBezTo>
                      <a:pt x="18946" y="2161"/>
                      <a:pt x="19336" y="1244"/>
                      <a:pt x="21380" y="517"/>
                    </a:cubicBezTo>
                    <a:cubicBezTo>
                      <a:pt x="21949" y="317"/>
                      <a:pt x="22497" y="138"/>
                      <a:pt x="23024" y="1"/>
                    </a:cubicBezTo>
                    <a:lnTo>
                      <a:pt x="23024" y="1"/>
                    </a:lnTo>
                    <a:cubicBezTo>
                      <a:pt x="23540" y="106"/>
                      <a:pt x="23814" y="190"/>
                      <a:pt x="23699" y="211"/>
                    </a:cubicBezTo>
                    <a:close/>
                  </a:path>
                </a:pathLst>
              </a:custGeom>
              <a:solidFill>
                <a:srgbClr val="FFFFFF">
                  <a:alpha val="6790"/>
                </a:srgbClr>
              </a:solidFill>
              <a:ln>
                <a:noFill/>
              </a:ln>
            </p:spPr>
            <p:txBody>
              <a:bodyPr spcFirstLastPara="1" wrap="square" lIns="91425" tIns="91425" rIns="91425" bIns="91425" anchor="ctr" anchorCtr="0">
                <a:noAutofit/>
              </a:bodyPr>
              <a:lstStyle/>
              <a:p>
                <a:endParaRPr/>
              </a:p>
            </p:txBody>
          </p:sp>
          <p:sp>
            <p:nvSpPr>
              <p:cNvPr id="1629" name="Google Shape;1629;p28"/>
              <p:cNvSpPr/>
              <p:nvPr/>
            </p:nvSpPr>
            <p:spPr>
              <a:xfrm>
                <a:off x="785800" y="3410550"/>
                <a:ext cx="689425" cy="456825"/>
              </a:xfrm>
              <a:custGeom>
                <a:avLst/>
                <a:gdLst/>
                <a:ahLst/>
                <a:cxnLst/>
                <a:rect l="l" t="t" r="r" b="b"/>
                <a:pathLst>
                  <a:path w="27577" h="18273" extrusionOk="0">
                    <a:moveTo>
                      <a:pt x="27471" y="369"/>
                    </a:moveTo>
                    <a:cubicBezTo>
                      <a:pt x="27102" y="0"/>
                      <a:pt x="25153" y="401"/>
                      <a:pt x="23108" y="1117"/>
                    </a:cubicBezTo>
                    <a:cubicBezTo>
                      <a:pt x="21075" y="1845"/>
                      <a:pt x="20674" y="2772"/>
                      <a:pt x="17913" y="3689"/>
                    </a:cubicBezTo>
                    <a:cubicBezTo>
                      <a:pt x="15142" y="4616"/>
                      <a:pt x="14615" y="4542"/>
                      <a:pt x="12244" y="4879"/>
                    </a:cubicBezTo>
                    <a:cubicBezTo>
                      <a:pt x="12181" y="4890"/>
                      <a:pt x="12097" y="4900"/>
                      <a:pt x="12034" y="4900"/>
                    </a:cubicBezTo>
                    <a:lnTo>
                      <a:pt x="12034" y="4900"/>
                    </a:lnTo>
                    <a:cubicBezTo>
                      <a:pt x="12034" y="4900"/>
                      <a:pt x="11201" y="5037"/>
                      <a:pt x="10400" y="4964"/>
                    </a:cubicBezTo>
                    <a:cubicBezTo>
                      <a:pt x="9599" y="4900"/>
                      <a:pt x="10390" y="5216"/>
                      <a:pt x="10885" y="5259"/>
                    </a:cubicBezTo>
                    <a:lnTo>
                      <a:pt x="10885" y="5259"/>
                    </a:lnTo>
                    <a:cubicBezTo>
                      <a:pt x="10095" y="5691"/>
                      <a:pt x="10063" y="6302"/>
                      <a:pt x="8293" y="6639"/>
                    </a:cubicBezTo>
                    <a:cubicBezTo>
                      <a:pt x="5859" y="7103"/>
                      <a:pt x="2982" y="7219"/>
                      <a:pt x="2698" y="9674"/>
                    </a:cubicBezTo>
                    <a:cubicBezTo>
                      <a:pt x="2698" y="9674"/>
                      <a:pt x="2455" y="10527"/>
                      <a:pt x="1970" y="12571"/>
                    </a:cubicBezTo>
                    <a:cubicBezTo>
                      <a:pt x="1486" y="14605"/>
                      <a:pt x="0" y="17324"/>
                      <a:pt x="453" y="18051"/>
                    </a:cubicBezTo>
                    <a:cubicBezTo>
                      <a:pt x="580" y="18230"/>
                      <a:pt x="695" y="18272"/>
                      <a:pt x="875" y="18188"/>
                    </a:cubicBezTo>
                    <a:cubicBezTo>
                      <a:pt x="769" y="17967"/>
                      <a:pt x="717" y="17661"/>
                      <a:pt x="843" y="17271"/>
                    </a:cubicBezTo>
                    <a:cubicBezTo>
                      <a:pt x="1170" y="16112"/>
                      <a:pt x="1897" y="14848"/>
                      <a:pt x="2424" y="12677"/>
                    </a:cubicBezTo>
                    <a:cubicBezTo>
                      <a:pt x="2950" y="10496"/>
                      <a:pt x="3130" y="8494"/>
                      <a:pt x="4436" y="8072"/>
                    </a:cubicBezTo>
                    <a:cubicBezTo>
                      <a:pt x="6038" y="7545"/>
                      <a:pt x="8672" y="7471"/>
                      <a:pt x="9905" y="6639"/>
                    </a:cubicBezTo>
                    <a:cubicBezTo>
                      <a:pt x="11127" y="5807"/>
                      <a:pt x="11443" y="5438"/>
                      <a:pt x="12645" y="5248"/>
                    </a:cubicBezTo>
                    <a:cubicBezTo>
                      <a:pt x="13857" y="5048"/>
                      <a:pt x="15448" y="4942"/>
                      <a:pt x="17977" y="4194"/>
                    </a:cubicBezTo>
                    <a:cubicBezTo>
                      <a:pt x="20506" y="3436"/>
                      <a:pt x="21507" y="2045"/>
                      <a:pt x="23077" y="1486"/>
                    </a:cubicBezTo>
                    <a:cubicBezTo>
                      <a:pt x="24626" y="938"/>
                      <a:pt x="26733" y="475"/>
                      <a:pt x="27060" y="527"/>
                    </a:cubicBezTo>
                    <a:cubicBezTo>
                      <a:pt x="27376" y="570"/>
                      <a:pt x="27523" y="717"/>
                      <a:pt x="27460" y="833"/>
                    </a:cubicBezTo>
                    <a:cubicBezTo>
                      <a:pt x="27576" y="622"/>
                      <a:pt x="27576" y="475"/>
                      <a:pt x="27471" y="369"/>
                    </a:cubicBezTo>
                    <a:close/>
                  </a:path>
                </a:pathLst>
              </a:custGeom>
              <a:solidFill>
                <a:srgbClr val="5A1517">
                  <a:alpha val="4520"/>
                </a:srgbClr>
              </a:solidFill>
              <a:ln>
                <a:noFill/>
              </a:ln>
            </p:spPr>
            <p:txBody>
              <a:bodyPr spcFirstLastPara="1" wrap="square" lIns="91425" tIns="91425" rIns="91425" bIns="91425" anchor="ctr" anchorCtr="0">
                <a:noAutofit/>
              </a:bodyPr>
              <a:lstStyle/>
              <a:p>
                <a:endParaRPr/>
              </a:p>
            </p:txBody>
          </p:sp>
          <p:sp>
            <p:nvSpPr>
              <p:cNvPr id="1630" name="Google Shape;1630;p28"/>
              <p:cNvSpPr/>
              <p:nvPr/>
            </p:nvSpPr>
            <p:spPr>
              <a:xfrm>
                <a:off x="751800" y="3358650"/>
                <a:ext cx="370675" cy="336425"/>
              </a:xfrm>
              <a:custGeom>
                <a:avLst/>
                <a:gdLst/>
                <a:ahLst/>
                <a:cxnLst/>
                <a:rect l="l" t="t" r="r" b="b"/>
                <a:pathLst>
                  <a:path w="14827" h="13457" extrusionOk="0">
                    <a:moveTo>
                      <a:pt x="10833" y="159"/>
                    </a:moveTo>
                    <a:cubicBezTo>
                      <a:pt x="11971" y="211"/>
                      <a:pt x="13636" y="717"/>
                      <a:pt x="14110" y="1571"/>
                    </a:cubicBezTo>
                    <a:cubicBezTo>
                      <a:pt x="14500" y="2298"/>
                      <a:pt x="14827" y="4258"/>
                      <a:pt x="10791" y="5238"/>
                    </a:cubicBezTo>
                    <a:cubicBezTo>
                      <a:pt x="7261" y="6081"/>
                      <a:pt x="4732" y="6839"/>
                      <a:pt x="3330" y="9948"/>
                    </a:cubicBezTo>
                    <a:cubicBezTo>
                      <a:pt x="2171" y="12498"/>
                      <a:pt x="1139" y="13457"/>
                      <a:pt x="738" y="12108"/>
                    </a:cubicBezTo>
                    <a:cubicBezTo>
                      <a:pt x="464" y="11191"/>
                      <a:pt x="1" y="6017"/>
                      <a:pt x="3362" y="2814"/>
                    </a:cubicBezTo>
                    <a:cubicBezTo>
                      <a:pt x="4879" y="1328"/>
                      <a:pt x="7366" y="1"/>
                      <a:pt x="10833" y="159"/>
                    </a:cubicBezTo>
                    <a:close/>
                  </a:path>
                </a:pathLst>
              </a:custGeom>
              <a:solidFill>
                <a:srgbClr val="FFFFFF">
                  <a:alpha val="6790"/>
                </a:srgbClr>
              </a:solidFill>
              <a:ln>
                <a:noFill/>
              </a:ln>
            </p:spPr>
            <p:txBody>
              <a:bodyPr spcFirstLastPara="1" wrap="square" lIns="91425" tIns="91425" rIns="91425" bIns="91425" anchor="ctr" anchorCtr="0">
                <a:noAutofit/>
              </a:bodyPr>
              <a:lstStyle/>
              <a:p>
                <a:endParaRPr/>
              </a:p>
            </p:txBody>
          </p:sp>
          <p:sp>
            <p:nvSpPr>
              <p:cNvPr id="1631" name="Google Shape;1631;p28"/>
              <p:cNvSpPr/>
              <p:nvPr/>
            </p:nvSpPr>
            <p:spPr>
              <a:xfrm>
                <a:off x="782100" y="3365500"/>
                <a:ext cx="311150" cy="212625"/>
              </a:xfrm>
              <a:custGeom>
                <a:avLst/>
                <a:gdLst/>
                <a:ahLst/>
                <a:cxnLst/>
                <a:rect l="l" t="t" r="r" b="b"/>
                <a:pathLst>
                  <a:path w="12446" h="8505" extrusionOk="0">
                    <a:moveTo>
                      <a:pt x="9221" y="53"/>
                    </a:moveTo>
                    <a:cubicBezTo>
                      <a:pt x="10590" y="1"/>
                      <a:pt x="12013" y="422"/>
                      <a:pt x="12255" y="1360"/>
                    </a:cubicBezTo>
                    <a:cubicBezTo>
                      <a:pt x="12392" y="1961"/>
                      <a:pt x="12445" y="3278"/>
                      <a:pt x="9537" y="3973"/>
                    </a:cubicBezTo>
                    <a:cubicBezTo>
                      <a:pt x="7008" y="4584"/>
                      <a:pt x="4700" y="4922"/>
                      <a:pt x="3278" y="6892"/>
                    </a:cubicBezTo>
                    <a:cubicBezTo>
                      <a:pt x="2097" y="8504"/>
                      <a:pt x="570" y="7956"/>
                      <a:pt x="274" y="6997"/>
                    </a:cubicBezTo>
                    <a:cubicBezTo>
                      <a:pt x="0" y="6017"/>
                      <a:pt x="1412" y="359"/>
                      <a:pt x="9221" y="53"/>
                    </a:cubicBezTo>
                    <a:close/>
                  </a:path>
                </a:pathLst>
              </a:custGeom>
              <a:solidFill>
                <a:srgbClr val="FFFFFF">
                  <a:alpha val="6790"/>
                </a:srgbClr>
              </a:solidFill>
              <a:ln>
                <a:noFill/>
              </a:ln>
            </p:spPr>
            <p:txBody>
              <a:bodyPr spcFirstLastPara="1" wrap="square" lIns="91425" tIns="91425" rIns="91425" bIns="91425" anchor="ctr" anchorCtr="0">
                <a:noAutofit/>
              </a:bodyPr>
              <a:lstStyle/>
              <a:p>
                <a:endParaRPr/>
              </a:p>
            </p:txBody>
          </p:sp>
          <p:sp>
            <p:nvSpPr>
              <p:cNvPr id="1632" name="Google Shape;1632;p28"/>
              <p:cNvSpPr/>
              <p:nvPr/>
            </p:nvSpPr>
            <p:spPr>
              <a:xfrm>
                <a:off x="811075" y="3374975"/>
                <a:ext cx="253700" cy="173375"/>
              </a:xfrm>
              <a:custGeom>
                <a:avLst/>
                <a:gdLst/>
                <a:ahLst/>
                <a:cxnLst/>
                <a:rect l="l" t="t" r="r" b="b"/>
                <a:pathLst>
                  <a:path w="10148" h="6935" extrusionOk="0">
                    <a:moveTo>
                      <a:pt x="7514" y="43"/>
                    </a:moveTo>
                    <a:cubicBezTo>
                      <a:pt x="8631" y="1"/>
                      <a:pt x="9790" y="349"/>
                      <a:pt x="9969" y="1107"/>
                    </a:cubicBezTo>
                    <a:cubicBezTo>
                      <a:pt x="10095" y="1592"/>
                      <a:pt x="10148" y="2677"/>
                      <a:pt x="7756" y="3246"/>
                    </a:cubicBezTo>
                    <a:cubicBezTo>
                      <a:pt x="5691" y="3742"/>
                      <a:pt x="3815" y="4016"/>
                      <a:pt x="2667" y="5617"/>
                    </a:cubicBezTo>
                    <a:cubicBezTo>
                      <a:pt x="1697" y="6934"/>
                      <a:pt x="443" y="6481"/>
                      <a:pt x="222" y="5691"/>
                    </a:cubicBezTo>
                    <a:cubicBezTo>
                      <a:pt x="1" y="4901"/>
                      <a:pt x="1160" y="296"/>
                      <a:pt x="7514" y="43"/>
                    </a:cubicBezTo>
                    <a:close/>
                  </a:path>
                </a:pathLst>
              </a:custGeom>
              <a:solidFill>
                <a:srgbClr val="FFFFFF">
                  <a:alpha val="6790"/>
                </a:srgbClr>
              </a:solidFill>
              <a:ln>
                <a:noFill/>
              </a:ln>
            </p:spPr>
            <p:txBody>
              <a:bodyPr spcFirstLastPara="1" wrap="square" lIns="91425" tIns="91425" rIns="91425" bIns="91425" anchor="ctr" anchorCtr="0">
                <a:noAutofit/>
              </a:bodyPr>
              <a:lstStyle/>
              <a:p>
                <a:endParaRPr/>
              </a:p>
            </p:txBody>
          </p:sp>
          <p:sp>
            <p:nvSpPr>
              <p:cNvPr id="1633" name="Google Shape;1633;p28"/>
              <p:cNvSpPr/>
              <p:nvPr/>
            </p:nvSpPr>
            <p:spPr>
              <a:xfrm>
                <a:off x="1127450" y="3391050"/>
                <a:ext cx="198925" cy="80125"/>
              </a:xfrm>
              <a:custGeom>
                <a:avLst/>
                <a:gdLst/>
                <a:ahLst/>
                <a:cxnLst/>
                <a:rect l="l" t="t" r="r" b="b"/>
                <a:pathLst>
                  <a:path w="7957" h="3205" extrusionOk="0">
                    <a:moveTo>
                      <a:pt x="3152" y="43"/>
                    </a:moveTo>
                    <a:cubicBezTo>
                      <a:pt x="1866" y="1"/>
                      <a:pt x="1" y="348"/>
                      <a:pt x="96" y="1845"/>
                    </a:cubicBezTo>
                    <a:cubicBezTo>
                      <a:pt x="159" y="2951"/>
                      <a:pt x="2203" y="3204"/>
                      <a:pt x="3499" y="3004"/>
                    </a:cubicBezTo>
                    <a:cubicBezTo>
                      <a:pt x="5533" y="2688"/>
                      <a:pt x="6523" y="2087"/>
                      <a:pt x="7103" y="1739"/>
                    </a:cubicBezTo>
                    <a:cubicBezTo>
                      <a:pt x="7957" y="1244"/>
                      <a:pt x="7609" y="443"/>
                      <a:pt x="6344" y="422"/>
                    </a:cubicBezTo>
                    <a:cubicBezTo>
                      <a:pt x="5259" y="412"/>
                      <a:pt x="3858" y="75"/>
                      <a:pt x="3152" y="43"/>
                    </a:cubicBezTo>
                    <a:close/>
                  </a:path>
                </a:pathLst>
              </a:custGeom>
              <a:solidFill>
                <a:srgbClr val="FFFFFF">
                  <a:alpha val="6790"/>
                </a:srgbClr>
              </a:solidFill>
              <a:ln>
                <a:noFill/>
              </a:ln>
            </p:spPr>
            <p:txBody>
              <a:bodyPr spcFirstLastPara="1" wrap="square" lIns="91425" tIns="91425" rIns="91425" bIns="91425" anchor="ctr" anchorCtr="0">
                <a:noAutofit/>
              </a:bodyPr>
              <a:lstStyle/>
              <a:p>
                <a:endParaRPr/>
              </a:p>
            </p:txBody>
          </p:sp>
          <p:sp>
            <p:nvSpPr>
              <p:cNvPr id="1634" name="Google Shape;1634;p28"/>
              <p:cNvSpPr/>
              <p:nvPr/>
            </p:nvSpPr>
            <p:spPr>
              <a:xfrm>
                <a:off x="1137475" y="3395525"/>
                <a:ext cx="167825" cy="64850"/>
              </a:xfrm>
              <a:custGeom>
                <a:avLst/>
                <a:gdLst/>
                <a:ahLst/>
                <a:cxnLst/>
                <a:rect l="l" t="t" r="r" b="b"/>
                <a:pathLst>
                  <a:path w="6713" h="2594" extrusionOk="0">
                    <a:moveTo>
                      <a:pt x="2751" y="22"/>
                    </a:moveTo>
                    <a:cubicBezTo>
                      <a:pt x="1655" y="1"/>
                      <a:pt x="0" y="317"/>
                      <a:pt x="127" y="1487"/>
                    </a:cubicBezTo>
                    <a:cubicBezTo>
                      <a:pt x="232" y="2382"/>
                      <a:pt x="1971" y="2593"/>
                      <a:pt x="3024" y="2435"/>
                    </a:cubicBezTo>
                    <a:cubicBezTo>
                      <a:pt x="4689" y="2182"/>
                      <a:pt x="5490" y="1687"/>
                      <a:pt x="5964" y="1402"/>
                    </a:cubicBezTo>
                    <a:cubicBezTo>
                      <a:pt x="6660" y="1002"/>
                      <a:pt x="6713" y="338"/>
                      <a:pt x="5343" y="338"/>
                    </a:cubicBezTo>
                    <a:cubicBezTo>
                      <a:pt x="4468" y="338"/>
                      <a:pt x="3762" y="54"/>
                      <a:pt x="2751" y="22"/>
                    </a:cubicBezTo>
                    <a:close/>
                  </a:path>
                </a:pathLst>
              </a:custGeom>
              <a:solidFill>
                <a:srgbClr val="FFFFFF">
                  <a:alpha val="6790"/>
                </a:srgbClr>
              </a:solidFill>
              <a:ln>
                <a:noFill/>
              </a:ln>
            </p:spPr>
            <p:txBody>
              <a:bodyPr spcFirstLastPara="1" wrap="square" lIns="91425" tIns="91425" rIns="91425" bIns="91425" anchor="ctr" anchorCtr="0">
                <a:noAutofit/>
              </a:bodyPr>
              <a:lstStyle/>
              <a:p>
                <a:endParaRPr/>
              </a:p>
            </p:txBody>
          </p:sp>
          <p:sp>
            <p:nvSpPr>
              <p:cNvPr id="1635" name="Google Shape;1635;p28"/>
              <p:cNvSpPr/>
              <p:nvPr/>
            </p:nvSpPr>
            <p:spPr>
              <a:xfrm>
                <a:off x="1316875" y="3384475"/>
                <a:ext cx="151500" cy="50075"/>
              </a:xfrm>
              <a:custGeom>
                <a:avLst/>
                <a:gdLst/>
                <a:ahLst/>
                <a:cxnLst/>
                <a:rect l="l" t="t" r="r" b="b"/>
                <a:pathLst>
                  <a:path w="6060" h="2003" extrusionOk="0">
                    <a:moveTo>
                      <a:pt x="1296" y="611"/>
                    </a:moveTo>
                    <a:cubicBezTo>
                      <a:pt x="991" y="675"/>
                      <a:pt x="0" y="885"/>
                      <a:pt x="358" y="1444"/>
                    </a:cubicBezTo>
                    <a:cubicBezTo>
                      <a:pt x="727" y="2002"/>
                      <a:pt x="2540" y="1086"/>
                      <a:pt x="3857" y="970"/>
                    </a:cubicBezTo>
                    <a:cubicBezTo>
                      <a:pt x="5174" y="843"/>
                      <a:pt x="5754" y="1233"/>
                      <a:pt x="5901" y="970"/>
                    </a:cubicBezTo>
                    <a:cubicBezTo>
                      <a:pt x="6059" y="706"/>
                      <a:pt x="4373" y="0"/>
                      <a:pt x="1296" y="611"/>
                    </a:cubicBezTo>
                    <a:close/>
                  </a:path>
                </a:pathLst>
              </a:custGeom>
              <a:solidFill>
                <a:srgbClr val="FFFFFF">
                  <a:alpha val="6790"/>
                </a:srgbClr>
              </a:solidFill>
              <a:ln>
                <a:noFill/>
              </a:ln>
            </p:spPr>
            <p:txBody>
              <a:bodyPr spcFirstLastPara="1" wrap="square" lIns="91425" tIns="91425" rIns="91425" bIns="91425" anchor="ctr" anchorCtr="0">
                <a:noAutofit/>
              </a:bodyPr>
              <a:lstStyle/>
              <a:p>
                <a:endParaRPr/>
              </a:p>
            </p:txBody>
          </p:sp>
          <p:sp>
            <p:nvSpPr>
              <p:cNvPr id="1636" name="Google Shape;1636;p28"/>
              <p:cNvSpPr/>
              <p:nvPr/>
            </p:nvSpPr>
            <p:spPr>
              <a:xfrm>
                <a:off x="1325025" y="3388150"/>
                <a:ext cx="130425" cy="36125"/>
              </a:xfrm>
              <a:custGeom>
                <a:avLst/>
                <a:gdLst/>
                <a:ahLst/>
                <a:cxnLst/>
                <a:rect l="l" t="t" r="r" b="b"/>
                <a:pathLst>
                  <a:path w="5217" h="1445" extrusionOk="0">
                    <a:moveTo>
                      <a:pt x="686" y="644"/>
                    </a:moveTo>
                    <a:cubicBezTo>
                      <a:pt x="686" y="644"/>
                      <a:pt x="1" y="854"/>
                      <a:pt x="127" y="1149"/>
                    </a:cubicBezTo>
                    <a:cubicBezTo>
                      <a:pt x="243" y="1444"/>
                      <a:pt x="1687" y="991"/>
                      <a:pt x="2424" y="844"/>
                    </a:cubicBezTo>
                    <a:cubicBezTo>
                      <a:pt x="3573" y="612"/>
                      <a:pt x="4953" y="717"/>
                      <a:pt x="5038" y="623"/>
                    </a:cubicBezTo>
                    <a:cubicBezTo>
                      <a:pt x="5217" y="380"/>
                      <a:pt x="2846" y="1"/>
                      <a:pt x="686" y="644"/>
                    </a:cubicBezTo>
                    <a:close/>
                  </a:path>
                </a:pathLst>
              </a:custGeom>
              <a:solidFill>
                <a:srgbClr val="FFFFFF">
                  <a:alpha val="6790"/>
                </a:srgbClr>
              </a:solidFill>
              <a:ln>
                <a:noFill/>
              </a:ln>
            </p:spPr>
            <p:txBody>
              <a:bodyPr spcFirstLastPara="1" wrap="square" lIns="91425" tIns="91425" rIns="91425" bIns="91425" anchor="ctr" anchorCtr="0">
                <a:noAutofit/>
              </a:bodyPr>
              <a:lstStyle/>
              <a:p>
                <a:endParaRPr/>
              </a:p>
            </p:txBody>
          </p:sp>
          <p:sp>
            <p:nvSpPr>
              <p:cNvPr id="1637" name="Google Shape;1637;p28"/>
              <p:cNvSpPr/>
              <p:nvPr/>
            </p:nvSpPr>
            <p:spPr>
              <a:xfrm>
                <a:off x="936200" y="3461925"/>
                <a:ext cx="478425" cy="360650"/>
              </a:xfrm>
              <a:custGeom>
                <a:avLst/>
                <a:gdLst/>
                <a:ahLst/>
                <a:cxnLst/>
                <a:rect l="l" t="t" r="r" b="b"/>
                <a:pathLst>
                  <a:path w="19137" h="14426" extrusionOk="0">
                    <a:moveTo>
                      <a:pt x="18704" y="264"/>
                    </a:moveTo>
                    <a:cubicBezTo>
                      <a:pt x="18557" y="306"/>
                      <a:pt x="17819" y="748"/>
                      <a:pt x="17240" y="2044"/>
                    </a:cubicBezTo>
                    <a:cubicBezTo>
                      <a:pt x="16471" y="3752"/>
                      <a:pt x="15659" y="4595"/>
                      <a:pt x="14268" y="5596"/>
                    </a:cubicBezTo>
                    <a:cubicBezTo>
                      <a:pt x="12867" y="6597"/>
                      <a:pt x="11866" y="6892"/>
                      <a:pt x="11075" y="8072"/>
                    </a:cubicBezTo>
                    <a:cubicBezTo>
                      <a:pt x="10812" y="8472"/>
                      <a:pt x="10285" y="9484"/>
                      <a:pt x="9969" y="10590"/>
                    </a:cubicBezTo>
                    <a:cubicBezTo>
                      <a:pt x="9800" y="11170"/>
                      <a:pt x="9516" y="11644"/>
                      <a:pt x="9516" y="11644"/>
                    </a:cubicBezTo>
                    <a:cubicBezTo>
                      <a:pt x="9527" y="12181"/>
                      <a:pt x="10222" y="14226"/>
                      <a:pt x="10222" y="14226"/>
                    </a:cubicBezTo>
                    <a:lnTo>
                      <a:pt x="9790" y="14341"/>
                    </a:lnTo>
                    <a:lnTo>
                      <a:pt x="9495" y="14426"/>
                    </a:lnTo>
                    <a:cubicBezTo>
                      <a:pt x="9495" y="14426"/>
                      <a:pt x="9000" y="12329"/>
                      <a:pt x="8684" y="11602"/>
                    </a:cubicBezTo>
                    <a:cubicBezTo>
                      <a:pt x="8367" y="10885"/>
                      <a:pt x="7693" y="10548"/>
                      <a:pt x="6861" y="10538"/>
                    </a:cubicBezTo>
                    <a:cubicBezTo>
                      <a:pt x="6049" y="10527"/>
                      <a:pt x="5944" y="10675"/>
                      <a:pt x="5069" y="10991"/>
                    </a:cubicBezTo>
                    <a:cubicBezTo>
                      <a:pt x="4216" y="11307"/>
                      <a:pt x="2972" y="11676"/>
                      <a:pt x="1255" y="10221"/>
                    </a:cubicBezTo>
                    <a:cubicBezTo>
                      <a:pt x="1" y="9168"/>
                      <a:pt x="117" y="8040"/>
                      <a:pt x="749" y="7545"/>
                    </a:cubicBezTo>
                    <a:lnTo>
                      <a:pt x="749" y="7545"/>
                    </a:lnTo>
                    <a:cubicBezTo>
                      <a:pt x="1002" y="7355"/>
                      <a:pt x="1318" y="7260"/>
                      <a:pt x="1676" y="7303"/>
                    </a:cubicBezTo>
                    <a:cubicBezTo>
                      <a:pt x="2941" y="7440"/>
                      <a:pt x="3067" y="8367"/>
                      <a:pt x="3383" y="8778"/>
                    </a:cubicBezTo>
                    <a:cubicBezTo>
                      <a:pt x="3699" y="9178"/>
                      <a:pt x="4068" y="8788"/>
                      <a:pt x="5259" y="8904"/>
                    </a:cubicBezTo>
                    <a:cubicBezTo>
                      <a:pt x="6429" y="9010"/>
                      <a:pt x="6112" y="9410"/>
                      <a:pt x="7556" y="9842"/>
                    </a:cubicBezTo>
                    <a:cubicBezTo>
                      <a:pt x="8525" y="10127"/>
                      <a:pt x="9052" y="11107"/>
                      <a:pt x="9052" y="11107"/>
                    </a:cubicBezTo>
                    <a:cubicBezTo>
                      <a:pt x="9548" y="10738"/>
                      <a:pt x="9990" y="8546"/>
                      <a:pt x="10917" y="7545"/>
                    </a:cubicBezTo>
                    <a:cubicBezTo>
                      <a:pt x="12182" y="6207"/>
                      <a:pt x="13341" y="6007"/>
                      <a:pt x="15090" y="4531"/>
                    </a:cubicBezTo>
                    <a:cubicBezTo>
                      <a:pt x="16650" y="3225"/>
                      <a:pt x="16608" y="2687"/>
                      <a:pt x="17377" y="1423"/>
                    </a:cubicBezTo>
                    <a:cubicBezTo>
                      <a:pt x="18230" y="0"/>
                      <a:pt x="19137" y="148"/>
                      <a:pt x="18704" y="264"/>
                    </a:cubicBezTo>
                    <a:close/>
                  </a:path>
                </a:pathLst>
              </a:custGeom>
              <a:gradFill>
                <a:gsLst>
                  <a:gs pos="0">
                    <a:schemeClr val="lt2"/>
                  </a:gs>
                  <a:gs pos="80000">
                    <a:schemeClr val="lt2"/>
                  </a:gs>
                  <a:gs pos="100000">
                    <a:schemeClr val="accent1"/>
                  </a:gs>
                </a:gsLst>
                <a:lin ang="5400012" scaled="0"/>
              </a:gradFill>
              <a:ln>
                <a:noFill/>
              </a:ln>
            </p:spPr>
            <p:txBody>
              <a:bodyPr spcFirstLastPara="1" wrap="square" lIns="91425" tIns="91425" rIns="91425" bIns="91425" anchor="ctr" anchorCtr="0">
                <a:noAutofit/>
              </a:bodyPr>
              <a:lstStyle/>
              <a:p>
                <a:endParaRPr/>
              </a:p>
            </p:txBody>
          </p:sp>
          <p:sp>
            <p:nvSpPr>
              <p:cNvPr id="1638" name="Google Shape;1638;p28"/>
              <p:cNvSpPr/>
              <p:nvPr/>
            </p:nvSpPr>
            <p:spPr>
              <a:xfrm>
                <a:off x="939100" y="3650800"/>
                <a:ext cx="241850" cy="172050"/>
              </a:xfrm>
              <a:custGeom>
                <a:avLst/>
                <a:gdLst/>
                <a:ahLst/>
                <a:cxnLst/>
                <a:rect l="l" t="t" r="r" b="b"/>
                <a:pathLst>
                  <a:path w="9674" h="6882" extrusionOk="0">
                    <a:moveTo>
                      <a:pt x="9674" y="6808"/>
                    </a:moveTo>
                    <a:lnTo>
                      <a:pt x="9537" y="6839"/>
                    </a:lnTo>
                    <a:lnTo>
                      <a:pt x="9379" y="6881"/>
                    </a:lnTo>
                    <a:cubicBezTo>
                      <a:pt x="9379" y="6881"/>
                      <a:pt x="8884" y="4784"/>
                      <a:pt x="8568" y="4068"/>
                    </a:cubicBezTo>
                    <a:cubicBezTo>
                      <a:pt x="8251" y="3341"/>
                      <a:pt x="7577" y="3014"/>
                      <a:pt x="6745" y="2993"/>
                    </a:cubicBezTo>
                    <a:cubicBezTo>
                      <a:pt x="5933" y="2983"/>
                      <a:pt x="5828" y="3130"/>
                      <a:pt x="4953" y="3446"/>
                    </a:cubicBezTo>
                    <a:cubicBezTo>
                      <a:pt x="4100" y="3762"/>
                      <a:pt x="2867" y="4131"/>
                      <a:pt x="1139" y="2677"/>
                    </a:cubicBezTo>
                    <a:cubicBezTo>
                      <a:pt x="138" y="1834"/>
                      <a:pt x="1" y="938"/>
                      <a:pt x="338" y="359"/>
                    </a:cubicBezTo>
                    <a:cubicBezTo>
                      <a:pt x="412" y="232"/>
                      <a:pt x="517" y="95"/>
                      <a:pt x="633" y="0"/>
                    </a:cubicBezTo>
                    <a:cubicBezTo>
                      <a:pt x="612" y="53"/>
                      <a:pt x="475" y="1054"/>
                      <a:pt x="1950" y="2055"/>
                    </a:cubicBezTo>
                    <a:cubicBezTo>
                      <a:pt x="2835" y="2656"/>
                      <a:pt x="3573" y="2814"/>
                      <a:pt x="4469" y="2614"/>
                    </a:cubicBezTo>
                    <a:cubicBezTo>
                      <a:pt x="5375" y="2414"/>
                      <a:pt x="5975" y="2182"/>
                      <a:pt x="7219" y="2666"/>
                    </a:cubicBezTo>
                    <a:cubicBezTo>
                      <a:pt x="8473" y="3151"/>
                      <a:pt x="8536" y="3425"/>
                      <a:pt x="8905" y="4184"/>
                    </a:cubicBezTo>
                    <a:cubicBezTo>
                      <a:pt x="9274" y="4932"/>
                      <a:pt x="9632" y="6576"/>
                      <a:pt x="9632" y="6576"/>
                    </a:cubicBezTo>
                    <a:close/>
                  </a:path>
                </a:pathLst>
              </a:custGeom>
              <a:solidFill>
                <a:srgbClr val="5A1517">
                  <a:alpha val="4520"/>
                </a:srgbClr>
              </a:solidFill>
              <a:ln>
                <a:noFill/>
              </a:ln>
            </p:spPr>
            <p:txBody>
              <a:bodyPr spcFirstLastPara="1" wrap="square" lIns="91425" tIns="91425" rIns="91425" bIns="91425" anchor="ctr" anchorCtr="0">
                <a:noAutofit/>
              </a:bodyPr>
              <a:lstStyle/>
              <a:p>
                <a:endParaRPr/>
              </a:p>
            </p:txBody>
          </p:sp>
          <p:sp>
            <p:nvSpPr>
              <p:cNvPr id="1639" name="Google Shape;1639;p28"/>
              <p:cNvSpPr/>
              <p:nvPr/>
            </p:nvSpPr>
            <p:spPr>
              <a:xfrm>
                <a:off x="938850" y="3659750"/>
                <a:ext cx="238425" cy="163100"/>
              </a:xfrm>
              <a:custGeom>
                <a:avLst/>
                <a:gdLst/>
                <a:ahLst/>
                <a:cxnLst/>
                <a:rect l="l" t="t" r="r" b="b"/>
                <a:pathLst>
                  <a:path w="9537" h="6524" extrusionOk="0">
                    <a:moveTo>
                      <a:pt x="9536" y="6481"/>
                    </a:moveTo>
                    <a:lnTo>
                      <a:pt x="9378" y="6523"/>
                    </a:lnTo>
                    <a:cubicBezTo>
                      <a:pt x="9378" y="6523"/>
                      <a:pt x="8883" y="4426"/>
                      <a:pt x="8567" y="3710"/>
                    </a:cubicBezTo>
                    <a:cubicBezTo>
                      <a:pt x="8251" y="2983"/>
                      <a:pt x="7576" y="2656"/>
                      <a:pt x="6744" y="2635"/>
                    </a:cubicBezTo>
                    <a:cubicBezTo>
                      <a:pt x="5933" y="2625"/>
                      <a:pt x="5827" y="2772"/>
                      <a:pt x="4953" y="3088"/>
                    </a:cubicBezTo>
                    <a:cubicBezTo>
                      <a:pt x="4099" y="3404"/>
                      <a:pt x="2856" y="3773"/>
                      <a:pt x="1138" y="2319"/>
                    </a:cubicBezTo>
                    <a:cubicBezTo>
                      <a:pt x="137" y="1476"/>
                      <a:pt x="0" y="580"/>
                      <a:pt x="327" y="1"/>
                    </a:cubicBezTo>
                    <a:lnTo>
                      <a:pt x="327" y="1"/>
                    </a:lnTo>
                    <a:cubicBezTo>
                      <a:pt x="327" y="1"/>
                      <a:pt x="169" y="1213"/>
                      <a:pt x="1676" y="2161"/>
                    </a:cubicBezTo>
                    <a:cubicBezTo>
                      <a:pt x="3172" y="3109"/>
                      <a:pt x="4089" y="2951"/>
                      <a:pt x="4457" y="2846"/>
                    </a:cubicBezTo>
                    <a:cubicBezTo>
                      <a:pt x="4826" y="2740"/>
                      <a:pt x="5912" y="2319"/>
                      <a:pt x="6828" y="2424"/>
                    </a:cubicBezTo>
                    <a:cubicBezTo>
                      <a:pt x="7735" y="2530"/>
                      <a:pt x="8314" y="3014"/>
                      <a:pt x="8546" y="3468"/>
                    </a:cubicBezTo>
                    <a:cubicBezTo>
                      <a:pt x="8799" y="3910"/>
                      <a:pt x="9231" y="5122"/>
                      <a:pt x="9515" y="6471"/>
                    </a:cubicBezTo>
                    <a:cubicBezTo>
                      <a:pt x="9536" y="6460"/>
                      <a:pt x="9536" y="6471"/>
                      <a:pt x="9536" y="6481"/>
                    </a:cubicBezTo>
                    <a:close/>
                  </a:path>
                </a:pathLst>
              </a:custGeom>
              <a:solidFill>
                <a:srgbClr val="5A1517">
                  <a:alpha val="4520"/>
                </a:srgbClr>
              </a:solidFill>
              <a:ln>
                <a:noFill/>
              </a:ln>
            </p:spPr>
            <p:txBody>
              <a:bodyPr spcFirstLastPara="1" wrap="square" lIns="91425" tIns="91425" rIns="91425" bIns="91425" anchor="ctr" anchorCtr="0">
                <a:noAutofit/>
              </a:bodyPr>
              <a:lstStyle/>
              <a:p>
                <a:endParaRPr/>
              </a:p>
            </p:txBody>
          </p:sp>
          <p:sp>
            <p:nvSpPr>
              <p:cNvPr id="1640" name="Google Shape;1640;p28"/>
              <p:cNvSpPr/>
              <p:nvPr/>
            </p:nvSpPr>
            <p:spPr>
              <a:xfrm>
                <a:off x="1173300" y="3813075"/>
                <a:ext cx="19250" cy="14775"/>
              </a:xfrm>
              <a:custGeom>
                <a:avLst/>
                <a:gdLst/>
                <a:ahLst/>
                <a:cxnLst/>
                <a:rect l="l" t="t" r="r" b="b"/>
                <a:pathLst>
                  <a:path w="770" h="591" extrusionOk="0">
                    <a:moveTo>
                      <a:pt x="727" y="190"/>
                    </a:moveTo>
                    <a:cubicBezTo>
                      <a:pt x="727" y="190"/>
                      <a:pt x="675" y="0"/>
                      <a:pt x="327" y="74"/>
                    </a:cubicBezTo>
                    <a:cubicBezTo>
                      <a:pt x="11" y="137"/>
                      <a:pt x="0" y="338"/>
                      <a:pt x="0" y="390"/>
                    </a:cubicBezTo>
                    <a:cubicBezTo>
                      <a:pt x="11" y="443"/>
                      <a:pt x="85" y="591"/>
                      <a:pt x="369" y="527"/>
                    </a:cubicBezTo>
                    <a:cubicBezTo>
                      <a:pt x="675" y="454"/>
                      <a:pt x="770" y="338"/>
                      <a:pt x="727" y="190"/>
                    </a:cubicBezTo>
                    <a:close/>
                  </a:path>
                </a:pathLst>
              </a:custGeom>
              <a:solidFill>
                <a:schemeClr val="lt2"/>
              </a:solidFill>
              <a:ln>
                <a:noFill/>
              </a:ln>
            </p:spPr>
            <p:txBody>
              <a:bodyPr spcFirstLastPara="1" wrap="square" lIns="91425" tIns="91425" rIns="91425" bIns="91425" anchor="ctr" anchorCtr="0">
                <a:noAutofit/>
              </a:bodyPr>
              <a:lstStyle/>
              <a:p>
                <a:endParaRPr/>
              </a:p>
            </p:txBody>
          </p:sp>
          <p:sp>
            <p:nvSpPr>
              <p:cNvPr id="1641" name="Google Shape;1641;p28"/>
              <p:cNvSpPr/>
              <p:nvPr/>
            </p:nvSpPr>
            <p:spPr>
              <a:xfrm>
                <a:off x="1174350" y="3813875"/>
                <a:ext cx="16625" cy="12925"/>
              </a:xfrm>
              <a:custGeom>
                <a:avLst/>
                <a:gdLst/>
                <a:ahLst/>
                <a:cxnLst/>
                <a:rect l="l" t="t" r="r" b="b"/>
                <a:pathLst>
                  <a:path w="665" h="517" extrusionOk="0">
                    <a:moveTo>
                      <a:pt x="633" y="179"/>
                    </a:moveTo>
                    <a:cubicBezTo>
                      <a:pt x="633" y="179"/>
                      <a:pt x="591" y="0"/>
                      <a:pt x="285" y="74"/>
                    </a:cubicBezTo>
                    <a:cubicBezTo>
                      <a:pt x="22" y="126"/>
                      <a:pt x="1" y="306"/>
                      <a:pt x="11" y="348"/>
                    </a:cubicBezTo>
                    <a:cubicBezTo>
                      <a:pt x="22" y="400"/>
                      <a:pt x="74" y="516"/>
                      <a:pt x="327" y="453"/>
                    </a:cubicBezTo>
                    <a:cubicBezTo>
                      <a:pt x="591" y="400"/>
                      <a:pt x="664" y="295"/>
                      <a:pt x="633" y="179"/>
                    </a:cubicBezTo>
                    <a:close/>
                  </a:path>
                </a:pathLst>
              </a:custGeom>
              <a:solidFill>
                <a:srgbClr val="5A1517">
                  <a:alpha val="4520"/>
                </a:srgbClr>
              </a:solidFill>
              <a:ln>
                <a:noFill/>
              </a:ln>
            </p:spPr>
            <p:txBody>
              <a:bodyPr spcFirstLastPara="1" wrap="square" lIns="91425" tIns="91425" rIns="91425" bIns="91425" anchor="ctr" anchorCtr="0">
                <a:noAutofit/>
              </a:bodyPr>
              <a:lstStyle/>
              <a:p>
                <a:endParaRPr/>
              </a:p>
            </p:txBody>
          </p:sp>
          <p:sp>
            <p:nvSpPr>
              <p:cNvPr id="1642" name="Google Shape;1642;p28"/>
              <p:cNvSpPr/>
              <p:nvPr/>
            </p:nvSpPr>
            <p:spPr>
              <a:xfrm>
                <a:off x="962025" y="3645275"/>
                <a:ext cx="125425" cy="69575"/>
              </a:xfrm>
              <a:custGeom>
                <a:avLst/>
                <a:gdLst/>
                <a:ahLst/>
                <a:cxnLst/>
                <a:rect l="l" t="t" r="r" b="b"/>
                <a:pathLst>
                  <a:path w="5017" h="2783" extrusionOk="0">
                    <a:moveTo>
                      <a:pt x="527" y="84"/>
                    </a:moveTo>
                    <a:cubicBezTo>
                      <a:pt x="369" y="95"/>
                      <a:pt x="0" y="285"/>
                      <a:pt x="74" y="759"/>
                    </a:cubicBezTo>
                    <a:cubicBezTo>
                      <a:pt x="137" y="1180"/>
                      <a:pt x="295" y="1454"/>
                      <a:pt x="1023" y="2044"/>
                    </a:cubicBezTo>
                    <a:cubicBezTo>
                      <a:pt x="1750" y="2656"/>
                      <a:pt x="2772" y="2782"/>
                      <a:pt x="3288" y="2666"/>
                    </a:cubicBezTo>
                    <a:cubicBezTo>
                      <a:pt x="3962" y="2508"/>
                      <a:pt x="4911" y="2498"/>
                      <a:pt x="4964" y="2160"/>
                    </a:cubicBezTo>
                    <a:cubicBezTo>
                      <a:pt x="5016" y="1844"/>
                      <a:pt x="4510" y="1623"/>
                      <a:pt x="3425" y="1739"/>
                    </a:cubicBezTo>
                    <a:cubicBezTo>
                      <a:pt x="2814" y="1813"/>
                      <a:pt x="2593" y="1876"/>
                      <a:pt x="2350" y="1792"/>
                    </a:cubicBezTo>
                    <a:cubicBezTo>
                      <a:pt x="2192" y="1739"/>
                      <a:pt x="2024" y="1560"/>
                      <a:pt x="1908" y="1360"/>
                    </a:cubicBezTo>
                    <a:cubicBezTo>
                      <a:pt x="1592" y="843"/>
                      <a:pt x="1339" y="0"/>
                      <a:pt x="527" y="84"/>
                    </a:cubicBezTo>
                    <a:close/>
                  </a:path>
                </a:pathLst>
              </a:custGeom>
              <a:solidFill>
                <a:srgbClr val="FFFFFF">
                  <a:alpha val="6790"/>
                </a:srgbClr>
              </a:solidFill>
              <a:ln>
                <a:noFill/>
              </a:ln>
            </p:spPr>
            <p:txBody>
              <a:bodyPr spcFirstLastPara="1" wrap="square" lIns="91425" tIns="91425" rIns="91425" bIns="91425" anchor="ctr" anchorCtr="0">
                <a:noAutofit/>
              </a:bodyPr>
              <a:lstStyle/>
              <a:p>
                <a:endParaRPr/>
              </a:p>
            </p:txBody>
          </p:sp>
          <p:sp>
            <p:nvSpPr>
              <p:cNvPr id="1643" name="Google Shape;1643;p28"/>
              <p:cNvSpPr/>
              <p:nvPr/>
            </p:nvSpPr>
            <p:spPr>
              <a:xfrm>
                <a:off x="966775" y="3651850"/>
                <a:ext cx="50600" cy="42700"/>
              </a:xfrm>
              <a:custGeom>
                <a:avLst/>
                <a:gdLst/>
                <a:ahLst/>
                <a:cxnLst/>
                <a:rect l="l" t="t" r="r" b="b"/>
                <a:pathLst>
                  <a:path w="2024" h="1708" extrusionOk="0">
                    <a:moveTo>
                      <a:pt x="548" y="1"/>
                    </a:moveTo>
                    <a:cubicBezTo>
                      <a:pt x="548" y="1"/>
                      <a:pt x="0" y="22"/>
                      <a:pt x="369" y="601"/>
                    </a:cubicBezTo>
                    <a:cubicBezTo>
                      <a:pt x="738" y="1181"/>
                      <a:pt x="1349" y="1708"/>
                      <a:pt x="1665" y="1623"/>
                    </a:cubicBezTo>
                    <a:cubicBezTo>
                      <a:pt x="2023" y="1529"/>
                      <a:pt x="1465" y="1202"/>
                      <a:pt x="1296" y="865"/>
                    </a:cubicBezTo>
                    <a:cubicBezTo>
                      <a:pt x="1128" y="549"/>
                      <a:pt x="980" y="53"/>
                      <a:pt x="548" y="1"/>
                    </a:cubicBezTo>
                    <a:close/>
                  </a:path>
                </a:pathLst>
              </a:custGeom>
              <a:solidFill>
                <a:srgbClr val="FFFFFF">
                  <a:alpha val="6790"/>
                </a:srgbClr>
              </a:solidFill>
              <a:ln>
                <a:noFill/>
              </a:ln>
            </p:spPr>
            <p:txBody>
              <a:bodyPr spcFirstLastPara="1" wrap="square" lIns="91425" tIns="91425" rIns="91425" bIns="91425" anchor="ctr" anchorCtr="0">
                <a:noAutofit/>
              </a:bodyPr>
              <a:lstStyle/>
              <a:p>
                <a:endParaRPr/>
              </a:p>
            </p:txBody>
          </p:sp>
          <p:sp>
            <p:nvSpPr>
              <p:cNvPr id="1644" name="Google Shape;1644;p28"/>
              <p:cNvSpPr/>
              <p:nvPr/>
            </p:nvSpPr>
            <p:spPr>
              <a:xfrm>
                <a:off x="1030525" y="3688475"/>
                <a:ext cx="46650" cy="16625"/>
              </a:xfrm>
              <a:custGeom>
                <a:avLst/>
                <a:gdLst/>
                <a:ahLst/>
                <a:cxnLst/>
                <a:rect l="l" t="t" r="r" b="b"/>
                <a:pathLst>
                  <a:path w="1866" h="665" extrusionOk="0">
                    <a:moveTo>
                      <a:pt x="548" y="148"/>
                    </a:moveTo>
                    <a:cubicBezTo>
                      <a:pt x="548" y="148"/>
                      <a:pt x="0" y="211"/>
                      <a:pt x="63" y="432"/>
                    </a:cubicBezTo>
                    <a:cubicBezTo>
                      <a:pt x="127" y="664"/>
                      <a:pt x="769" y="622"/>
                      <a:pt x="1222" y="590"/>
                    </a:cubicBezTo>
                    <a:cubicBezTo>
                      <a:pt x="1686" y="569"/>
                      <a:pt x="1865" y="422"/>
                      <a:pt x="1749" y="222"/>
                    </a:cubicBezTo>
                    <a:cubicBezTo>
                      <a:pt x="1612" y="0"/>
                      <a:pt x="548" y="148"/>
                      <a:pt x="548" y="148"/>
                    </a:cubicBezTo>
                    <a:close/>
                  </a:path>
                </a:pathLst>
              </a:custGeom>
              <a:solidFill>
                <a:srgbClr val="FFFFFF">
                  <a:alpha val="6790"/>
                </a:srgbClr>
              </a:solidFill>
              <a:ln>
                <a:noFill/>
              </a:ln>
            </p:spPr>
            <p:txBody>
              <a:bodyPr spcFirstLastPara="1" wrap="square" lIns="91425" tIns="91425" rIns="91425" bIns="91425" anchor="ctr" anchorCtr="0">
                <a:noAutofit/>
              </a:bodyPr>
              <a:lstStyle/>
              <a:p>
                <a:endParaRPr/>
              </a:p>
            </p:txBody>
          </p:sp>
          <p:sp>
            <p:nvSpPr>
              <p:cNvPr id="1645" name="Google Shape;1645;p28"/>
              <p:cNvSpPr/>
              <p:nvPr/>
            </p:nvSpPr>
            <p:spPr>
              <a:xfrm>
                <a:off x="1344525" y="3504075"/>
                <a:ext cx="42175" cy="44550"/>
              </a:xfrm>
              <a:custGeom>
                <a:avLst/>
                <a:gdLst/>
                <a:ahLst/>
                <a:cxnLst/>
                <a:rect l="l" t="t" r="r" b="b"/>
                <a:pathLst>
                  <a:path w="1687" h="1782" extrusionOk="0">
                    <a:moveTo>
                      <a:pt x="327" y="1465"/>
                    </a:moveTo>
                    <a:cubicBezTo>
                      <a:pt x="327" y="1465"/>
                      <a:pt x="833" y="1254"/>
                      <a:pt x="1086" y="885"/>
                    </a:cubicBezTo>
                    <a:cubicBezTo>
                      <a:pt x="1518" y="243"/>
                      <a:pt x="1528" y="32"/>
                      <a:pt x="1613" y="11"/>
                    </a:cubicBezTo>
                    <a:cubicBezTo>
                      <a:pt x="1687" y="0"/>
                      <a:pt x="1297" y="769"/>
                      <a:pt x="1149" y="959"/>
                    </a:cubicBezTo>
                    <a:cubicBezTo>
                      <a:pt x="1012" y="1159"/>
                      <a:pt x="591" y="1612"/>
                      <a:pt x="159" y="1739"/>
                    </a:cubicBezTo>
                    <a:cubicBezTo>
                      <a:pt x="1" y="1781"/>
                      <a:pt x="169" y="1486"/>
                      <a:pt x="327" y="1465"/>
                    </a:cubicBezTo>
                    <a:close/>
                  </a:path>
                </a:pathLst>
              </a:custGeom>
              <a:solidFill>
                <a:schemeClr val="lt2"/>
              </a:solidFill>
              <a:ln>
                <a:noFill/>
              </a:ln>
            </p:spPr>
            <p:txBody>
              <a:bodyPr spcFirstLastPara="1" wrap="square" lIns="91425" tIns="91425" rIns="91425" bIns="91425" anchor="ctr" anchorCtr="0">
                <a:noAutofit/>
              </a:bodyPr>
              <a:lstStyle/>
              <a:p>
                <a:endParaRPr/>
              </a:p>
            </p:txBody>
          </p:sp>
          <p:sp>
            <p:nvSpPr>
              <p:cNvPr id="1646" name="Google Shape;1646;p28"/>
              <p:cNvSpPr/>
              <p:nvPr/>
            </p:nvSpPr>
            <p:spPr>
              <a:xfrm>
                <a:off x="1315825" y="3569925"/>
                <a:ext cx="39275" cy="15300"/>
              </a:xfrm>
              <a:custGeom>
                <a:avLst/>
                <a:gdLst/>
                <a:ahLst/>
                <a:cxnLst/>
                <a:rect l="l" t="t" r="r" b="b"/>
                <a:pathLst>
                  <a:path w="1571" h="612" extrusionOk="0">
                    <a:moveTo>
                      <a:pt x="32" y="527"/>
                    </a:moveTo>
                    <a:cubicBezTo>
                      <a:pt x="32" y="527"/>
                      <a:pt x="0" y="411"/>
                      <a:pt x="95" y="348"/>
                    </a:cubicBezTo>
                    <a:cubicBezTo>
                      <a:pt x="137" y="317"/>
                      <a:pt x="200" y="275"/>
                      <a:pt x="295" y="296"/>
                    </a:cubicBezTo>
                    <a:cubicBezTo>
                      <a:pt x="727" y="348"/>
                      <a:pt x="896" y="327"/>
                      <a:pt x="1106" y="264"/>
                    </a:cubicBezTo>
                    <a:cubicBezTo>
                      <a:pt x="1349" y="190"/>
                      <a:pt x="1444" y="1"/>
                      <a:pt x="1507" y="32"/>
                    </a:cubicBezTo>
                    <a:cubicBezTo>
                      <a:pt x="1570" y="53"/>
                      <a:pt x="1159" y="475"/>
                      <a:pt x="727" y="538"/>
                    </a:cubicBezTo>
                    <a:cubicBezTo>
                      <a:pt x="232" y="612"/>
                      <a:pt x="32" y="527"/>
                      <a:pt x="32" y="527"/>
                    </a:cubicBezTo>
                    <a:close/>
                  </a:path>
                </a:pathLst>
              </a:custGeom>
              <a:solidFill>
                <a:schemeClr val="lt2"/>
              </a:solidFill>
              <a:ln>
                <a:noFill/>
              </a:ln>
            </p:spPr>
            <p:txBody>
              <a:bodyPr spcFirstLastPara="1" wrap="square" lIns="91425" tIns="91425" rIns="91425" bIns="91425" anchor="ctr" anchorCtr="0">
                <a:noAutofit/>
              </a:bodyPr>
              <a:lstStyle/>
              <a:p>
                <a:endParaRPr/>
              </a:p>
            </p:txBody>
          </p:sp>
        </p:grpSp>
        <p:grpSp>
          <p:nvGrpSpPr>
            <p:cNvPr id="1647" name="Google Shape;1647;p28"/>
            <p:cNvGrpSpPr/>
            <p:nvPr/>
          </p:nvGrpSpPr>
          <p:grpSpPr>
            <a:xfrm>
              <a:off x="3300138" y="2081756"/>
              <a:ext cx="581425" cy="501600"/>
              <a:chOff x="1384775" y="2638550"/>
              <a:chExt cx="581425" cy="501600"/>
            </a:xfrm>
          </p:grpSpPr>
          <p:sp>
            <p:nvSpPr>
              <p:cNvPr id="1648" name="Google Shape;1648;p28"/>
              <p:cNvSpPr/>
              <p:nvPr/>
            </p:nvSpPr>
            <p:spPr>
              <a:xfrm>
                <a:off x="1421125" y="2998925"/>
                <a:ext cx="12150" cy="13200"/>
              </a:xfrm>
              <a:custGeom>
                <a:avLst/>
                <a:gdLst/>
                <a:ahLst/>
                <a:cxnLst/>
                <a:rect l="l" t="t" r="r" b="b"/>
                <a:pathLst>
                  <a:path w="486" h="528" extrusionOk="0">
                    <a:moveTo>
                      <a:pt x="201" y="21"/>
                    </a:moveTo>
                    <a:cubicBezTo>
                      <a:pt x="127" y="42"/>
                      <a:pt x="1" y="116"/>
                      <a:pt x="32" y="306"/>
                    </a:cubicBezTo>
                    <a:cubicBezTo>
                      <a:pt x="54" y="495"/>
                      <a:pt x="412" y="527"/>
                      <a:pt x="465" y="306"/>
                    </a:cubicBezTo>
                    <a:cubicBezTo>
                      <a:pt x="486" y="116"/>
                      <a:pt x="359" y="0"/>
                      <a:pt x="201" y="21"/>
                    </a:cubicBezTo>
                    <a:close/>
                  </a:path>
                </a:pathLst>
              </a:custGeom>
              <a:gradFill>
                <a:gsLst>
                  <a:gs pos="0">
                    <a:schemeClr val="lt2"/>
                  </a:gs>
                  <a:gs pos="100000">
                    <a:schemeClr val="accent1"/>
                  </a:gs>
                </a:gsLst>
                <a:lin ang="5400012" scaled="0"/>
              </a:gradFill>
              <a:ln>
                <a:noFill/>
              </a:ln>
            </p:spPr>
            <p:txBody>
              <a:bodyPr spcFirstLastPara="1" wrap="square" lIns="91425" tIns="91425" rIns="91425" bIns="91425" anchor="ctr" anchorCtr="0">
                <a:noAutofit/>
              </a:bodyPr>
              <a:lstStyle/>
              <a:p>
                <a:endParaRPr/>
              </a:p>
            </p:txBody>
          </p:sp>
          <p:sp>
            <p:nvSpPr>
              <p:cNvPr id="1649" name="Google Shape;1649;p28"/>
              <p:cNvSpPr/>
              <p:nvPr/>
            </p:nvSpPr>
            <p:spPr>
              <a:xfrm>
                <a:off x="1419550" y="3054500"/>
                <a:ext cx="17950" cy="19525"/>
              </a:xfrm>
              <a:custGeom>
                <a:avLst/>
                <a:gdLst/>
                <a:ahLst/>
                <a:cxnLst/>
                <a:rect l="l" t="t" r="r" b="b"/>
                <a:pathLst>
                  <a:path w="718" h="781" extrusionOk="0">
                    <a:moveTo>
                      <a:pt x="285" y="43"/>
                    </a:moveTo>
                    <a:cubicBezTo>
                      <a:pt x="169" y="64"/>
                      <a:pt x="1" y="169"/>
                      <a:pt x="22" y="454"/>
                    </a:cubicBezTo>
                    <a:cubicBezTo>
                      <a:pt x="64" y="738"/>
                      <a:pt x="580" y="780"/>
                      <a:pt x="654" y="454"/>
                    </a:cubicBezTo>
                    <a:cubicBezTo>
                      <a:pt x="717" y="159"/>
                      <a:pt x="506" y="1"/>
                      <a:pt x="285" y="43"/>
                    </a:cubicBezTo>
                    <a:close/>
                  </a:path>
                </a:pathLst>
              </a:custGeom>
              <a:gradFill>
                <a:gsLst>
                  <a:gs pos="0">
                    <a:schemeClr val="lt2"/>
                  </a:gs>
                  <a:gs pos="100000">
                    <a:schemeClr val="accent1"/>
                  </a:gs>
                </a:gsLst>
                <a:lin ang="5400012" scaled="0"/>
              </a:gradFill>
              <a:ln>
                <a:noFill/>
              </a:ln>
            </p:spPr>
            <p:txBody>
              <a:bodyPr spcFirstLastPara="1" wrap="square" lIns="91425" tIns="91425" rIns="91425" bIns="91425" anchor="ctr" anchorCtr="0">
                <a:noAutofit/>
              </a:bodyPr>
              <a:lstStyle/>
              <a:p>
                <a:endParaRPr/>
              </a:p>
            </p:txBody>
          </p:sp>
          <p:sp>
            <p:nvSpPr>
              <p:cNvPr id="1650" name="Google Shape;1650;p28"/>
              <p:cNvSpPr/>
              <p:nvPr/>
            </p:nvSpPr>
            <p:spPr>
              <a:xfrm>
                <a:off x="1399275" y="3113775"/>
                <a:ext cx="13200" cy="26375"/>
              </a:xfrm>
              <a:custGeom>
                <a:avLst/>
                <a:gdLst/>
                <a:ahLst/>
                <a:cxnLst/>
                <a:rect l="l" t="t" r="r" b="b"/>
                <a:pathLst>
                  <a:path w="528" h="1055" extrusionOk="0">
                    <a:moveTo>
                      <a:pt x="190" y="64"/>
                    </a:moveTo>
                    <a:cubicBezTo>
                      <a:pt x="116" y="106"/>
                      <a:pt x="0" y="274"/>
                      <a:pt x="64" y="643"/>
                    </a:cubicBezTo>
                    <a:cubicBezTo>
                      <a:pt x="127" y="1044"/>
                      <a:pt x="527" y="1054"/>
                      <a:pt x="527" y="612"/>
                    </a:cubicBezTo>
                    <a:cubicBezTo>
                      <a:pt x="527" y="201"/>
                      <a:pt x="348" y="0"/>
                      <a:pt x="190" y="64"/>
                    </a:cubicBezTo>
                    <a:close/>
                  </a:path>
                </a:pathLst>
              </a:custGeom>
              <a:gradFill>
                <a:gsLst>
                  <a:gs pos="0">
                    <a:schemeClr val="lt2"/>
                  </a:gs>
                  <a:gs pos="100000">
                    <a:schemeClr val="accent1"/>
                  </a:gs>
                </a:gsLst>
                <a:lin ang="5400012" scaled="0"/>
              </a:gradFill>
              <a:ln>
                <a:noFill/>
              </a:ln>
            </p:spPr>
            <p:txBody>
              <a:bodyPr spcFirstLastPara="1" wrap="square" lIns="91425" tIns="91425" rIns="91425" bIns="91425" anchor="ctr" anchorCtr="0">
                <a:noAutofit/>
              </a:bodyPr>
              <a:lstStyle/>
              <a:p>
                <a:endParaRPr/>
              </a:p>
            </p:txBody>
          </p:sp>
          <p:sp>
            <p:nvSpPr>
              <p:cNvPr id="1651" name="Google Shape;1651;p28"/>
              <p:cNvSpPr/>
              <p:nvPr/>
            </p:nvSpPr>
            <p:spPr>
              <a:xfrm>
                <a:off x="1906375" y="2739700"/>
                <a:ext cx="12150" cy="13200"/>
              </a:xfrm>
              <a:custGeom>
                <a:avLst/>
                <a:gdLst/>
                <a:ahLst/>
                <a:cxnLst/>
                <a:rect l="l" t="t" r="r" b="b"/>
                <a:pathLst>
                  <a:path w="486" h="528" extrusionOk="0">
                    <a:moveTo>
                      <a:pt x="190" y="32"/>
                    </a:moveTo>
                    <a:cubicBezTo>
                      <a:pt x="116" y="43"/>
                      <a:pt x="1" y="116"/>
                      <a:pt x="22" y="306"/>
                    </a:cubicBezTo>
                    <a:cubicBezTo>
                      <a:pt x="53" y="506"/>
                      <a:pt x="401" y="527"/>
                      <a:pt x="454" y="306"/>
                    </a:cubicBezTo>
                    <a:cubicBezTo>
                      <a:pt x="485" y="106"/>
                      <a:pt x="338" y="1"/>
                      <a:pt x="190" y="32"/>
                    </a:cubicBezTo>
                    <a:close/>
                  </a:path>
                </a:pathLst>
              </a:custGeom>
              <a:gradFill>
                <a:gsLst>
                  <a:gs pos="0">
                    <a:schemeClr val="lt2"/>
                  </a:gs>
                  <a:gs pos="100000">
                    <a:schemeClr val="accent1"/>
                  </a:gs>
                </a:gsLst>
                <a:lin ang="5400012" scaled="0"/>
              </a:gradFill>
              <a:ln>
                <a:noFill/>
              </a:ln>
            </p:spPr>
            <p:txBody>
              <a:bodyPr spcFirstLastPara="1" wrap="square" lIns="91425" tIns="91425" rIns="91425" bIns="91425" anchor="ctr" anchorCtr="0">
                <a:noAutofit/>
              </a:bodyPr>
              <a:lstStyle/>
              <a:p>
                <a:endParaRPr/>
              </a:p>
            </p:txBody>
          </p:sp>
          <p:sp>
            <p:nvSpPr>
              <p:cNvPr id="1652" name="Google Shape;1652;p28"/>
              <p:cNvSpPr/>
              <p:nvPr/>
            </p:nvSpPr>
            <p:spPr>
              <a:xfrm>
                <a:off x="1954050" y="2820850"/>
                <a:ext cx="12150" cy="13175"/>
              </a:xfrm>
              <a:custGeom>
                <a:avLst/>
                <a:gdLst/>
                <a:ahLst/>
                <a:cxnLst/>
                <a:rect l="l" t="t" r="r" b="b"/>
                <a:pathLst>
                  <a:path w="486" h="527" extrusionOk="0">
                    <a:moveTo>
                      <a:pt x="201" y="21"/>
                    </a:moveTo>
                    <a:cubicBezTo>
                      <a:pt x="117" y="32"/>
                      <a:pt x="1" y="116"/>
                      <a:pt x="22" y="295"/>
                    </a:cubicBezTo>
                    <a:cubicBezTo>
                      <a:pt x="53" y="495"/>
                      <a:pt x="412" y="527"/>
                      <a:pt x="464" y="295"/>
                    </a:cubicBezTo>
                    <a:cubicBezTo>
                      <a:pt x="486" y="105"/>
                      <a:pt x="338" y="0"/>
                      <a:pt x="201" y="21"/>
                    </a:cubicBezTo>
                    <a:close/>
                  </a:path>
                </a:pathLst>
              </a:custGeom>
              <a:gradFill>
                <a:gsLst>
                  <a:gs pos="0">
                    <a:schemeClr val="lt2"/>
                  </a:gs>
                  <a:gs pos="100000">
                    <a:schemeClr val="accent1"/>
                  </a:gs>
                </a:gsLst>
                <a:lin ang="5400012" scaled="0"/>
              </a:gradFill>
              <a:ln>
                <a:noFill/>
              </a:ln>
            </p:spPr>
            <p:txBody>
              <a:bodyPr spcFirstLastPara="1" wrap="square" lIns="91425" tIns="91425" rIns="91425" bIns="91425" anchor="ctr" anchorCtr="0">
                <a:noAutofit/>
              </a:bodyPr>
              <a:lstStyle/>
              <a:p>
                <a:endParaRPr/>
              </a:p>
            </p:txBody>
          </p:sp>
          <p:sp>
            <p:nvSpPr>
              <p:cNvPr id="1653" name="Google Shape;1653;p28"/>
              <p:cNvSpPr/>
              <p:nvPr/>
            </p:nvSpPr>
            <p:spPr>
              <a:xfrm>
                <a:off x="1384775" y="3003125"/>
                <a:ext cx="17425" cy="44550"/>
              </a:xfrm>
              <a:custGeom>
                <a:avLst/>
                <a:gdLst/>
                <a:ahLst/>
                <a:cxnLst/>
                <a:rect l="l" t="t" r="r" b="b"/>
                <a:pathLst>
                  <a:path w="697" h="1782" extrusionOk="0">
                    <a:moveTo>
                      <a:pt x="327" y="85"/>
                    </a:moveTo>
                    <a:cubicBezTo>
                      <a:pt x="327" y="85"/>
                      <a:pt x="74" y="43"/>
                      <a:pt x="32" y="738"/>
                    </a:cubicBezTo>
                    <a:cubicBezTo>
                      <a:pt x="1" y="1434"/>
                      <a:pt x="264" y="1782"/>
                      <a:pt x="454" y="1666"/>
                    </a:cubicBezTo>
                    <a:cubicBezTo>
                      <a:pt x="696" y="1518"/>
                      <a:pt x="665" y="1"/>
                      <a:pt x="327" y="85"/>
                    </a:cubicBezTo>
                    <a:close/>
                  </a:path>
                </a:pathLst>
              </a:custGeom>
              <a:gradFill>
                <a:gsLst>
                  <a:gs pos="0">
                    <a:schemeClr val="lt2"/>
                  </a:gs>
                  <a:gs pos="100000">
                    <a:schemeClr val="accent1"/>
                  </a:gs>
                </a:gsLst>
                <a:lin ang="5400012" scaled="0"/>
              </a:gradFill>
              <a:ln>
                <a:noFill/>
              </a:ln>
            </p:spPr>
            <p:txBody>
              <a:bodyPr spcFirstLastPara="1" wrap="square" lIns="91425" tIns="91425" rIns="91425" bIns="91425" anchor="ctr" anchorCtr="0">
                <a:noAutofit/>
              </a:bodyPr>
              <a:lstStyle/>
              <a:p>
                <a:endParaRPr/>
              </a:p>
            </p:txBody>
          </p:sp>
          <p:sp>
            <p:nvSpPr>
              <p:cNvPr id="1654" name="Google Shape;1654;p28"/>
              <p:cNvSpPr/>
              <p:nvPr/>
            </p:nvSpPr>
            <p:spPr>
              <a:xfrm>
                <a:off x="1726725" y="2743400"/>
                <a:ext cx="50075" cy="41375"/>
              </a:xfrm>
              <a:custGeom>
                <a:avLst/>
                <a:gdLst/>
                <a:ahLst/>
                <a:cxnLst/>
                <a:rect l="l" t="t" r="r" b="b"/>
                <a:pathLst>
                  <a:path w="2003" h="1655" extrusionOk="0">
                    <a:moveTo>
                      <a:pt x="811" y="200"/>
                    </a:moveTo>
                    <a:cubicBezTo>
                      <a:pt x="811" y="200"/>
                      <a:pt x="0" y="411"/>
                      <a:pt x="148" y="959"/>
                    </a:cubicBezTo>
                    <a:cubicBezTo>
                      <a:pt x="337" y="1654"/>
                      <a:pt x="1865" y="1581"/>
                      <a:pt x="1960" y="811"/>
                    </a:cubicBezTo>
                    <a:cubicBezTo>
                      <a:pt x="2002" y="411"/>
                      <a:pt x="1507" y="0"/>
                      <a:pt x="811" y="200"/>
                    </a:cubicBezTo>
                    <a:close/>
                  </a:path>
                </a:pathLst>
              </a:custGeom>
              <a:gradFill>
                <a:gsLst>
                  <a:gs pos="0">
                    <a:schemeClr val="lt2"/>
                  </a:gs>
                  <a:gs pos="100000">
                    <a:schemeClr val="accent1"/>
                  </a:gs>
                </a:gsLst>
                <a:lin ang="5400012" scaled="0"/>
              </a:gradFill>
              <a:ln>
                <a:noFill/>
              </a:ln>
            </p:spPr>
            <p:txBody>
              <a:bodyPr spcFirstLastPara="1" wrap="square" lIns="91425" tIns="91425" rIns="91425" bIns="91425" anchor="ctr" anchorCtr="0">
                <a:noAutofit/>
              </a:bodyPr>
              <a:lstStyle/>
              <a:p>
                <a:endParaRPr/>
              </a:p>
            </p:txBody>
          </p:sp>
          <p:sp>
            <p:nvSpPr>
              <p:cNvPr id="1655" name="Google Shape;1655;p28"/>
              <p:cNvSpPr/>
              <p:nvPr/>
            </p:nvSpPr>
            <p:spPr>
              <a:xfrm>
                <a:off x="1803375" y="2859825"/>
                <a:ext cx="50350" cy="41125"/>
              </a:xfrm>
              <a:custGeom>
                <a:avLst/>
                <a:gdLst/>
                <a:ahLst/>
                <a:cxnLst/>
                <a:rect l="l" t="t" r="r" b="b"/>
                <a:pathLst>
                  <a:path w="2014" h="1645" extrusionOk="0">
                    <a:moveTo>
                      <a:pt x="812" y="190"/>
                    </a:moveTo>
                    <a:cubicBezTo>
                      <a:pt x="812" y="190"/>
                      <a:pt x="0" y="401"/>
                      <a:pt x="148" y="949"/>
                    </a:cubicBezTo>
                    <a:cubicBezTo>
                      <a:pt x="338" y="1644"/>
                      <a:pt x="1866" y="1571"/>
                      <a:pt x="1971" y="812"/>
                    </a:cubicBezTo>
                    <a:cubicBezTo>
                      <a:pt x="2013" y="401"/>
                      <a:pt x="1507" y="1"/>
                      <a:pt x="812" y="190"/>
                    </a:cubicBezTo>
                    <a:close/>
                  </a:path>
                </a:pathLst>
              </a:custGeom>
              <a:gradFill>
                <a:gsLst>
                  <a:gs pos="0">
                    <a:schemeClr val="lt2"/>
                  </a:gs>
                  <a:gs pos="100000">
                    <a:schemeClr val="accent1"/>
                  </a:gs>
                </a:gsLst>
                <a:lin ang="5400012" scaled="0"/>
              </a:gradFill>
              <a:ln>
                <a:noFill/>
              </a:ln>
            </p:spPr>
            <p:txBody>
              <a:bodyPr spcFirstLastPara="1" wrap="square" lIns="91425" tIns="91425" rIns="91425" bIns="91425" anchor="ctr" anchorCtr="0">
                <a:noAutofit/>
              </a:bodyPr>
              <a:lstStyle/>
              <a:p>
                <a:endParaRPr/>
              </a:p>
            </p:txBody>
          </p:sp>
          <p:sp>
            <p:nvSpPr>
              <p:cNvPr id="1656" name="Google Shape;1656;p28"/>
              <p:cNvSpPr/>
              <p:nvPr/>
            </p:nvSpPr>
            <p:spPr>
              <a:xfrm>
                <a:off x="1417175" y="2731525"/>
                <a:ext cx="29800" cy="32175"/>
              </a:xfrm>
              <a:custGeom>
                <a:avLst/>
                <a:gdLst/>
                <a:ahLst/>
                <a:cxnLst/>
                <a:rect l="l" t="t" r="r" b="b"/>
                <a:pathLst>
                  <a:path w="1192" h="1287" extrusionOk="0">
                    <a:moveTo>
                      <a:pt x="844" y="11"/>
                    </a:moveTo>
                    <a:cubicBezTo>
                      <a:pt x="844" y="11"/>
                      <a:pt x="454" y="1"/>
                      <a:pt x="254" y="443"/>
                    </a:cubicBezTo>
                    <a:cubicBezTo>
                      <a:pt x="1" y="1013"/>
                      <a:pt x="612" y="1286"/>
                      <a:pt x="981" y="739"/>
                    </a:cubicBezTo>
                    <a:cubicBezTo>
                      <a:pt x="1192" y="433"/>
                      <a:pt x="1192" y="22"/>
                      <a:pt x="844" y="11"/>
                    </a:cubicBezTo>
                    <a:close/>
                  </a:path>
                </a:pathLst>
              </a:custGeom>
              <a:gradFill>
                <a:gsLst>
                  <a:gs pos="0">
                    <a:schemeClr val="lt2"/>
                  </a:gs>
                  <a:gs pos="100000">
                    <a:schemeClr val="accent1"/>
                  </a:gs>
                </a:gsLst>
                <a:lin ang="5400012" scaled="0"/>
              </a:gradFill>
              <a:ln>
                <a:noFill/>
              </a:ln>
            </p:spPr>
            <p:txBody>
              <a:bodyPr spcFirstLastPara="1" wrap="square" lIns="91425" tIns="91425" rIns="91425" bIns="91425" anchor="ctr" anchorCtr="0">
                <a:noAutofit/>
              </a:bodyPr>
              <a:lstStyle/>
              <a:p>
                <a:endParaRPr/>
              </a:p>
            </p:txBody>
          </p:sp>
          <p:sp>
            <p:nvSpPr>
              <p:cNvPr id="1657" name="Google Shape;1657;p28"/>
              <p:cNvSpPr/>
              <p:nvPr/>
            </p:nvSpPr>
            <p:spPr>
              <a:xfrm>
                <a:off x="1599750" y="2716250"/>
                <a:ext cx="36900" cy="30325"/>
              </a:xfrm>
              <a:custGeom>
                <a:avLst/>
                <a:gdLst/>
                <a:ahLst/>
                <a:cxnLst/>
                <a:rect l="l" t="t" r="r" b="b"/>
                <a:pathLst>
                  <a:path w="1476" h="1213" extrusionOk="0">
                    <a:moveTo>
                      <a:pt x="590" y="138"/>
                    </a:moveTo>
                    <a:cubicBezTo>
                      <a:pt x="590" y="138"/>
                      <a:pt x="0" y="296"/>
                      <a:pt x="106" y="707"/>
                    </a:cubicBezTo>
                    <a:cubicBezTo>
                      <a:pt x="232" y="1213"/>
                      <a:pt x="1370" y="1160"/>
                      <a:pt x="1433" y="601"/>
                    </a:cubicBezTo>
                    <a:cubicBezTo>
                      <a:pt x="1475" y="306"/>
                      <a:pt x="1107" y="1"/>
                      <a:pt x="590" y="138"/>
                    </a:cubicBezTo>
                    <a:close/>
                  </a:path>
                </a:pathLst>
              </a:custGeom>
              <a:gradFill>
                <a:gsLst>
                  <a:gs pos="0">
                    <a:schemeClr val="lt2"/>
                  </a:gs>
                  <a:gs pos="100000">
                    <a:schemeClr val="accent1"/>
                  </a:gs>
                </a:gsLst>
                <a:lin ang="5400012" scaled="0"/>
              </a:gradFill>
              <a:ln>
                <a:noFill/>
              </a:ln>
            </p:spPr>
            <p:txBody>
              <a:bodyPr spcFirstLastPara="1" wrap="square" lIns="91425" tIns="91425" rIns="91425" bIns="91425" anchor="ctr" anchorCtr="0">
                <a:noAutofit/>
              </a:bodyPr>
              <a:lstStyle/>
              <a:p>
                <a:endParaRPr/>
              </a:p>
            </p:txBody>
          </p:sp>
          <p:sp>
            <p:nvSpPr>
              <p:cNvPr id="1658" name="Google Shape;1658;p28"/>
              <p:cNvSpPr/>
              <p:nvPr/>
            </p:nvSpPr>
            <p:spPr>
              <a:xfrm>
                <a:off x="1542050" y="2806350"/>
                <a:ext cx="35850" cy="28475"/>
              </a:xfrm>
              <a:custGeom>
                <a:avLst/>
                <a:gdLst/>
                <a:ahLst/>
                <a:cxnLst/>
                <a:rect l="l" t="t" r="r" b="b"/>
                <a:pathLst>
                  <a:path w="1434" h="1139" extrusionOk="0">
                    <a:moveTo>
                      <a:pt x="612" y="85"/>
                    </a:moveTo>
                    <a:cubicBezTo>
                      <a:pt x="612" y="85"/>
                      <a:pt x="0" y="232"/>
                      <a:pt x="95" y="685"/>
                    </a:cubicBezTo>
                    <a:cubicBezTo>
                      <a:pt x="190" y="1117"/>
                      <a:pt x="1170" y="1139"/>
                      <a:pt x="1307" y="654"/>
                    </a:cubicBezTo>
                    <a:cubicBezTo>
                      <a:pt x="1434" y="243"/>
                      <a:pt x="1086" y="1"/>
                      <a:pt x="612" y="85"/>
                    </a:cubicBezTo>
                    <a:close/>
                  </a:path>
                </a:pathLst>
              </a:custGeom>
              <a:gradFill>
                <a:gsLst>
                  <a:gs pos="0">
                    <a:schemeClr val="lt2"/>
                  </a:gs>
                  <a:gs pos="100000">
                    <a:schemeClr val="accent1"/>
                  </a:gs>
                </a:gsLst>
                <a:lin ang="5400012" scaled="0"/>
              </a:gradFill>
              <a:ln>
                <a:noFill/>
              </a:ln>
            </p:spPr>
            <p:txBody>
              <a:bodyPr spcFirstLastPara="1" wrap="square" lIns="91425" tIns="91425" rIns="91425" bIns="91425" anchor="ctr" anchorCtr="0">
                <a:noAutofit/>
              </a:bodyPr>
              <a:lstStyle/>
              <a:p>
                <a:endParaRPr/>
              </a:p>
            </p:txBody>
          </p:sp>
          <p:sp>
            <p:nvSpPr>
              <p:cNvPr id="1659" name="Google Shape;1659;p28"/>
              <p:cNvSpPr/>
              <p:nvPr/>
            </p:nvSpPr>
            <p:spPr>
              <a:xfrm>
                <a:off x="1548900" y="2638550"/>
                <a:ext cx="35325" cy="16875"/>
              </a:xfrm>
              <a:custGeom>
                <a:avLst/>
                <a:gdLst/>
                <a:ahLst/>
                <a:cxnLst/>
                <a:rect l="l" t="t" r="r" b="b"/>
                <a:pathLst>
                  <a:path w="1413" h="675" extrusionOk="0">
                    <a:moveTo>
                      <a:pt x="580" y="137"/>
                    </a:moveTo>
                    <a:cubicBezTo>
                      <a:pt x="580" y="137"/>
                      <a:pt x="0" y="316"/>
                      <a:pt x="137" y="506"/>
                    </a:cubicBezTo>
                    <a:cubicBezTo>
                      <a:pt x="264" y="675"/>
                      <a:pt x="1244" y="474"/>
                      <a:pt x="1318" y="243"/>
                    </a:cubicBezTo>
                    <a:cubicBezTo>
                      <a:pt x="1412" y="32"/>
                      <a:pt x="1044" y="0"/>
                      <a:pt x="580" y="137"/>
                    </a:cubicBezTo>
                    <a:close/>
                  </a:path>
                </a:pathLst>
              </a:custGeom>
              <a:gradFill>
                <a:gsLst>
                  <a:gs pos="0">
                    <a:schemeClr val="lt2"/>
                  </a:gs>
                  <a:gs pos="100000">
                    <a:schemeClr val="accent1"/>
                  </a:gs>
                </a:gsLst>
                <a:lin ang="5400012" scaled="0"/>
              </a:gradFill>
              <a:ln>
                <a:noFill/>
              </a:ln>
            </p:spPr>
            <p:txBody>
              <a:bodyPr spcFirstLastPara="1" wrap="square" lIns="91425" tIns="91425" rIns="91425" bIns="91425" anchor="ctr" anchorCtr="0">
                <a:noAutofit/>
              </a:bodyPr>
              <a:lstStyle/>
              <a:p>
                <a:endParaRPr/>
              </a:p>
            </p:txBody>
          </p:sp>
          <p:sp>
            <p:nvSpPr>
              <p:cNvPr id="1660" name="Google Shape;1660;p28"/>
              <p:cNvSpPr/>
              <p:nvPr/>
            </p:nvSpPr>
            <p:spPr>
              <a:xfrm>
                <a:off x="1431400" y="2955450"/>
                <a:ext cx="35325" cy="38225"/>
              </a:xfrm>
              <a:custGeom>
                <a:avLst/>
                <a:gdLst/>
                <a:ahLst/>
                <a:cxnLst/>
                <a:rect l="l" t="t" r="r" b="b"/>
                <a:pathLst>
                  <a:path w="1413" h="1529" extrusionOk="0">
                    <a:moveTo>
                      <a:pt x="570" y="74"/>
                    </a:moveTo>
                    <a:cubicBezTo>
                      <a:pt x="338" y="117"/>
                      <a:pt x="1" y="359"/>
                      <a:pt x="54" y="886"/>
                    </a:cubicBezTo>
                    <a:cubicBezTo>
                      <a:pt x="117" y="1465"/>
                      <a:pt x="1160" y="1529"/>
                      <a:pt x="1297" y="896"/>
                    </a:cubicBezTo>
                    <a:cubicBezTo>
                      <a:pt x="1413" y="317"/>
                      <a:pt x="1002" y="1"/>
                      <a:pt x="570" y="74"/>
                    </a:cubicBezTo>
                    <a:close/>
                  </a:path>
                </a:pathLst>
              </a:custGeom>
              <a:gradFill>
                <a:gsLst>
                  <a:gs pos="0">
                    <a:schemeClr val="lt2"/>
                  </a:gs>
                  <a:gs pos="100000">
                    <a:schemeClr val="accent1"/>
                  </a:gs>
                </a:gsLst>
                <a:lin ang="5400012" scaled="0"/>
              </a:gradFill>
              <a:ln>
                <a:noFill/>
              </a:ln>
            </p:spPr>
            <p:txBody>
              <a:bodyPr spcFirstLastPara="1" wrap="square" lIns="91425" tIns="91425" rIns="91425" bIns="91425" anchor="ctr" anchorCtr="0">
                <a:noAutofit/>
              </a:bodyPr>
              <a:lstStyle/>
              <a:p>
                <a:endParaRPr/>
              </a:p>
            </p:txBody>
          </p:sp>
          <p:sp>
            <p:nvSpPr>
              <p:cNvPr id="1661" name="Google Shape;1661;p28"/>
              <p:cNvSpPr/>
              <p:nvPr/>
            </p:nvSpPr>
            <p:spPr>
              <a:xfrm>
                <a:off x="1792300" y="2757100"/>
                <a:ext cx="35325" cy="29525"/>
              </a:xfrm>
              <a:custGeom>
                <a:avLst/>
                <a:gdLst/>
                <a:ahLst/>
                <a:cxnLst/>
                <a:rect l="l" t="t" r="r" b="b"/>
                <a:pathLst>
                  <a:path w="1413" h="1181" extrusionOk="0">
                    <a:moveTo>
                      <a:pt x="570" y="74"/>
                    </a:moveTo>
                    <a:cubicBezTo>
                      <a:pt x="349" y="95"/>
                      <a:pt x="1" y="285"/>
                      <a:pt x="54" y="674"/>
                    </a:cubicBezTo>
                    <a:cubicBezTo>
                      <a:pt x="117" y="1106"/>
                      <a:pt x="1160" y="1180"/>
                      <a:pt x="1297" y="674"/>
                    </a:cubicBezTo>
                    <a:cubicBezTo>
                      <a:pt x="1413" y="253"/>
                      <a:pt x="1002" y="0"/>
                      <a:pt x="570" y="74"/>
                    </a:cubicBezTo>
                    <a:close/>
                  </a:path>
                </a:pathLst>
              </a:custGeom>
              <a:gradFill>
                <a:gsLst>
                  <a:gs pos="0">
                    <a:schemeClr val="lt2"/>
                  </a:gs>
                  <a:gs pos="100000">
                    <a:schemeClr val="accent1"/>
                  </a:gs>
                </a:gsLst>
                <a:lin ang="5400012" scaled="0"/>
              </a:gradFill>
              <a:ln>
                <a:noFill/>
              </a:ln>
            </p:spPr>
            <p:txBody>
              <a:bodyPr spcFirstLastPara="1" wrap="square" lIns="91425" tIns="91425" rIns="91425" bIns="91425" anchor="ctr" anchorCtr="0">
                <a:noAutofit/>
              </a:bodyPr>
              <a:lstStyle/>
              <a:p>
                <a:endParaRPr/>
              </a:p>
            </p:txBody>
          </p:sp>
          <p:sp>
            <p:nvSpPr>
              <p:cNvPr id="1662" name="Google Shape;1662;p28"/>
              <p:cNvSpPr/>
              <p:nvPr/>
            </p:nvSpPr>
            <p:spPr>
              <a:xfrm>
                <a:off x="1780450" y="2886700"/>
                <a:ext cx="23475" cy="19250"/>
              </a:xfrm>
              <a:custGeom>
                <a:avLst/>
                <a:gdLst/>
                <a:ahLst/>
                <a:cxnLst/>
                <a:rect l="l" t="t" r="r" b="b"/>
                <a:pathLst>
                  <a:path w="939" h="770" extrusionOk="0">
                    <a:moveTo>
                      <a:pt x="380" y="32"/>
                    </a:moveTo>
                    <a:cubicBezTo>
                      <a:pt x="243" y="64"/>
                      <a:pt x="1" y="169"/>
                      <a:pt x="43" y="443"/>
                    </a:cubicBezTo>
                    <a:cubicBezTo>
                      <a:pt x="74" y="738"/>
                      <a:pt x="780" y="770"/>
                      <a:pt x="854" y="443"/>
                    </a:cubicBezTo>
                    <a:cubicBezTo>
                      <a:pt x="939" y="169"/>
                      <a:pt x="665" y="0"/>
                      <a:pt x="380" y="32"/>
                    </a:cubicBezTo>
                    <a:close/>
                  </a:path>
                </a:pathLst>
              </a:custGeom>
              <a:gradFill>
                <a:gsLst>
                  <a:gs pos="0">
                    <a:schemeClr val="lt2"/>
                  </a:gs>
                  <a:gs pos="100000">
                    <a:schemeClr val="accent1"/>
                  </a:gs>
                </a:gsLst>
                <a:lin ang="5400012" scaled="0"/>
              </a:gradFill>
              <a:ln>
                <a:noFill/>
              </a:ln>
            </p:spPr>
            <p:txBody>
              <a:bodyPr spcFirstLastPara="1" wrap="square" lIns="91425" tIns="91425" rIns="91425" bIns="91425" anchor="ctr" anchorCtr="0">
                <a:noAutofit/>
              </a:bodyPr>
              <a:lstStyle/>
              <a:p>
                <a:endParaRPr/>
              </a:p>
            </p:txBody>
          </p:sp>
          <p:sp>
            <p:nvSpPr>
              <p:cNvPr id="1663" name="Google Shape;1663;p28"/>
              <p:cNvSpPr/>
              <p:nvPr/>
            </p:nvSpPr>
            <p:spPr>
              <a:xfrm>
                <a:off x="1662975" y="2925425"/>
                <a:ext cx="23725" cy="19525"/>
              </a:xfrm>
              <a:custGeom>
                <a:avLst/>
                <a:gdLst/>
                <a:ahLst/>
                <a:cxnLst/>
                <a:rect l="l" t="t" r="r" b="b"/>
                <a:pathLst>
                  <a:path w="949" h="781" extrusionOk="0">
                    <a:moveTo>
                      <a:pt x="379" y="42"/>
                    </a:moveTo>
                    <a:cubicBezTo>
                      <a:pt x="232" y="64"/>
                      <a:pt x="0" y="169"/>
                      <a:pt x="32" y="453"/>
                    </a:cubicBezTo>
                    <a:cubicBezTo>
                      <a:pt x="74" y="738"/>
                      <a:pt x="780" y="780"/>
                      <a:pt x="854" y="453"/>
                    </a:cubicBezTo>
                    <a:cubicBezTo>
                      <a:pt x="948" y="158"/>
                      <a:pt x="674" y="0"/>
                      <a:pt x="379" y="42"/>
                    </a:cubicBezTo>
                    <a:close/>
                  </a:path>
                </a:pathLst>
              </a:custGeom>
              <a:gradFill>
                <a:gsLst>
                  <a:gs pos="0">
                    <a:schemeClr val="lt2"/>
                  </a:gs>
                  <a:gs pos="100000">
                    <a:schemeClr val="accent1"/>
                  </a:gs>
                </a:gsLst>
                <a:lin ang="5400012" scaled="0"/>
              </a:gradFill>
              <a:ln>
                <a:noFill/>
              </a:ln>
            </p:spPr>
            <p:txBody>
              <a:bodyPr spcFirstLastPara="1" wrap="square" lIns="91425" tIns="91425" rIns="91425" bIns="91425" anchor="ctr" anchorCtr="0">
                <a:noAutofit/>
              </a:bodyPr>
              <a:lstStyle/>
              <a:p>
                <a:endParaRPr/>
              </a:p>
            </p:txBody>
          </p:sp>
          <p:sp>
            <p:nvSpPr>
              <p:cNvPr id="1664" name="Google Shape;1664;p28"/>
              <p:cNvSpPr/>
              <p:nvPr/>
            </p:nvSpPr>
            <p:spPr>
              <a:xfrm>
                <a:off x="1708000" y="2736550"/>
                <a:ext cx="21100" cy="17150"/>
              </a:xfrm>
              <a:custGeom>
                <a:avLst/>
                <a:gdLst/>
                <a:ahLst/>
                <a:cxnLst/>
                <a:rect l="l" t="t" r="r" b="b"/>
                <a:pathLst>
                  <a:path w="844" h="686" extrusionOk="0">
                    <a:moveTo>
                      <a:pt x="338" y="21"/>
                    </a:moveTo>
                    <a:cubicBezTo>
                      <a:pt x="212" y="32"/>
                      <a:pt x="1" y="137"/>
                      <a:pt x="43" y="390"/>
                    </a:cubicBezTo>
                    <a:cubicBezTo>
                      <a:pt x="75" y="653"/>
                      <a:pt x="696" y="685"/>
                      <a:pt x="781" y="390"/>
                    </a:cubicBezTo>
                    <a:cubicBezTo>
                      <a:pt x="844" y="137"/>
                      <a:pt x="602" y="0"/>
                      <a:pt x="338" y="21"/>
                    </a:cubicBezTo>
                    <a:close/>
                  </a:path>
                </a:pathLst>
              </a:custGeom>
              <a:gradFill>
                <a:gsLst>
                  <a:gs pos="0">
                    <a:schemeClr val="lt2"/>
                  </a:gs>
                  <a:gs pos="100000">
                    <a:schemeClr val="accent1"/>
                  </a:gs>
                </a:gsLst>
                <a:lin ang="5400012" scaled="0"/>
              </a:gradFill>
              <a:ln>
                <a:noFill/>
              </a:ln>
            </p:spPr>
            <p:txBody>
              <a:bodyPr spcFirstLastPara="1" wrap="square" lIns="91425" tIns="91425" rIns="91425" bIns="91425" anchor="ctr" anchorCtr="0">
                <a:noAutofit/>
              </a:bodyPr>
              <a:lstStyle/>
              <a:p>
                <a:endParaRPr/>
              </a:p>
            </p:txBody>
          </p:sp>
          <p:sp>
            <p:nvSpPr>
              <p:cNvPr id="1665" name="Google Shape;1665;p28"/>
              <p:cNvSpPr/>
              <p:nvPr/>
            </p:nvSpPr>
            <p:spPr>
              <a:xfrm>
                <a:off x="1639775" y="2786850"/>
                <a:ext cx="21100" cy="17425"/>
              </a:xfrm>
              <a:custGeom>
                <a:avLst/>
                <a:gdLst/>
                <a:ahLst/>
                <a:cxnLst/>
                <a:rect l="l" t="t" r="r" b="b"/>
                <a:pathLst>
                  <a:path w="844" h="697" extrusionOk="0">
                    <a:moveTo>
                      <a:pt x="349" y="43"/>
                    </a:moveTo>
                    <a:cubicBezTo>
                      <a:pt x="212" y="53"/>
                      <a:pt x="1" y="159"/>
                      <a:pt x="43" y="412"/>
                    </a:cubicBezTo>
                    <a:cubicBezTo>
                      <a:pt x="85" y="675"/>
                      <a:pt x="707" y="696"/>
                      <a:pt x="781" y="412"/>
                    </a:cubicBezTo>
                    <a:cubicBezTo>
                      <a:pt x="844" y="148"/>
                      <a:pt x="601" y="1"/>
                      <a:pt x="349" y="43"/>
                    </a:cubicBezTo>
                    <a:close/>
                  </a:path>
                </a:pathLst>
              </a:custGeom>
              <a:gradFill>
                <a:gsLst>
                  <a:gs pos="0">
                    <a:schemeClr val="lt2"/>
                  </a:gs>
                  <a:gs pos="100000">
                    <a:schemeClr val="accent1"/>
                  </a:gs>
                </a:gsLst>
                <a:lin ang="5400012" scaled="0"/>
              </a:gradFill>
              <a:ln>
                <a:noFill/>
              </a:ln>
            </p:spPr>
            <p:txBody>
              <a:bodyPr spcFirstLastPara="1" wrap="square" lIns="91425" tIns="91425" rIns="91425" bIns="91425" anchor="ctr" anchorCtr="0">
                <a:noAutofit/>
              </a:bodyPr>
              <a:lstStyle/>
              <a:p>
                <a:endParaRPr/>
              </a:p>
            </p:txBody>
          </p:sp>
          <p:sp>
            <p:nvSpPr>
              <p:cNvPr id="1666" name="Google Shape;1666;p28"/>
              <p:cNvSpPr/>
              <p:nvPr/>
            </p:nvSpPr>
            <p:spPr>
              <a:xfrm>
                <a:off x="1553900" y="3000775"/>
                <a:ext cx="35325" cy="21075"/>
              </a:xfrm>
              <a:custGeom>
                <a:avLst/>
                <a:gdLst/>
                <a:ahLst/>
                <a:cxnLst/>
                <a:rect l="l" t="t" r="r" b="b"/>
                <a:pathLst>
                  <a:path w="1413" h="843" extrusionOk="0">
                    <a:moveTo>
                      <a:pt x="570" y="42"/>
                    </a:moveTo>
                    <a:cubicBezTo>
                      <a:pt x="348" y="74"/>
                      <a:pt x="1" y="190"/>
                      <a:pt x="53" y="495"/>
                    </a:cubicBezTo>
                    <a:cubicBezTo>
                      <a:pt x="117" y="811"/>
                      <a:pt x="1160" y="843"/>
                      <a:pt x="1297" y="495"/>
                    </a:cubicBezTo>
                    <a:cubicBezTo>
                      <a:pt x="1413" y="179"/>
                      <a:pt x="1002" y="0"/>
                      <a:pt x="570" y="42"/>
                    </a:cubicBezTo>
                    <a:close/>
                  </a:path>
                </a:pathLst>
              </a:custGeom>
              <a:gradFill>
                <a:gsLst>
                  <a:gs pos="0">
                    <a:schemeClr val="lt2"/>
                  </a:gs>
                  <a:gs pos="100000">
                    <a:schemeClr val="accent1"/>
                  </a:gs>
                </a:gsLst>
                <a:lin ang="5400012" scaled="0"/>
              </a:gradFill>
              <a:ln>
                <a:noFill/>
              </a:ln>
            </p:spPr>
            <p:txBody>
              <a:bodyPr spcFirstLastPara="1" wrap="square" lIns="91425" tIns="91425" rIns="91425" bIns="91425" anchor="ctr" anchorCtr="0">
                <a:noAutofit/>
              </a:bodyPr>
              <a:lstStyle/>
              <a:p>
                <a:endParaRPr/>
              </a:p>
            </p:txBody>
          </p:sp>
          <p:sp>
            <p:nvSpPr>
              <p:cNvPr id="1667" name="Google Shape;1667;p28"/>
              <p:cNvSpPr/>
              <p:nvPr/>
            </p:nvSpPr>
            <p:spPr>
              <a:xfrm>
                <a:off x="1936675" y="2672525"/>
                <a:ext cx="25050" cy="8200"/>
              </a:xfrm>
              <a:custGeom>
                <a:avLst/>
                <a:gdLst/>
                <a:ahLst/>
                <a:cxnLst/>
                <a:rect l="l" t="t" r="r" b="b"/>
                <a:pathLst>
                  <a:path w="1002" h="328" extrusionOk="0">
                    <a:moveTo>
                      <a:pt x="401" y="11"/>
                    </a:moveTo>
                    <a:cubicBezTo>
                      <a:pt x="243" y="32"/>
                      <a:pt x="0" y="64"/>
                      <a:pt x="53" y="180"/>
                    </a:cubicBezTo>
                    <a:cubicBezTo>
                      <a:pt x="106" y="306"/>
                      <a:pt x="822" y="327"/>
                      <a:pt x="917" y="180"/>
                    </a:cubicBezTo>
                    <a:cubicBezTo>
                      <a:pt x="1001" y="64"/>
                      <a:pt x="706" y="1"/>
                      <a:pt x="401" y="11"/>
                    </a:cubicBezTo>
                    <a:close/>
                  </a:path>
                </a:pathLst>
              </a:custGeom>
              <a:gradFill>
                <a:gsLst>
                  <a:gs pos="0">
                    <a:schemeClr val="lt2"/>
                  </a:gs>
                  <a:gs pos="100000">
                    <a:schemeClr val="accent1"/>
                  </a:gs>
                </a:gsLst>
                <a:lin ang="5400012" scaled="0"/>
              </a:gradFill>
              <a:ln>
                <a:noFill/>
              </a:ln>
            </p:spPr>
            <p:txBody>
              <a:bodyPr spcFirstLastPara="1" wrap="square" lIns="91425" tIns="91425" rIns="91425" bIns="91425" anchor="ctr" anchorCtr="0">
                <a:noAutofit/>
              </a:bodyPr>
              <a:lstStyle/>
              <a:p>
                <a:endParaRPr/>
              </a:p>
            </p:txBody>
          </p:sp>
        </p:grpSp>
      </p:grpSp>
      <p:grpSp>
        <p:nvGrpSpPr>
          <p:cNvPr id="1701" name="Google Shape;1701;p31"/>
          <p:cNvGrpSpPr/>
          <p:nvPr/>
        </p:nvGrpSpPr>
        <p:grpSpPr>
          <a:xfrm rot="16200000" flipH="1">
            <a:off x="7352988" y="1854016"/>
            <a:ext cx="2441636" cy="1831755"/>
            <a:chOff x="3451403" y="3228238"/>
            <a:chExt cx="878097" cy="658763"/>
          </a:xfrm>
        </p:grpSpPr>
        <p:sp>
          <p:nvSpPr>
            <p:cNvPr id="1702" name="Google Shape;1702;p31"/>
            <p:cNvSpPr/>
            <p:nvPr/>
          </p:nvSpPr>
          <p:spPr>
            <a:xfrm>
              <a:off x="3498278" y="3450681"/>
              <a:ext cx="460525" cy="431000"/>
            </a:xfrm>
            <a:custGeom>
              <a:avLst/>
              <a:gdLst/>
              <a:ahLst/>
              <a:cxnLst/>
              <a:rect l="l" t="t" r="r" b="b"/>
              <a:pathLst>
                <a:path w="18421" h="17240" extrusionOk="0">
                  <a:moveTo>
                    <a:pt x="16816" y="0"/>
                  </a:moveTo>
                  <a:cubicBezTo>
                    <a:pt x="16802" y="0"/>
                    <a:pt x="16787" y="15"/>
                    <a:pt x="16787" y="34"/>
                  </a:cubicBezTo>
                  <a:cubicBezTo>
                    <a:pt x="16534" y="2331"/>
                    <a:pt x="16776" y="4713"/>
                    <a:pt x="15723" y="6852"/>
                  </a:cubicBezTo>
                  <a:cubicBezTo>
                    <a:pt x="14722" y="8875"/>
                    <a:pt x="12414" y="10772"/>
                    <a:pt x="10401" y="11731"/>
                  </a:cubicBezTo>
                  <a:cubicBezTo>
                    <a:pt x="9242" y="12289"/>
                    <a:pt x="7988" y="12574"/>
                    <a:pt x="6724" y="12732"/>
                  </a:cubicBezTo>
                  <a:cubicBezTo>
                    <a:pt x="5765" y="12858"/>
                    <a:pt x="4764" y="12869"/>
                    <a:pt x="3847" y="13238"/>
                  </a:cubicBezTo>
                  <a:cubicBezTo>
                    <a:pt x="3004" y="13564"/>
                    <a:pt x="2635" y="14186"/>
                    <a:pt x="2003" y="14776"/>
                  </a:cubicBezTo>
                  <a:cubicBezTo>
                    <a:pt x="1499" y="15241"/>
                    <a:pt x="1001" y="15436"/>
                    <a:pt x="529" y="15436"/>
                  </a:cubicBezTo>
                  <a:cubicBezTo>
                    <a:pt x="349" y="15436"/>
                    <a:pt x="172" y="15408"/>
                    <a:pt x="1" y="15355"/>
                  </a:cubicBezTo>
                  <a:lnTo>
                    <a:pt x="1" y="15355"/>
                  </a:lnTo>
                  <a:cubicBezTo>
                    <a:pt x="33" y="15492"/>
                    <a:pt x="54" y="15629"/>
                    <a:pt x="96" y="15766"/>
                  </a:cubicBezTo>
                  <a:cubicBezTo>
                    <a:pt x="260" y="16480"/>
                    <a:pt x="553" y="17240"/>
                    <a:pt x="1135" y="17240"/>
                  </a:cubicBezTo>
                  <a:cubicBezTo>
                    <a:pt x="1335" y="17240"/>
                    <a:pt x="1570" y="17149"/>
                    <a:pt x="1845" y="16936"/>
                  </a:cubicBezTo>
                  <a:cubicBezTo>
                    <a:pt x="2720" y="16262"/>
                    <a:pt x="3310" y="15714"/>
                    <a:pt x="4395" y="15387"/>
                  </a:cubicBezTo>
                  <a:cubicBezTo>
                    <a:pt x="5259" y="15124"/>
                    <a:pt x="6155" y="14997"/>
                    <a:pt x="7050" y="14871"/>
                  </a:cubicBezTo>
                  <a:cubicBezTo>
                    <a:pt x="8736" y="14607"/>
                    <a:pt x="10349" y="14154"/>
                    <a:pt x="11876" y="13385"/>
                  </a:cubicBezTo>
                  <a:cubicBezTo>
                    <a:pt x="13352" y="12616"/>
                    <a:pt x="14700" y="11594"/>
                    <a:pt x="15744" y="10287"/>
                  </a:cubicBezTo>
                  <a:cubicBezTo>
                    <a:pt x="16228" y="9676"/>
                    <a:pt x="16639" y="9023"/>
                    <a:pt x="16966" y="8327"/>
                  </a:cubicBezTo>
                  <a:cubicBezTo>
                    <a:pt x="17366" y="7463"/>
                    <a:pt x="17546" y="6652"/>
                    <a:pt x="18420" y="6483"/>
                  </a:cubicBezTo>
                  <a:cubicBezTo>
                    <a:pt x="18125" y="5229"/>
                    <a:pt x="17746" y="4017"/>
                    <a:pt x="17356" y="2953"/>
                  </a:cubicBezTo>
                  <a:cubicBezTo>
                    <a:pt x="17303" y="2827"/>
                    <a:pt x="17208" y="2795"/>
                    <a:pt x="17103" y="2774"/>
                  </a:cubicBezTo>
                  <a:cubicBezTo>
                    <a:pt x="17103" y="1826"/>
                    <a:pt x="17008" y="898"/>
                    <a:pt x="16840" y="24"/>
                  </a:cubicBezTo>
                  <a:cubicBezTo>
                    <a:pt x="16835" y="7"/>
                    <a:pt x="16826" y="0"/>
                    <a:pt x="16816" y="0"/>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1703" name="Google Shape;1703;p31"/>
            <p:cNvSpPr/>
            <p:nvPr/>
          </p:nvSpPr>
          <p:spPr>
            <a:xfrm>
              <a:off x="3451403" y="3228581"/>
              <a:ext cx="511600" cy="608225"/>
            </a:xfrm>
            <a:custGeom>
              <a:avLst/>
              <a:gdLst/>
              <a:ahLst/>
              <a:cxnLst/>
              <a:rect l="l" t="t" r="r" b="b"/>
              <a:pathLst>
                <a:path w="20464" h="24329" extrusionOk="0">
                  <a:moveTo>
                    <a:pt x="9437" y="0"/>
                  </a:moveTo>
                  <a:cubicBezTo>
                    <a:pt x="9158" y="0"/>
                    <a:pt x="8875" y="18"/>
                    <a:pt x="8588" y="56"/>
                  </a:cubicBezTo>
                  <a:cubicBezTo>
                    <a:pt x="5406" y="488"/>
                    <a:pt x="2824" y="3039"/>
                    <a:pt x="1634" y="5894"/>
                  </a:cubicBezTo>
                  <a:cubicBezTo>
                    <a:pt x="0" y="9793"/>
                    <a:pt x="369" y="14261"/>
                    <a:pt x="864" y="18349"/>
                  </a:cubicBezTo>
                  <a:cubicBezTo>
                    <a:pt x="1117" y="20330"/>
                    <a:pt x="1433" y="22301"/>
                    <a:pt x="1876" y="24250"/>
                  </a:cubicBezTo>
                  <a:cubicBezTo>
                    <a:pt x="2045" y="24301"/>
                    <a:pt x="2218" y="24329"/>
                    <a:pt x="2395" y="24329"/>
                  </a:cubicBezTo>
                  <a:cubicBezTo>
                    <a:pt x="2870" y="24329"/>
                    <a:pt x="3371" y="24131"/>
                    <a:pt x="3878" y="23670"/>
                  </a:cubicBezTo>
                  <a:cubicBezTo>
                    <a:pt x="4531" y="23091"/>
                    <a:pt x="4900" y="22480"/>
                    <a:pt x="5722" y="22132"/>
                  </a:cubicBezTo>
                  <a:cubicBezTo>
                    <a:pt x="6639" y="21763"/>
                    <a:pt x="7640" y="21753"/>
                    <a:pt x="8599" y="21637"/>
                  </a:cubicBezTo>
                  <a:cubicBezTo>
                    <a:pt x="9863" y="21479"/>
                    <a:pt x="11117" y="21184"/>
                    <a:pt x="12276" y="20636"/>
                  </a:cubicBezTo>
                  <a:cubicBezTo>
                    <a:pt x="14289" y="19666"/>
                    <a:pt x="16597" y="17791"/>
                    <a:pt x="17598" y="15746"/>
                  </a:cubicBezTo>
                  <a:cubicBezTo>
                    <a:pt x="18651" y="13607"/>
                    <a:pt x="18398" y="11226"/>
                    <a:pt x="18662" y="8929"/>
                  </a:cubicBezTo>
                  <a:cubicBezTo>
                    <a:pt x="18662" y="8916"/>
                    <a:pt x="18682" y="8907"/>
                    <a:pt x="18697" y="8907"/>
                  </a:cubicBezTo>
                  <a:cubicBezTo>
                    <a:pt x="18707" y="8907"/>
                    <a:pt x="18715" y="8910"/>
                    <a:pt x="18715" y="8918"/>
                  </a:cubicBezTo>
                  <a:cubicBezTo>
                    <a:pt x="18883" y="9803"/>
                    <a:pt x="18978" y="10741"/>
                    <a:pt x="18978" y="11669"/>
                  </a:cubicBezTo>
                  <a:cubicBezTo>
                    <a:pt x="19073" y="11669"/>
                    <a:pt x="19178" y="11721"/>
                    <a:pt x="19220" y="11848"/>
                  </a:cubicBezTo>
                  <a:lnTo>
                    <a:pt x="19336" y="12195"/>
                  </a:lnTo>
                  <a:cubicBezTo>
                    <a:pt x="19125" y="11015"/>
                    <a:pt x="18978" y="9814"/>
                    <a:pt x="18988" y="8613"/>
                  </a:cubicBezTo>
                  <a:cubicBezTo>
                    <a:pt x="19010" y="6632"/>
                    <a:pt x="19083" y="4387"/>
                    <a:pt x="19842" y="2564"/>
                  </a:cubicBezTo>
                  <a:cubicBezTo>
                    <a:pt x="19867" y="2506"/>
                    <a:pt x="19912" y="2487"/>
                    <a:pt x="19956" y="2487"/>
                  </a:cubicBezTo>
                  <a:cubicBezTo>
                    <a:pt x="19967" y="2487"/>
                    <a:pt x="19979" y="2488"/>
                    <a:pt x="19990" y="2491"/>
                  </a:cubicBezTo>
                  <a:cubicBezTo>
                    <a:pt x="20105" y="2174"/>
                    <a:pt x="20253" y="1890"/>
                    <a:pt x="20464" y="1616"/>
                  </a:cubicBezTo>
                  <a:lnTo>
                    <a:pt x="20464" y="1616"/>
                  </a:lnTo>
                  <a:cubicBezTo>
                    <a:pt x="20285" y="1679"/>
                    <a:pt x="20095" y="1742"/>
                    <a:pt x="19895" y="1806"/>
                  </a:cubicBezTo>
                  <a:cubicBezTo>
                    <a:pt x="19277" y="1997"/>
                    <a:pt x="18679" y="2076"/>
                    <a:pt x="18094" y="2076"/>
                  </a:cubicBezTo>
                  <a:cubicBezTo>
                    <a:pt x="15110" y="2076"/>
                    <a:pt x="12474" y="0"/>
                    <a:pt x="9437" y="0"/>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1704" name="Google Shape;1704;p31"/>
            <p:cNvSpPr/>
            <p:nvPr/>
          </p:nvSpPr>
          <p:spPr>
            <a:xfrm>
              <a:off x="3954028" y="3239181"/>
              <a:ext cx="365675" cy="315450"/>
            </a:xfrm>
            <a:custGeom>
              <a:avLst/>
              <a:gdLst/>
              <a:ahLst/>
              <a:cxnLst/>
              <a:rect l="l" t="t" r="r" b="b"/>
              <a:pathLst>
                <a:path w="14627" h="12618" extrusionOk="0">
                  <a:moveTo>
                    <a:pt x="5849" y="1"/>
                  </a:moveTo>
                  <a:cubicBezTo>
                    <a:pt x="3809" y="1"/>
                    <a:pt x="2499" y="394"/>
                    <a:pt x="1391" y="802"/>
                  </a:cubicBezTo>
                  <a:cubicBezTo>
                    <a:pt x="1391" y="855"/>
                    <a:pt x="1360" y="907"/>
                    <a:pt x="1328" y="960"/>
                  </a:cubicBezTo>
                  <a:cubicBezTo>
                    <a:pt x="295" y="1940"/>
                    <a:pt x="137" y="3205"/>
                    <a:pt x="95" y="4543"/>
                  </a:cubicBezTo>
                  <a:cubicBezTo>
                    <a:pt x="64" y="5755"/>
                    <a:pt x="0" y="6998"/>
                    <a:pt x="74" y="8220"/>
                  </a:cubicBezTo>
                  <a:cubicBezTo>
                    <a:pt x="137" y="9696"/>
                    <a:pt x="506" y="11287"/>
                    <a:pt x="1792" y="12172"/>
                  </a:cubicBezTo>
                  <a:cubicBezTo>
                    <a:pt x="2260" y="12493"/>
                    <a:pt x="2750" y="12617"/>
                    <a:pt x="3245" y="12617"/>
                  </a:cubicBezTo>
                  <a:cubicBezTo>
                    <a:pt x="4197" y="12617"/>
                    <a:pt x="5168" y="12156"/>
                    <a:pt x="6049" y="11740"/>
                  </a:cubicBezTo>
                  <a:cubicBezTo>
                    <a:pt x="7197" y="11202"/>
                    <a:pt x="8314" y="10517"/>
                    <a:pt x="9136" y="9527"/>
                  </a:cubicBezTo>
                  <a:cubicBezTo>
                    <a:pt x="9937" y="8547"/>
                    <a:pt x="10306" y="7335"/>
                    <a:pt x="10780" y="6176"/>
                  </a:cubicBezTo>
                  <a:cubicBezTo>
                    <a:pt x="11107" y="5407"/>
                    <a:pt x="11476" y="4617"/>
                    <a:pt x="12066" y="4005"/>
                  </a:cubicBezTo>
                  <a:cubicBezTo>
                    <a:pt x="12909" y="3141"/>
                    <a:pt x="14458" y="2646"/>
                    <a:pt x="14626" y="1361"/>
                  </a:cubicBezTo>
                  <a:cubicBezTo>
                    <a:pt x="14563" y="1192"/>
                    <a:pt x="14426" y="1044"/>
                    <a:pt x="14215" y="939"/>
                  </a:cubicBezTo>
                  <a:cubicBezTo>
                    <a:pt x="13849" y="763"/>
                    <a:pt x="13429" y="717"/>
                    <a:pt x="13013" y="717"/>
                  </a:cubicBezTo>
                  <a:cubicBezTo>
                    <a:pt x="12574" y="717"/>
                    <a:pt x="12139" y="768"/>
                    <a:pt x="11775" y="768"/>
                  </a:cubicBezTo>
                  <a:cubicBezTo>
                    <a:pt x="11661" y="768"/>
                    <a:pt x="11553" y="763"/>
                    <a:pt x="11454" y="749"/>
                  </a:cubicBezTo>
                  <a:cubicBezTo>
                    <a:pt x="10158" y="591"/>
                    <a:pt x="8167" y="96"/>
                    <a:pt x="6892" y="33"/>
                  </a:cubicBezTo>
                  <a:cubicBezTo>
                    <a:pt x="6524" y="11"/>
                    <a:pt x="6177" y="1"/>
                    <a:pt x="5849" y="1"/>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1705" name="Google Shape;1705;p31"/>
            <p:cNvSpPr/>
            <p:nvPr/>
          </p:nvSpPr>
          <p:spPr>
            <a:xfrm>
              <a:off x="3925578" y="3258706"/>
              <a:ext cx="403600" cy="354475"/>
            </a:xfrm>
            <a:custGeom>
              <a:avLst/>
              <a:gdLst/>
              <a:ahLst/>
              <a:cxnLst/>
              <a:rect l="l" t="t" r="r" b="b"/>
              <a:pathLst>
                <a:path w="16144" h="14179" extrusionOk="0">
                  <a:moveTo>
                    <a:pt x="2519" y="0"/>
                  </a:moveTo>
                  <a:lnTo>
                    <a:pt x="2519" y="0"/>
                  </a:lnTo>
                  <a:cubicBezTo>
                    <a:pt x="2161" y="126"/>
                    <a:pt x="1834" y="263"/>
                    <a:pt x="1486" y="379"/>
                  </a:cubicBezTo>
                  <a:cubicBezTo>
                    <a:pt x="1286" y="643"/>
                    <a:pt x="1128" y="948"/>
                    <a:pt x="1012" y="1265"/>
                  </a:cubicBezTo>
                  <a:cubicBezTo>
                    <a:pt x="1003" y="1263"/>
                    <a:pt x="994" y="1262"/>
                    <a:pt x="985" y="1262"/>
                  </a:cubicBezTo>
                  <a:cubicBezTo>
                    <a:pt x="939" y="1262"/>
                    <a:pt x="891" y="1284"/>
                    <a:pt x="864" y="1328"/>
                  </a:cubicBezTo>
                  <a:cubicBezTo>
                    <a:pt x="106" y="3161"/>
                    <a:pt x="21" y="5395"/>
                    <a:pt x="11" y="7376"/>
                  </a:cubicBezTo>
                  <a:cubicBezTo>
                    <a:pt x="0" y="8577"/>
                    <a:pt x="148" y="9768"/>
                    <a:pt x="359" y="10959"/>
                  </a:cubicBezTo>
                  <a:cubicBezTo>
                    <a:pt x="696" y="11928"/>
                    <a:pt x="1044" y="13014"/>
                    <a:pt x="1286" y="14131"/>
                  </a:cubicBezTo>
                  <a:cubicBezTo>
                    <a:pt x="1402" y="14124"/>
                    <a:pt x="1517" y="14118"/>
                    <a:pt x="1641" y="14118"/>
                  </a:cubicBezTo>
                  <a:cubicBezTo>
                    <a:pt x="1731" y="14118"/>
                    <a:pt x="1826" y="14122"/>
                    <a:pt x="1929" y="14131"/>
                  </a:cubicBezTo>
                  <a:cubicBezTo>
                    <a:pt x="2252" y="14163"/>
                    <a:pt x="2574" y="14179"/>
                    <a:pt x="2893" y="14179"/>
                  </a:cubicBezTo>
                  <a:cubicBezTo>
                    <a:pt x="6216" y="14179"/>
                    <a:pt x="9282" y="12467"/>
                    <a:pt x="11349" y="9852"/>
                  </a:cubicBezTo>
                  <a:cubicBezTo>
                    <a:pt x="12729" y="8103"/>
                    <a:pt x="13256" y="6112"/>
                    <a:pt x="14257" y="4162"/>
                  </a:cubicBezTo>
                  <a:cubicBezTo>
                    <a:pt x="14595" y="3498"/>
                    <a:pt x="16144" y="1549"/>
                    <a:pt x="15764" y="569"/>
                  </a:cubicBezTo>
                  <a:lnTo>
                    <a:pt x="15764" y="569"/>
                  </a:lnTo>
                  <a:cubicBezTo>
                    <a:pt x="15596" y="1855"/>
                    <a:pt x="14047" y="2339"/>
                    <a:pt x="13204" y="3214"/>
                  </a:cubicBezTo>
                  <a:cubicBezTo>
                    <a:pt x="12614" y="3836"/>
                    <a:pt x="12245" y="4605"/>
                    <a:pt x="11918" y="5385"/>
                  </a:cubicBezTo>
                  <a:cubicBezTo>
                    <a:pt x="11444" y="6533"/>
                    <a:pt x="11075" y="7755"/>
                    <a:pt x="10274" y="8735"/>
                  </a:cubicBezTo>
                  <a:cubicBezTo>
                    <a:pt x="9452" y="9715"/>
                    <a:pt x="8335" y="10400"/>
                    <a:pt x="7187" y="10948"/>
                  </a:cubicBezTo>
                  <a:cubicBezTo>
                    <a:pt x="6313" y="11364"/>
                    <a:pt x="5339" y="11826"/>
                    <a:pt x="4385" y="11826"/>
                  </a:cubicBezTo>
                  <a:cubicBezTo>
                    <a:pt x="3889" y="11826"/>
                    <a:pt x="3398" y="11701"/>
                    <a:pt x="2930" y="11380"/>
                  </a:cubicBezTo>
                  <a:cubicBezTo>
                    <a:pt x="1644" y="10495"/>
                    <a:pt x="1275" y="8904"/>
                    <a:pt x="1212" y="7429"/>
                  </a:cubicBezTo>
                  <a:cubicBezTo>
                    <a:pt x="1160" y="6217"/>
                    <a:pt x="1212" y="4974"/>
                    <a:pt x="1233" y="3751"/>
                  </a:cubicBezTo>
                  <a:cubicBezTo>
                    <a:pt x="1275" y="2392"/>
                    <a:pt x="1433" y="1149"/>
                    <a:pt x="2445" y="158"/>
                  </a:cubicBezTo>
                  <a:cubicBezTo>
                    <a:pt x="2498" y="116"/>
                    <a:pt x="2519" y="53"/>
                    <a:pt x="2519" y="0"/>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1706" name="Google Shape;1706;p31"/>
            <p:cNvSpPr/>
            <p:nvPr/>
          </p:nvSpPr>
          <p:spPr>
            <a:xfrm>
              <a:off x="3471428" y="3243256"/>
              <a:ext cx="413600" cy="427825"/>
            </a:xfrm>
            <a:custGeom>
              <a:avLst/>
              <a:gdLst/>
              <a:ahLst/>
              <a:cxnLst/>
              <a:rect l="l" t="t" r="r" b="b"/>
              <a:pathLst>
                <a:path w="16544" h="17113" extrusionOk="0">
                  <a:moveTo>
                    <a:pt x="9056" y="0"/>
                  </a:moveTo>
                  <a:cubicBezTo>
                    <a:pt x="8512" y="0"/>
                    <a:pt x="7963" y="45"/>
                    <a:pt x="7418" y="133"/>
                  </a:cubicBezTo>
                  <a:cubicBezTo>
                    <a:pt x="4268" y="639"/>
                    <a:pt x="2171" y="2884"/>
                    <a:pt x="1064" y="5507"/>
                  </a:cubicBezTo>
                  <a:cubicBezTo>
                    <a:pt x="242" y="7467"/>
                    <a:pt x="0" y="9627"/>
                    <a:pt x="116" y="11745"/>
                  </a:cubicBezTo>
                  <a:cubicBezTo>
                    <a:pt x="169" y="12757"/>
                    <a:pt x="285" y="13779"/>
                    <a:pt x="464" y="14780"/>
                  </a:cubicBezTo>
                  <a:cubicBezTo>
                    <a:pt x="580" y="15497"/>
                    <a:pt x="759" y="16392"/>
                    <a:pt x="1381" y="16866"/>
                  </a:cubicBezTo>
                  <a:cubicBezTo>
                    <a:pt x="1607" y="17040"/>
                    <a:pt x="1840" y="17113"/>
                    <a:pt x="2071" y="17113"/>
                  </a:cubicBezTo>
                  <a:cubicBezTo>
                    <a:pt x="3024" y="17113"/>
                    <a:pt x="3970" y="15879"/>
                    <a:pt x="4521" y="15286"/>
                  </a:cubicBezTo>
                  <a:cubicBezTo>
                    <a:pt x="5206" y="14548"/>
                    <a:pt x="5859" y="13758"/>
                    <a:pt x="6702" y="13200"/>
                  </a:cubicBezTo>
                  <a:cubicBezTo>
                    <a:pt x="7682" y="12546"/>
                    <a:pt x="8820" y="12314"/>
                    <a:pt x="9958" y="12114"/>
                  </a:cubicBezTo>
                  <a:cubicBezTo>
                    <a:pt x="11802" y="11798"/>
                    <a:pt x="13604" y="11440"/>
                    <a:pt x="14900" y="9965"/>
                  </a:cubicBezTo>
                  <a:cubicBezTo>
                    <a:pt x="16006" y="8690"/>
                    <a:pt x="16544" y="6951"/>
                    <a:pt x="16291" y="5265"/>
                  </a:cubicBezTo>
                  <a:cubicBezTo>
                    <a:pt x="15772" y="1787"/>
                    <a:pt x="12515" y="0"/>
                    <a:pt x="9056" y="0"/>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1707" name="Google Shape;1707;p31"/>
            <p:cNvSpPr/>
            <p:nvPr/>
          </p:nvSpPr>
          <p:spPr>
            <a:xfrm>
              <a:off x="3488278" y="3252031"/>
              <a:ext cx="331950" cy="240250"/>
            </a:xfrm>
            <a:custGeom>
              <a:avLst/>
              <a:gdLst/>
              <a:ahLst/>
              <a:cxnLst/>
              <a:rect l="l" t="t" r="r" b="b"/>
              <a:pathLst>
                <a:path w="13278" h="9610" extrusionOk="0">
                  <a:moveTo>
                    <a:pt x="8307" y="1"/>
                  </a:moveTo>
                  <a:cubicBezTo>
                    <a:pt x="6429" y="1"/>
                    <a:pt x="4494" y="739"/>
                    <a:pt x="3056" y="1848"/>
                  </a:cubicBezTo>
                  <a:cubicBezTo>
                    <a:pt x="2076" y="2596"/>
                    <a:pt x="1370" y="3576"/>
                    <a:pt x="907" y="4693"/>
                  </a:cubicBezTo>
                  <a:cubicBezTo>
                    <a:pt x="485" y="5715"/>
                    <a:pt x="1" y="7116"/>
                    <a:pt x="190" y="8244"/>
                  </a:cubicBezTo>
                  <a:cubicBezTo>
                    <a:pt x="369" y="9224"/>
                    <a:pt x="1170" y="9508"/>
                    <a:pt x="2066" y="9582"/>
                  </a:cubicBezTo>
                  <a:cubicBezTo>
                    <a:pt x="2305" y="9600"/>
                    <a:pt x="2545" y="9610"/>
                    <a:pt x="2784" y="9610"/>
                  </a:cubicBezTo>
                  <a:cubicBezTo>
                    <a:pt x="4049" y="9610"/>
                    <a:pt x="5302" y="9355"/>
                    <a:pt x="6481" y="8876"/>
                  </a:cubicBezTo>
                  <a:cubicBezTo>
                    <a:pt x="7788" y="8349"/>
                    <a:pt x="9105" y="7717"/>
                    <a:pt x="10285" y="6969"/>
                  </a:cubicBezTo>
                  <a:cubicBezTo>
                    <a:pt x="11212" y="6389"/>
                    <a:pt x="12392" y="5599"/>
                    <a:pt x="12845" y="4556"/>
                  </a:cubicBezTo>
                  <a:cubicBezTo>
                    <a:pt x="13277" y="3523"/>
                    <a:pt x="13193" y="2269"/>
                    <a:pt x="12403" y="1395"/>
                  </a:cubicBezTo>
                  <a:cubicBezTo>
                    <a:pt x="11665" y="583"/>
                    <a:pt x="10812" y="341"/>
                    <a:pt x="9516" y="109"/>
                  </a:cubicBezTo>
                  <a:cubicBezTo>
                    <a:pt x="9119" y="36"/>
                    <a:pt x="8715" y="1"/>
                    <a:pt x="8307" y="1"/>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1708" name="Google Shape;1708;p31"/>
            <p:cNvSpPr/>
            <p:nvPr/>
          </p:nvSpPr>
          <p:spPr>
            <a:xfrm>
              <a:off x="3502503" y="3268656"/>
              <a:ext cx="277425" cy="172425"/>
            </a:xfrm>
            <a:custGeom>
              <a:avLst/>
              <a:gdLst/>
              <a:ahLst/>
              <a:cxnLst/>
              <a:rect l="l" t="t" r="r" b="b"/>
              <a:pathLst>
                <a:path w="11097" h="6897" extrusionOk="0">
                  <a:moveTo>
                    <a:pt x="7035" y="1"/>
                  </a:moveTo>
                  <a:cubicBezTo>
                    <a:pt x="6887" y="1"/>
                    <a:pt x="6748" y="5"/>
                    <a:pt x="6618" y="13"/>
                  </a:cubicBezTo>
                  <a:cubicBezTo>
                    <a:pt x="4279" y="139"/>
                    <a:pt x="1855" y="1783"/>
                    <a:pt x="928" y="4144"/>
                  </a:cubicBezTo>
                  <a:cubicBezTo>
                    <a:pt x="664" y="4829"/>
                    <a:pt x="1" y="6304"/>
                    <a:pt x="1370" y="6810"/>
                  </a:cubicBezTo>
                  <a:cubicBezTo>
                    <a:pt x="1540" y="6871"/>
                    <a:pt x="1748" y="6897"/>
                    <a:pt x="1981" y="6897"/>
                  </a:cubicBezTo>
                  <a:cubicBezTo>
                    <a:pt x="3066" y="6897"/>
                    <a:pt x="4682" y="6333"/>
                    <a:pt x="5332" y="6177"/>
                  </a:cubicBezTo>
                  <a:cubicBezTo>
                    <a:pt x="7166" y="5724"/>
                    <a:pt x="11096" y="3575"/>
                    <a:pt x="10727" y="1646"/>
                  </a:cubicBezTo>
                  <a:cubicBezTo>
                    <a:pt x="10489" y="388"/>
                    <a:pt x="8431" y="1"/>
                    <a:pt x="7035" y="1"/>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1709" name="Google Shape;1709;p31"/>
            <p:cNvSpPr/>
            <p:nvPr/>
          </p:nvSpPr>
          <p:spPr>
            <a:xfrm>
              <a:off x="3957178" y="3248206"/>
              <a:ext cx="231775" cy="195450"/>
            </a:xfrm>
            <a:custGeom>
              <a:avLst/>
              <a:gdLst/>
              <a:ahLst/>
              <a:cxnLst/>
              <a:rect l="l" t="t" r="r" b="b"/>
              <a:pathLst>
                <a:path w="9271" h="7818" extrusionOk="0">
                  <a:moveTo>
                    <a:pt x="5350" y="1"/>
                  </a:moveTo>
                  <a:cubicBezTo>
                    <a:pt x="4862" y="1"/>
                    <a:pt x="4383" y="57"/>
                    <a:pt x="3952" y="178"/>
                  </a:cubicBezTo>
                  <a:cubicBezTo>
                    <a:pt x="2266" y="652"/>
                    <a:pt x="960" y="1358"/>
                    <a:pt x="486" y="3276"/>
                  </a:cubicBezTo>
                  <a:cubicBezTo>
                    <a:pt x="222" y="4340"/>
                    <a:pt x="1" y="6173"/>
                    <a:pt x="538" y="7206"/>
                  </a:cubicBezTo>
                  <a:cubicBezTo>
                    <a:pt x="780" y="7663"/>
                    <a:pt x="1162" y="7817"/>
                    <a:pt x="1589" y="7817"/>
                  </a:cubicBezTo>
                  <a:cubicBezTo>
                    <a:pt x="2166" y="7817"/>
                    <a:pt x="2827" y="7537"/>
                    <a:pt x="3341" y="7343"/>
                  </a:cubicBezTo>
                  <a:cubicBezTo>
                    <a:pt x="5638" y="6521"/>
                    <a:pt x="8526" y="4888"/>
                    <a:pt x="9052" y="2095"/>
                  </a:cubicBezTo>
                  <a:cubicBezTo>
                    <a:pt x="9270" y="855"/>
                    <a:pt x="7247" y="1"/>
                    <a:pt x="5350" y="1"/>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1710" name="Google Shape;1710;p31"/>
            <p:cNvSpPr/>
            <p:nvPr/>
          </p:nvSpPr>
          <p:spPr>
            <a:xfrm>
              <a:off x="3973528" y="3257581"/>
              <a:ext cx="149900" cy="124675"/>
            </a:xfrm>
            <a:custGeom>
              <a:avLst/>
              <a:gdLst/>
              <a:ahLst/>
              <a:cxnLst/>
              <a:rect l="l" t="t" r="r" b="b"/>
              <a:pathLst>
                <a:path w="5996" h="4987" extrusionOk="0">
                  <a:moveTo>
                    <a:pt x="4214" y="1"/>
                  </a:moveTo>
                  <a:cubicBezTo>
                    <a:pt x="2927" y="1"/>
                    <a:pt x="1192" y="772"/>
                    <a:pt x="422" y="2363"/>
                  </a:cubicBezTo>
                  <a:cubicBezTo>
                    <a:pt x="148" y="2932"/>
                    <a:pt x="0" y="4207"/>
                    <a:pt x="495" y="4724"/>
                  </a:cubicBezTo>
                  <a:cubicBezTo>
                    <a:pt x="681" y="4915"/>
                    <a:pt x="932" y="4987"/>
                    <a:pt x="1209" y="4987"/>
                  </a:cubicBezTo>
                  <a:cubicBezTo>
                    <a:pt x="1831" y="4987"/>
                    <a:pt x="2581" y="4628"/>
                    <a:pt x="3003" y="4460"/>
                  </a:cubicBezTo>
                  <a:cubicBezTo>
                    <a:pt x="4342" y="3902"/>
                    <a:pt x="5996" y="2785"/>
                    <a:pt x="5764" y="941"/>
                  </a:cubicBezTo>
                  <a:cubicBezTo>
                    <a:pt x="5682" y="319"/>
                    <a:pt x="5040" y="1"/>
                    <a:pt x="4214" y="1"/>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1711" name="Google Shape;1711;p31"/>
            <p:cNvSpPr/>
            <p:nvPr/>
          </p:nvSpPr>
          <p:spPr>
            <a:xfrm>
              <a:off x="3994328" y="3268981"/>
              <a:ext cx="93550" cy="59950"/>
            </a:xfrm>
            <a:custGeom>
              <a:avLst/>
              <a:gdLst/>
              <a:ahLst/>
              <a:cxnLst/>
              <a:rect l="l" t="t" r="r" b="b"/>
              <a:pathLst>
                <a:path w="3742" h="2398" extrusionOk="0">
                  <a:moveTo>
                    <a:pt x="2851" y="0"/>
                  </a:moveTo>
                  <a:cubicBezTo>
                    <a:pt x="2040" y="0"/>
                    <a:pt x="668" y="900"/>
                    <a:pt x="296" y="1549"/>
                  </a:cubicBezTo>
                  <a:cubicBezTo>
                    <a:pt x="169" y="1760"/>
                    <a:pt x="1" y="2129"/>
                    <a:pt x="254" y="2329"/>
                  </a:cubicBezTo>
                  <a:cubicBezTo>
                    <a:pt x="316" y="2377"/>
                    <a:pt x="386" y="2397"/>
                    <a:pt x="460" y="2397"/>
                  </a:cubicBezTo>
                  <a:cubicBezTo>
                    <a:pt x="773" y="2397"/>
                    <a:pt x="1158" y="2039"/>
                    <a:pt x="1370" y="1928"/>
                  </a:cubicBezTo>
                  <a:cubicBezTo>
                    <a:pt x="1876" y="1654"/>
                    <a:pt x="3741" y="1233"/>
                    <a:pt x="3415" y="337"/>
                  </a:cubicBezTo>
                  <a:cubicBezTo>
                    <a:pt x="3326" y="99"/>
                    <a:pt x="3119" y="0"/>
                    <a:pt x="2851" y="0"/>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1712" name="Google Shape;1712;p31"/>
            <p:cNvSpPr/>
            <p:nvPr/>
          </p:nvSpPr>
          <p:spPr>
            <a:xfrm>
              <a:off x="4007778" y="3296106"/>
              <a:ext cx="21350" cy="20975"/>
            </a:xfrm>
            <a:custGeom>
              <a:avLst/>
              <a:gdLst/>
              <a:ahLst/>
              <a:cxnLst/>
              <a:rect l="l" t="t" r="r" b="b"/>
              <a:pathLst>
                <a:path w="854" h="839" extrusionOk="0">
                  <a:moveTo>
                    <a:pt x="622" y="0"/>
                  </a:moveTo>
                  <a:cubicBezTo>
                    <a:pt x="263" y="0"/>
                    <a:pt x="0" y="390"/>
                    <a:pt x="0" y="685"/>
                  </a:cubicBezTo>
                  <a:cubicBezTo>
                    <a:pt x="0" y="798"/>
                    <a:pt x="55" y="839"/>
                    <a:pt x="134" y="839"/>
                  </a:cubicBezTo>
                  <a:cubicBezTo>
                    <a:pt x="305" y="839"/>
                    <a:pt x="588" y="645"/>
                    <a:pt x="653" y="580"/>
                  </a:cubicBezTo>
                  <a:cubicBezTo>
                    <a:pt x="748" y="496"/>
                    <a:pt x="854" y="359"/>
                    <a:pt x="843" y="201"/>
                  </a:cubicBezTo>
                  <a:cubicBezTo>
                    <a:pt x="822" y="85"/>
                    <a:pt x="727" y="0"/>
                    <a:pt x="622" y="0"/>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1713" name="Google Shape;1713;p31"/>
            <p:cNvSpPr/>
            <p:nvPr/>
          </p:nvSpPr>
          <p:spPr>
            <a:xfrm>
              <a:off x="4037603" y="3275631"/>
              <a:ext cx="29450" cy="16800"/>
            </a:xfrm>
            <a:custGeom>
              <a:avLst/>
              <a:gdLst/>
              <a:ahLst/>
              <a:cxnLst/>
              <a:rect l="l" t="t" r="r" b="b"/>
              <a:pathLst>
                <a:path w="1178" h="672" extrusionOk="0">
                  <a:moveTo>
                    <a:pt x="844" y="1"/>
                  </a:moveTo>
                  <a:cubicBezTo>
                    <a:pt x="533" y="1"/>
                    <a:pt x="46" y="221"/>
                    <a:pt x="8" y="545"/>
                  </a:cubicBezTo>
                  <a:cubicBezTo>
                    <a:pt x="1" y="644"/>
                    <a:pt x="80" y="671"/>
                    <a:pt x="161" y="671"/>
                  </a:cubicBezTo>
                  <a:cubicBezTo>
                    <a:pt x="192" y="671"/>
                    <a:pt x="224" y="667"/>
                    <a:pt x="251" y="661"/>
                  </a:cubicBezTo>
                  <a:cubicBezTo>
                    <a:pt x="451" y="640"/>
                    <a:pt x="672" y="609"/>
                    <a:pt x="851" y="535"/>
                  </a:cubicBezTo>
                  <a:cubicBezTo>
                    <a:pt x="967" y="482"/>
                    <a:pt x="1157" y="398"/>
                    <a:pt x="1167" y="261"/>
                  </a:cubicBezTo>
                  <a:cubicBezTo>
                    <a:pt x="1178" y="113"/>
                    <a:pt x="1051" y="29"/>
                    <a:pt x="936" y="8"/>
                  </a:cubicBezTo>
                  <a:cubicBezTo>
                    <a:pt x="908" y="3"/>
                    <a:pt x="877" y="1"/>
                    <a:pt x="844" y="1"/>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1714" name="Google Shape;1714;p31"/>
            <p:cNvSpPr/>
            <p:nvPr/>
          </p:nvSpPr>
          <p:spPr>
            <a:xfrm>
              <a:off x="3973853" y="3304031"/>
              <a:ext cx="341550" cy="315575"/>
            </a:xfrm>
            <a:custGeom>
              <a:avLst/>
              <a:gdLst/>
              <a:ahLst/>
              <a:cxnLst/>
              <a:rect l="l" t="t" r="r" b="b"/>
              <a:pathLst>
                <a:path w="13662" h="12623" extrusionOk="0">
                  <a:moveTo>
                    <a:pt x="13613" y="1"/>
                  </a:moveTo>
                  <a:cubicBezTo>
                    <a:pt x="13603" y="1"/>
                    <a:pt x="13591" y="7"/>
                    <a:pt x="13580" y="21"/>
                  </a:cubicBezTo>
                  <a:cubicBezTo>
                    <a:pt x="12442" y="1264"/>
                    <a:pt x="11726" y="2686"/>
                    <a:pt x="10988" y="4214"/>
                  </a:cubicBezTo>
                  <a:cubicBezTo>
                    <a:pt x="10303" y="5658"/>
                    <a:pt x="9650" y="7059"/>
                    <a:pt x="8617" y="8292"/>
                  </a:cubicBezTo>
                  <a:cubicBezTo>
                    <a:pt x="7711" y="9378"/>
                    <a:pt x="6605" y="10326"/>
                    <a:pt x="5351" y="11032"/>
                  </a:cubicBezTo>
                  <a:cubicBezTo>
                    <a:pt x="4622" y="11431"/>
                    <a:pt x="3017" y="12232"/>
                    <a:pt x="1629" y="12232"/>
                  </a:cubicBezTo>
                  <a:cubicBezTo>
                    <a:pt x="1109" y="12232"/>
                    <a:pt x="620" y="12120"/>
                    <a:pt x="219" y="11833"/>
                  </a:cubicBezTo>
                  <a:cubicBezTo>
                    <a:pt x="155" y="11788"/>
                    <a:pt x="107" y="11769"/>
                    <a:pt x="74" y="11769"/>
                  </a:cubicBezTo>
                  <a:cubicBezTo>
                    <a:pt x="1" y="11769"/>
                    <a:pt x="6" y="11864"/>
                    <a:pt x="71" y="11959"/>
                  </a:cubicBezTo>
                  <a:cubicBezTo>
                    <a:pt x="430" y="12438"/>
                    <a:pt x="1179" y="12623"/>
                    <a:pt x="1964" y="12623"/>
                  </a:cubicBezTo>
                  <a:cubicBezTo>
                    <a:pt x="2423" y="12623"/>
                    <a:pt x="2894" y="12560"/>
                    <a:pt x="3306" y="12454"/>
                  </a:cubicBezTo>
                  <a:cubicBezTo>
                    <a:pt x="4887" y="12054"/>
                    <a:pt x="6341" y="11169"/>
                    <a:pt x="7564" y="10105"/>
                  </a:cubicBezTo>
                  <a:cubicBezTo>
                    <a:pt x="8839" y="8998"/>
                    <a:pt x="9892" y="7618"/>
                    <a:pt x="10651" y="6101"/>
                  </a:cubicBezTo>
                  <a:cubicBezTo>
                    <a:pt x="11241" y="4889"/>
                    <a:pt x="11842" y="3508"/>
                    <a:pt x="12453" y="2307"/>
                  </a:cubicBezTo>
                  <a:cubicBezTo>
                    <a:pt x="12885" y="1464"/>
                    <a:pt x="13391" y="769"/>
                    <a:pt x="13654" y="84"/>
                  </a:cubicBezTo>
                  <a:cubicBezTo>
                    <a:pt x="13662" y="45"/>
                    <a:pt x="13641" y="1"/>
                    <a:pt x="13613" y="1"/>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1715" name="Google Shape;1715;p31"/>
            <p:cNvSpPr/>
            <p:nvPr/>
          </p:nvSpPr>
          <p:spPr>
            <a:xfrm>
              <a:off x="3487928" y="3621631"/>
              <a:ext cx="445300" cy="265250"/>
            </a:xfrm>
            <a:custGeom>
              <a:avLst/>
              <a:gdLst/>
              <a:ahLst/>
              <a:cxnLst/>
              <a:rect l="l" t="t" r="r" b="b"/>
              <a:pathLst>
                <a:path w="17812" h="10610" extrusionOk="0">
                  <a:moveTo>
                    <a:pt x="17409" y="0"/>
                  </a:moveTo>
                  <a:cubicBezTo>
                    <a:pt x="17384" y="0"/>
                    <a:pt x="17359" y="17"/>
                    <a:pt x="17359" y="46"/>
                  </a:cubicBezTo>
                  <a:cubicBezTo>
                    <a:pt x="17433" y="2364"/>
                    <a:pt x="15504" y="3723"/>
                    <a:pt x="13839" y="4966"/>
                  </a:cubicBezTo>
                  <a:cubicBezTo>
                    <a:pt x="12164" y="6210"/>
                    <a:pt x="10562" y="7084"/>
                    <a:pt x="8518" y="7506"/>
                  </a:cubicBezTo>
                  <a:cubicBezTo>
                    <a:pt x="6843" y="7843"/>
                    <a:pt x="5125" y="8043"/>
                    <a:pt x="3597" y="8834"/>
                  </a:cubicBezTo>
                  <a:cubicBezTo>
                    <a:pt x="3228" y="9034"/>
                    <a:pt x="2860" y="9255"/>
                    <a:pt x="2512" y="9624"/>
                  </a:cubicBezTo>
                  <a:cubicBezTo>
                    <a:pt x="2418" y="9733"/>
                    <a:pt x="2005" y="10307"/>
                    <a:pt x="1514" y="10307"/>
                  </a:cubicBezTo>
                  <a:cubicBezTo>
                    <a:pt x="1343" y="10307"/>
                    <a:pt x="1163" y="10238"/>
                    <a:pt x="984" y="10056"/>
                  </a:cubicBezTo>
                  <a:cubicBezTo>
                    <a:pt x="826" y="9898"/>
                    <a:pt x="468" y="8686"/>
                    <a:pt x="415" y="8465"/>
                  </a:cubicBezTo>
                  <a:cubicBezTo>
                    <a:pt x="288" y="7885"/>
                    <a:pt x="257" y="7253"/>
                    <a:pt x="130" y="6684"/>
                  </a:cubicBezTo>
                  <a:cubicBezTo>
                    <a:pt x="95" y="6555"/>
                    <a:pt x="53" y="6475"/>
                    <a:pt x="29" y="6475"/>
                  </a:cubicBezTo>
                  <a:cubicBezTo>
                    <a:pt x="9" y="6475"/>
                    <a:pt x="1" y="6525"/>
                    <a:pt x="15" y="6642"/>
                  </a:cubicBezTo>
                  <a:cubicBezTo>
                    <a:pt x="83" y="7469"/>
                    <a:pt x="116" y="10609"/>
                    <a:pt x="1454" y="10609"/>
                  </a:cubicBezTo>
                  <a:cubicBezTo>
                    <a:pt x="1548" y="10609"/>
                    <a:pt x="1647" y="10594"/>
                    <a:pt x="1753" y="10562"/>
                  </a:cubicBezTo>
                  <a:cubicBezTo>
                    <a:pt x="2154" y="10446"/>
                    <a:pt x="2459" y="10109"/>
                    <a:pt x="2775" y="9866"/>
                  </a:cubicBezTo>
                  <a:cubicBezTo>
                    <a:pt x="3334" y="9413"/>
                    <a:pt x="3945" y="9087"/>
                    <a:pt x="4609" y="8834"/>
                  </a:cubicBezTo>
                  <a:cubicBezTo>
                    <a:pt x="5778" y="8370"/>
                    <a:pt x="7106" y="8191"/>
                    <a:pt x="8339" y="7948"/>
                  </a:cubicBezTo>
                  <a:cubicBezTo>
                    <a:pt x="10763" y="7464"/>
                    <a:pt x="12575" y="6568"/>
                    <a:pt x="14514" y="5040"/>
                  </a:cubicBezTo>
                  <a:cubicBezTo>
                    <a:pt x="16052" y="3818"/>
                    <a:pt x="17812" y="2469"/>
                    <a:pt x="17454" y="35"/>
                  </a:cubicBezTo>
                  <a:cubicBezTo>
                    <a:pt x="17449" y="11"/>
                    <a:pt x="17429" y="0"/>
                    <a:pt x="17409" y="0"/>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1716" name="Google Shape;1716;p31"/>
            <p:cNvSpPr/>
            <p:nvPr/>
          </p:nvSpPr>
          <p:spPr>
            <a:xfrm>
              <a:off x="3528328" y="3370456"/>
              <a:ext cx="24775" cy="36050"/>
            </a:xfrm>
            <a:custGeom>
              <a:avLst/>
              <a:gdLst/>
              <a:ahLst/>
              <a:cxnLst/>
              <a:rect l="l" t="t" r="r" b="b"/>
              <a:pathLst>
                <a:path w="991" h="1442" extrusionOk="0">
                  <a:moveTo>
                    <a:pt x="685" y="0"/>
                  </a:moveTo>
                  <a:cubicBezTo>
                    <a:pt x="601" y="0"/>
                    <a:pt x="516" y="40"/>
                    <a:pt x="453" y="103"/>
                  </a:cubicBezTo>
                  <a:cubicBezTo>
                    <a:pt x="264" y="272"/>
                    <a:pt x="179" y="577"/>
                    <a:pt x="106" y="809"/>
                  </a:cubicBezTo>
                  <a:cubicBezTo>
                    <a:pt x="74" y="957"/>
                    <a:pt x="0" y="1178"/>
                    <a:pt x="95" y="1315"/>
                  </a:cubicBezTo>
                  <a:cubicBezTo>
                    <a:pt x="138" y="1405"/>
                    <a:pt x="186" y="1442"/>
                    <a:pt x="236" y="1442"/>
                  </a:cubicBezTo>
                  <a:cubicBezTo>
                    <a:pt x="469" y="1442"/>
                    <a:pt x="751" y="637"/>
                    <a:pt x="812" y="525"/>
                  </a:cubicBezTo>
                  <a:cubicBezTo>
                    <a:pt x="885" y="377"/>
                    <a:pt x="991" y="188"/>
                    <a:pt x="843" y="61"/>
                  </a:cubicBezTo>
                  <a:cubicBezTo>
                    <a:pt x="796" y="19"/>
                    <a:pt x="741" y="0"/>
                    <a:pt x="685" y="0"/>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1717" name="Google Shape;1717;p31"/>
            <p:cNvSpPr/>
            <p:nvPr/>
          </p:nvSpPr>
          <p:spPr>
            <a:xfrm>
              <a:off x="3557178" y="3277756"/>
              <a:ext cx="175525" cy="71200"/>
            </a:xfrm>
            <a:custGeom>
              <a:avLst/>
              <a:gdLst/>
              <a:ahLst/>
              <a:cxnLst/>
              <a:rect l="l" t="t" r="r" b="b"/>
              <a:pathLst>
                <a:path w="7021" h="2848" extrusionOk="0">
                  <a:moveTo>
                    <a:pt x="5103" y="0"/>
                  </a:moveTo>
                  <a:cubicBezTo>
                    <a:pt x="4420" y="0"/>
                    <a:pt x="3750" y="84"/>
                    <a:pt x="3514" y="144"/>
                  </a:cubicBezTo>
                  <a:cubicBezTo>
                    <a:pt x="2113" y="513"/>
                    <a:pt x="395" y="1841"/>
                    <a:pt x="47" y="2684"/>
                  </a:cubicBezTo>
                  <a:cubicBezTo>
                    <a:pt x="1" y="2798"/>
                    <a:pt x="12" y="2848"/>
                    <a:pt x="68" y="2848"/>
                  </a:cubicBezTo>
                  <a:cubicBezTo>
                    <a:pt x="315" y="2848"/>
                    <a:pt x="1438" y="1890"/>
                    <a:pt x="2323" y="1409"/>
                  </a:cubicBezTo>
                  <a:cubicBezTo>
                    <a:pt x="3093" y="994"/>
                    <a:pt x="3936" y="767"/>
                    <a:pt x="4869" y="767"/>
                  </a:cubicBezTo>
                  <a:cubicBezTo>
                    <a:pt x="5265" y="767"/>
                    <a:pt x="5677" y="808"/>
                    <a:pt x="6106" y="892"/>
                  </a:cubicBezTo>
                  <a:cubicBezTo>
                    <a:pt x="6136" y="899"/>
                    <a:pt x="6171" y="902"/>
                    <a:pt x="6210" y="902"/>
                  </a:cubicBezTo>
                  <a:cubicBezTo>
                    <a:pt x="6507" y="902"/>
                    <a:pt x="7021" y="729"/>
                    <a:pt x="6844" y="450"/>
                  </a:cubicBezTo>
                  <a:cubicBezTo>
                    <a:pt x="6623" y="102"/>
                    <a:pt x="5855" y="0"/>
                    <a:pt x="5103" y="0"/>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1718" name="Google Shape;1718;p31"/>
            <p:cNvSpPr/>
            <p:nvPr/>
          </p:nvSpPr>
          <p:spPr>
            <a:xfrm>
              <a:off x="3628750" y="3798625"/>
              <a:ext cx="107250" cy="58975"/>
            </a:xfrm>
            <a:custGeom>
              <a:avLst/>
              <a:gdLst/>
              <a:ahLst/>
              <a:cxnLst/>
              <a:rect l="l" t="t" r="r" b="b"/>
              <a:pathLst>
                <a:path w="4290" h="2359" extrusionOk="0">
                  <a:moveTo>
                    <a:pt x="3312" y="1"/>
                  </a:moveTo>
                  <a:cubicBezTo>
                    <a:pt x="2997" y="1"/>
                    <a:pt x="2647" y="138"/>
                    <a:pt x="2392" y="210"/>
                  </a:cubicBezTo>
                  <a:cubicBezTo>
                    <a:pt x="1655" y="399"/>
                    <a:pt x="928" y="589"/>
                    <a:pt x="190" y="789"/>
                  </a:cubicBezTo>
                  <a:cubicBezTo>
                    <a:pt x="0" y="842"/>
                    <a:pt x="0" y="1032"/>
                    <a:pt x="95" y="1137"/>
                  </a:cubicBezTo>
                  <a:cubicBezTo>
                    <a:pt x="263" y="1974"/>
                    <a:pt x="1019" y="2359"/>
                    <a:pt x="1810" y="2359"/>
                  </a:cubicBezTo>
                  <a:cubicBezTo>
                    <a:pt x="2463" y="2359"/>
                    <a:pt x="3140" y="2097"/>
                    <a:pt x="3530" y="1611"/>
                  </a:cubicBezTo>
                  <a:cubicBezTo>
                    <a:pt x="3836" y="1242"/>
                    <a:pt x="4289" y="326"/>
                    <a:pt x="3604" y="52"/>
                  </a:cubicBezTo>
                  <a:cubicBezTo>
                    <a:pt x="3513" y="15"/>
                    <a:pt x="3414" y="1"/>
                    <a:pt x="3312" y="1"/>
                  </a:cubicBez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1719" name="Google Shape;1719;p31"/>
            <p:cNvSpPr/>
            <p:nvPr/>
          </p:nvSpPr>
          <p:spPr>
            <a:xfrm>
              <a:off x="3653500" y="3797150"/>
              <a:ext cx="70900" cy="50075"/>
            </a:xfrm>
            <a:custGeom>
              <a:avLst/>
              <a:gdLst/>
              <a:ahLst/>
              <a:cxnLst/>
              <a:rect l="l" t="t" r="r" b="b"/>
              <a:pathLst>
                <a:path w="2836" h="2003" extrusionOk="0">
                  <a:moveTo>
                    <a:pt x="1458" y="1"/>
                  </a:moveTo>
                  <a:cubicBezTo>
                    <a:pt x="941" y="1"/>
                    <a:pt x="363" y="162"/>
                    <a:pt x="222" y="564"/>
                  </a:cubicBezTo>
                  <a:lnTo>
                    <a:pt x="222" y="595"/>
                  </a:lnTo>
                  <a:cubicBezTo>
                    <a:pt x="1" y="859"/>
                    <a:pt x="11" y="1238"/>
                    <a:pt x="306" y="1565"/>
                  </a:cubicBezTo>
                  <a:cubicBezTo>
                    <a:pt x="571" y="1873"/>
                    <a:pt x="862" y="2003"/>
                    <a:pt x="1159" y="2003"/>
                  </a:cubicBezTo>
                  <a:cubicBezTo>
                    <a:pt x="1511" y="2003"/>
                    <a:pt x="1871" y="1819"/>
                    <a:pt x="2203" y="1533"/>
                  </a:cubicBezTo>
                  <a:cubicBezTo>
                    <a:pt x="2688" y="1091"/>
                    <a:pt x="2835" y="395"/>
                    <a:pt x="2119" y="111"/>
                  </a:cubicBezTo>
                  <a:cubicBezTo>
                    <a:pt x="1955" y="41"/>
                    <a:pt x="1714" y="1"/>
                    <a:pt x="1458" y="1"/>
                  </a:cubicBez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1720" name="Google Shape;1720;p31"/>
            <p:cNvSpPr/>
            <p:nvPr/>
          </p:nvSpPr>
          <p:spPr>
            <a:xfrm>
              <a:off x="3498600" y="3450800"/>
              <a:ext cx="460525" cy="431000"/>
            </a:xfrm>
            <a:custGeom>
              <a:avLst/>
              <a:gdLst/>
              <a:ahLst/>
              <a:cxnLst/>
              <a:rect l="l" t="t" r="r" b="b"/>
              <a:pathLst>
                <a:path w="18421" h="17240" extrusionOk="0">
                  <a:moveTo>
                    <a:pt x="16816" y="0"/>
                  </a:moveTo>
                  <a:cubicBezTo>
                    <a:pt x="16802" y="0"/>
                    <a:pt x="16787" y="15"/>
                    <a:pt x="16787" y="34"/>
                  </a:cubicBezTo>
                  <a:cubicBezTo>
                    <a:pt x="16534" y="2331"/>
                    <a:pt x="16776" y="4713"/>
                    <a:pt x="15723" y="6852"/>
                  </a:cubicBezTo>
                  <a:cubicBezTo>
                    <a:pt x="14722" y="8875"/>
                    <a:pt x="12414" y="10772"/>
                    <a:pt x="10401" y="11731"/>
                  </a:cubicBezTo>
                  <a:cubicBezTo>
                    <a:pt x="9242" y="12289"/>
                    <a:pt x="7988" y="12574"/>
                    <a:pt x="6724" y="12732"/>
                  </a:cubicBezTo>
                  <a:cubicBezTo>
                    <a:pt x="5765" y="12858"/>
                    <a:pt x="4764" y="12869"/>
                    <a:pt x="3847" y="13238"/>
                  </a:cubicBezTo>
                  <a:cubicBezTo>
                    <a:pt x="3004" y="13564"/>
                    <a:pt x="2635" y="14186"/>
                    <a:pt x="2003" y="14776"/>
                  </a:cubicBezTo>
                  <a:cubicBezTo>
                    <a:pt x="1499" y="15241"/>
                    <a:pt x="1001" y="15436"/>
                    <a:pt x="529" y="15436"/>
                  </a:cubicBezTo>
                  <a:cubicBezTo>
                    <a:pt x="349" y="15436"/>
                    <a:pt x="172" y="15408"/>
                    <a:pt x="1" y="15355"/>
                  </a:cubicBezTo>
                  <a:lnTo>
                    <a:pt x="1" y="15355"/>
                  </a:lnTo>
                  <a:cubicBezTo>
                    <a:pt x="33" y="15492"/>
                    <a:pt x="54" y="15629"/>
                    <a:pt x="96" y="15766"/>
                  </a:cubicBezTo>
                  <a:cubicBezTo>
                    <a:pt x="260" y="16480"/>
                    <a:pt x="553" y="17240"/>
                    <a:pt x="1135" y="17240"/>
                  </a:cubicBezTo>
                  <a:cubicBezTo>
                    <a:pt x="1335" y="17240"/>
                    <a:pt x="1570" y="17149"/>
                    <a:pt x="1845" y="16936"/>
                  </a:cubicBezTo>
                  <a:cubicBezTo>
                    <a:pt x="2720" y="16262"/>
                    <a:pt x="3310" y="15714"/>
                    <a:pt x="4395" y="15387"/>
                  </a:cubicBezTo>
                  <a:cubicBezTo>
                    <a:pt x="5259" y="15124"/>
                    <a:pt x="6155" y="14997"/>
                    <a:pt x="7050" y="14871"/>
                  </a:cubicBezTo>
                  <a:cubicBezTo>
                    <a:pt x="8736" y="14607"/>
                    <a:pt x="10349" y="14154"/>
                    <a:pt x="11876" y="13385"/>
                  </a:cubicBezTo>
                  <a:cubicBezTo>
                    <a:pt x="13352" y="12616"/>
                    <a:pt x="14700" y="11594"/>
                    <a:pt x="15744" y="10287"/>
                  </a:cubicBezTo>
                  <a:cubicBezTo>
                    <a:pt x="16228" y="9676"/>
                    <a:pt x="16639" y="9023"/>
                    <a:pt x="16966" y="8327"/>
                  </a:cubicBezTo>
                  <a:cubicBezTo>
                    <a:pt x="17366" y="7463"/>
                    <a:pt x="17546" y="6652"/>
                    <a:pt x="18420" y="6483"/>
                  </a:cubicBezTo>
                  <a:cubicBezTo>
                    <a:pt x="18125" y="5229"/>
                    <a:pt x="17746" y="4017"/>
                    <a:pt x="17356" y="2953"/>
                  </a:cubicBezTo>
                  <a:cubicBezTo>
                    <a:pt x="17303" y="2827"/>
                    <a:pt x="17208" y="2795"/>
                    <a:pt x="17103" y="2774"/>
                  </a:cubicBezTo>
                  <a:cubicBezTo>
                    <a:pt x="17103" y="1826"/>
                    <a:pt x="17008" y="898"/>
                    <a:pt x="16840" y="24"/>
                  </a:cubicBezTo>
                  <a:cubicBezTo>
                    <a:pt x="16835" y="7"/>
                    <a:pt x="16826" y="0"/>
                    <a:pt x="16816" y="0"/>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1721" name="Google Shape;1721;p31"/>
            <p:cNvSpPr/>
            <p:nvPr/>
          </p:nvSpPr>
          <p:spPr>
            <a:xfrm>
              <a:off x="3451725" y="3228700"/>
              <a:ext cx="511600" cy="608225"/>
            </a:xfrm>
            <a:custGeom>
              <a:avLst/>
              <a:gdLst/>
              <a:ahLst/>
              <a:cxnLst/>
              <a:rect l="l" t="t" r="r" b="b"/>
              <a:pathLst>
                <a:path w="20464" h="24329" extrusionOk="0">
                  <a:moveTo>
                    <a:pt x="9437" y="0"/>
                  </a:moveTo>
                  <a:cubicBezTo>
                    <a:pt x="9158" y="0"/>
                    <a:pt x="8875" y="18"/>
                    <a:pt x="8588" y="56"/>
                  </a:cubicBezTo>
                  <a:cubicBezTo>
                    <a:pt x="5406" y="488"/>
                    <a:pt x="2824" y="3039"/>
                    <a:pt x="1634" y="5894"/>
                  </a:cubicBezTo>
                  <a:cubicBezTo>
                    <a:pt x="0" y="9793"/>
                    <a:pt x="369" y="14261"/>
                    <a:pt x="864" y="18349"/>
                  </a:cubicBezTo>
                  <a:cubicBezTo>
                    <a:pt x="1117" y="20330"/>
                    <a:pt x="1433" y="22301"/>
                    <a:pt x="1876" y="24250"/>
                  </a:cubicBezTo>
                  <a:cubicBezTo>
                    <a:pt x="2045" y="24301"/>
                    <a:pt x="2218" y="24329"/>
                    <a:pt x="2395" y="24329"/>
                  </a:cubicBezTo>
                  <a:cubicBezTo>
                    <a:pt x="2870" y="24329"/>
                    <a:pt x="3371" y="24131"/>
                    <a:pt x="3878" y="23670"/>
                  </a:cubicBezTo>
                  <a:cubicBezTo>
                    <a:pt x="4531" y="23091"/>
                    <a:pt x="4900" y="22480"/>
                    <a:pt x="5722" y="22132"/>
                  </a:cubicBezTo>
                  <a:cubicBezTo>
                    <a:pt x="6639" y="21763"/>
                    <a:pt x="7640" y="21753"/>
                    <a:pt x="8599" y="21637"/>
                  </a:cubicBezTo>
                  <a:cubicBezTo>
                    <a:pt x="9863" y="21479"/>
                    <a:pt x="11117" y="21184"/>
                    <a:pt x="12276" y="20636"/>
                  </a:cubicBezTo>
                  <a:cubicBezTo>
                    <a:pt x="14289" y="19666"/>
                    <a:pt x="16597" y="17791"/>
                    <a:pt x="17598" y="15746"/>
                  </a:cubicBezTo>
                  <a:cubicBezTo>
                    <a:pt x="18651" y="13607"/>
                    <a:pt x="18398" y="11226"/>
                    <a:pt x="18662" y="8929"/>
                  </a:cubicBezTo>
                  <a:cubicBezTo>
                    <a:pt x="18662" y="8916"/>
                    <a:pt x="18682" y="8907"/>
                    <a:pt x="18697" y="8907"/>
                  </a:cubicBezTo>
                  <a:cubicBezTo>
                    <a:pt x="18707" y="8907"/>
                    <a:pt x="18715" y="8910"/>
                    <a:pt x="18715" y="8918"/>
                  </a:cubicBezTo>
                  <a:cubicBezTo>
                    <a:pt x="18883" y="9803"/>
                    <a:pt x="18978" y="10741"/>
                    <a:pt x="18978" y="11669"/>
                  </a:cubicBezTo>
                  <a:cubicBezTo>
                    <a:pt x="19073" y="11669"/>
                    <a:pt x="19178" y="11721"/>
                    <a:pt x="19220" y="11848"/>
                  </a:cubicBezTo>
                  <a:lnTo>
                    <a:pt x="19336" y="12195"/>
                  </a:lnTo>
                  <a:cubicBezTo>
                    <a:pt x="19125" y="11015"/>
                    <a:pt x="18978" y="9814"/>
                    <a:pt x="18988" y="8613"/>
                  </a:cubicBezTo>
                  <a:cubicBezTo>
                    <a:pt x="19010" y="6632"/>
                    <a:pt x="19083" y="4387"/>
                    <a:pt x="19842" y="2564"/>
                  </a:cubicBezTo>
                  <a:cubicBezTo>
                    <a:pt x="19867" y="2506"/>
                    <a:pt x="19912" y="2487"/>
                    <a:pt x="19956" y="2487"/>
                  </a:cubicBezTo>
                  <a:cubicBezTo>
                    <a:pt x="19967" y="2487"/>
                    <a:pt x="19979" y="2488"/>
                    <a:pt x="19990" y="2491"/>
                  </a:cubicBezTo>
                  <a:cubicBezTo>
                    <a:pt x="20105" y="2174"/>
                    <a:pt x="20253" y="1890"/>
                    <a:pt x="20464" y="1616"/>
                  </a:cubicBezTo>
                  <a:lnTo>
                    <a:pt x="20464" y="1616"/>
                  </a:lnTo>
                  <a:cubicBezTo>
                    <a:pt x="20285" y="1679"/>
                    <a:pt x="20095" y="1742"/>
                    <a:pt x="19895" y="1806"/>
                  </a:cubicBezTo>
                  <a:cubicBezTo>
                    <a:pt x="19277" y="1997"/>
                    <a:pt x="18679" y="2076"/>
                    <a:pt x="18094" y="2076"/>
                  </a:cubicBezTo>
                  <a:cubicBezTo>
                    <a:pt x="15110" y="2076"/>
                    <a:pt x="12474" y="0"/>
                    <a:pt x="9437" y="0"/>
                  </a:cubicBezTo>
                  <a:close/>
                </a:path>
              </a:pathLst>
            </a:custGeom>
            <a:solidFill>
              <a:srgbClr val="FFFFFF">
                <a:alpha val="6790"/>
              </a:srgbClr>
            </a:solidFill>
            <a:ln>
              <a:noFill/>
            </a:ln>
          </p:spPr>
          <p:txBody>
            <a:bodyPr spcFirstLastPara="1" wrap="square" lIns="91425" tIns="91425" rIns="91425" bIns="91425" anchor="ctr" anchorCtr="0">
              <a:noAutofit/>
            </a:bodyPr>
            <a:lstStyle/>
            <a:p>
              <a:endParaRPr/>
            </a:p>
          </p:txBody>
        </p:sp>
        <p:sp>
          <p:nvSpPr>
            <p:cNvPr id="1722" name="Google Shape;1722;p31"/>
            <p:cNvSpPr/>
            <p:nvPr/>
          </p:nvSpPr>
          <p:spPr>
            <a:xfrm>
              <a:off x="3954350" y="3239300"/>
              <a:ext cx="365675" cy="315450"/>
            </a:xfrm>
            <a:custGeom>
              <a:avLst/>
              <a:gdLst/>
              <a:ahLst/>
              <a:cxnLst/>
              <a:rect l="l" t="t" r="r" b="b"/>
              <a:pathLst>
                <a:path w="14627" h="12618" extrusionOk="0">
                  <a:moveTo>
                    <a:pt x="5849" y="1"/>
                  </a:moveTo>
                  <a:cubicBezTo>
                    <a:pt x="3809" y="1"/>
                    <a:pt x="2499" y="394"/>
                    <a:pt x="1391" y="802"/>
                  </a:cubicBezTo>
                  <a:cubicBezTo>
                    <a:pt x="1391" y="855"/>
                    <a:pt x="1360" y="907"/>
                    <a:pt x="1328" y="960"/>
                  </a:cubicBezTo>
                  <a:cubicBezTo>
                    <a:pt x="295" y="1940"/>
                    <a:pt x="137" y="3205"/>
                    <a:pt x="95" y="4543"/>
                  </a:cubicBezTo>
                  <a:cubicBezTo>
                    <a:pt x="64" y="5755"/>
                    <a:pt x="0" y="6998"/>
                    <a:pt x="74" y="8220"/>
                  </a:cubicBezTo>
                  <a:cubicBezTo>
                    <a:pt x="137" y="9696"/>
                    <a:pt x="506" y="11287"/>
                    <a:pt x="1792" y="12172"/>
                  </a:cubicBezTo>
                  <a:cubicBezTo>
                    <a:pt x="2260" y="12493"/>
                    <a:pt x="2750" y="12617"/>
                    <a:pt x="3245" y="12617"/>
                  </a:cubicBezTo>
                  <a:cubicBezTo>
                    <a:pt x="4197" y="12617"/>
                    <a:pt x="5168" y="12156"/>
                    <a:pt x="6049" y="11740"/>
                  </a:cubicBezTo>
                  <a:cubicBezTo>
                    <a:pt x="7197" y="11202"/>
                    <a:pt x="8314" y="10517"/>
                    <a:pt x="9136" y="9527"/>
                  </a:cubicBezTo>
                  <a:cubicBezTo>
                    <a:pt x="9937" y="8547"/>
                    <a:pt x="10306" y="7335"/>
                    <a:pt x="10780" y="6176"/>
                  </a:cubicBezTo>
                  <a:cubicBezTo>
                    <a:pt x="11107" y="5407"/>
                    <a:pt x="11476" y="4617"/>
                    <a:pt x="12066" y="4005"/>
                  </a:cubicBezTo>
                  <a:cubicBezTo>
                    <a:pt x="12909" y="3141"/>
                    <a:pt x="14458" y="2646"/>
                    <a:pt x="14626" y="1361"/>
                  </a:cubicBezTo>
                  <a:cubicBezTo>
                    <a:pt x="14563" y="1192"/>
                    <a:pt x="14426" y="1044"/>
                    <a:pt x="14215" y="939"/>
                  </a:cubicBezTo>
                  <a:cubicBezTo>
                    <a:pt x="13849" y="763"/>
                    <a:pt x="13429" y="717"/>
                    <a:pt x="13013" y="717"/>
                  </a:cubicBezTo>
                  <a:cubicBezTo>
                    <a:pt x="12574" y="717"/>
                    <a:pt x="12139" y="768"/>
                    <a:pt x="11775" y="768"/>
                  </a:cubicBezTo>
                  <a:cubicBezTo>
                    <a:pt x="11661" y="768"/>
                    <a:pt x="11553" y="763"/>
                    <a:pt x="11454" y="749"/>
                  </a:cubicBezTo>
                  <a:cubicBezTo>
                    <a:pt x="10158" y="591"/>
                    <a:pt x="8167" y="96"/>
                    <a:pt x="6892" y="33"/>
                  </a:cubicBezTo>
                  <a:cubicBezTo>
                    <a:pt x="6524" y="11"/>
                    <a:pt x="6177" y="1"/>
                    <a:pt x="5849" y="1"/>
                  </a:cubicBezTo>
                  <a:close/>
                </a:path>
              </a:pathLst>
            </a:custGeom>
            <a:solidFill>
              <a:srgbClr val="FFFFFF">
                <a:alpha val="6790"/>
              </a:srgbClr>
            </a:solidFill>
            <a:ln>
              <a:noFill/>
            </a:ln>
          </p:spPr>
          <p:txBody>
            <a:bodyPr spcFirstLastPara="1" wrap="square" lIns="91425" tIns="91425" rIns="91425" bIns="91425" anchor="ctr" anchorCtr="0">
              <a:noAutofit/>
            </a:bodyPr>
            <a:lstStyle/>
            <a:p>
              <a:endParaRPr/>
            </a:p>
          </p:txBody>
        </p:sp>
        <p:sp>
          <p:nvSpPr>
            <p:cNvPr id="1723" name="Google Shape;1723;p31"/>
            <p:cNvSpPr/>
            <p:nvPr/>
          </p:nvSpPr>
          <p:spPr>
            <a:xfrm>
              <a:off x="3963050" y="3252150"/>
              <a:ext cx="25975" cy="16950"/>
            </a:xfrm>
            <a:custGeom>
              <a:avLst/>
              <a:gdLst/>
              <a:ahLst/>
              <a:cxnLst/>
              <a:rect l="l" t="t" r="r" b="b"/>
              <a:pathLst>
                <a:path w="1039" h="678" extrusionOk="0">
                  <a:moveTo>
                    <a:pt x="779" y="0"/>
                  </a:moveTo>
                  <a:cubicBezTo>
                    <a:pt x="736" y="0"/>
                    <a:pt x="689" y="14"/>
                    <a:pt x="643" y="46"/>
                  </a:cubicBezTo>
                  <a:cubicBezTo>
                    <a:pt x="380" y="225"/>
                    <a:pt x="179" y="436"/>
                    <a:pt x="0" y="678"/>
                  </a:cubicBezTo>
                  <a:cubicBezTo>
                    <a:pt x="327" y="552"/>
                    <a:pt x="675" y="425"/>
                    <a:pt x="1022" y="288"/>
                  </a:cubicBezTo>
                  <a:cubicBezTo>
                    <a:pt x="1038" y="150"/>
                    <a:pt x="924" y="0"/>
                    <a:pt x="779" y="0"/>
                  </a:cubicBezTo>
                  <a:close/>
                </a:path>
              </a:pathLst>
            </a:custGeom>
            <a:solidFill>
              <a:srgbClr val="C5585A"/>
            </a:solidFill>
            <a:ln>
              <a:noFill/>
            </a:ln>
          </p:spPr>
          <p:txBody>
            <a:bodyPr spcFirstLastPara="1" wrap="square" lIns="91425" tIns="91425" rIns="91425" bIns="91425" anchor="ctr" anchorCtr="0">
              <a:noAutofit/>
            </a:bodyPr>
            <a:lstStyle/>
            <a:p>
              <a:endParaRPr/>
            </a:p>
          </p:txBody>
        </p:sp>
        <p:sp>
          <p:nvSpPr>
            <p:cNvPr id="1724" name="Google Shape;1724;p31"/>
            <p:cNvSpPr/>
            <p:nvPr/>
          </p:nvSpPr>
          <p:spPr>
            <a:xfrm>
              <a:off x="3925900" y="3258825"/>
              <a:ext cx="403600" cy="354475"/>
            </a:xfrm>
            <a:custGeom>
              <a:avLst/>
              <a:gdLst/>
              <a:ahLst/>
              <a:cxnLst/>
              <a:rect l="l" t="t" r="r" b="b"/>
              <a:pathLst>
                <a:path w="16144" h="14179" extrusionOk="0">
                  <a:moveTo>
                    <a:pt x="2519" y="0"/>
                  </a:moveTo>
                  <a:lnTo>
                    <a:pt x="2519" y="0"/>
                  </a:lnTo>
                  <a:cubicBezTo>
                    <a:pt x="2161" y="126"/>
                    <a:pt x="1834" y="263"/>
                    <a:pt x="1486" y="379"/>
                  </a:cubicBezTo>
                  <a:cubicBezTo>
                    <a:pt x="1286" y="643"/>
                    <a:pt x="1128" y="948"/>
                    <a:pt x="1012" y="1265"/>
                  </a:cubicBezTo>
                  <a:cubicBezTo>
                    <a:pt x="1003" y="1263"/>
                    <a:pt x="994" y="1262"/>
                    <a:pt x="985" y="1262"/>
                  </a:cubicBezTo>
                  <a:cubicBezTo>
                    <a:pt x="939" y="1262"/>
                    <a:pt x="891" y="1284"/>
                    <a:pt x="864" y="1328"/>
                  </a:cubicBezTo>
                  <a:cubicBezTo>
                    <a:pt x="106" y="3161"/>
                    <a:pt x="21" y="5395"/>
                    <a:pt x="11" y="7376"/>
                  </a:cubicBezTo>
                  <a:cubicBezTo>
                    <a:pt x="0" y="8577"/>
                    <a:pt x="148" y="9768"/>
                    <a:pt x="359" y="10959"/>
                  </a:cubicBezTo>
                  <a:cubicBezTo>
                    <a:pt x="696" y="11928"/>
                    <a:pt x="1044" y="13014"/>
                    <a:pt x="1286" y="14131"/>
                  </a:cubicBezTo>
                  <a:cubicBezTo>
                    <a:pt x="1402" y="14124"/>
                    <a:pt x="1517" y="14118"/>
                    <a:pt x="1641" y="14118"/>
                  </a:cubicBezTo>
                  <a:cubicBezTo>
                    <a:pt x="1731" y="14118"/>
                    <a:pt x="1826" y="14122"/>
                    <a:pt x="1929" y="14131"/>
                  </a:cubicBezTo>
                  <a:cubicBezTo>
                    <a:pt x="2252" y="14163"/>
                    <a:pt x="2574" y="14179"/>
                    <a:pt x="2893" y="14179"/>
                  </a:cubicBezTo>
                  <a:cubicBezTo>
                    <a:pt x="6216" y="14179"/>
                    <a:pt x="9282" y="12467"/>
                    <a:pt x="11349" y="9852"/>
                  </a:cubicBezTo>
                  <a:cubicBezTo>
                    <a:pt x="12729" y="8103"/>
                    <a:pt x="13256" y="6112"/>
                    <a:pt x="14257" y="4162"/>
                  </a:cubicBezTo>
                  <a:cubicBezTo>
                    <a:pt x="14595" y="3498"/>
                    <a:pt x="16144" y="1549"/>
                    <a:pt x="15764" y="569"/>
                  </a:cubicBezTo>
                  <a:lnTo>
                    <a:pt x="15764" y="569"/>
                  </a:lnTo>
                  <a:cubicBezTo>
                    <a:pt x="15596" y="1855"/>
                    <a:pt x="14047" y="2339"/>
                    <a:pt x="13204" y="3214"/>
                  </a:cubicBezTo>
                  <a:cubicBezTo>
                    <a:pt x="12614" y="3836"/>
                    <a:pt x="12245" y="4605"/>
                    <a:pt x="11918" y="5385"/>
                  </a:cubicBezTo>
                  <a:cubicBezTo>
                    <a:pt x="11444" y="6533"/>
                    <a:pt x="11075" y="7755"/>
                    <a:pt x="10274" y="8735"/>
                  </a:cubicBezTo>
                  <a:cubicBezTo>
                    <a:pt x="9452" y="9715"/>
                    <a:pt x="8335" y="10400"/>
                    <a:pt x="7187" y="10948"/>
                  </a:cubicBezTo>
                  <a:cubicBezTo>
                    <a:pt x="6313" y="11364"/>
                    <a:pt x="5339" y="11826"/>
                    <a:pt x="4385" y="11826"/>
                  </a:cubicBezTo>
                  <a:cubicBezTo>
                    <a:pt x="3889" y="11826"/>
                    <a:pt x="3398" y="11701"/>
                    <a:pt x="2930" y="11380"/>
                  </a:cubicBezTo>
                  <a:cubicBezTo>
                    <a:pt x="1644" y="10495"/>
                    <a:pt x="1275" y="8904"/>
                    <a:pt x="1212" y="7429"/>
                  </a:cubicBezTo>
                  <a:cubicBezTo>
                    <a:pt x="1160" y="6217"/>
                    <a:pt x="1212" y="4974"/>
                    <a:pt x="1233" y="3751"/>
                  </a:cubicBezTo>
                  <a:cubicBezTo>
                    <a:pt x="1275" y="2392"/>
                    <a:pt x="1433" y="1149"/>
                    <a:pt x="2445" y="158"/>
                  </a:cubicBezTo>
                  <a:cubicBezTo>
                    <a:pt x="2498" y="116"/>
                    <a:pt x="2519" y="53"/>
                    <a:pt x="2519" y="0"/>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1725" name="Google Shape;1725;p31"/>
            <p:cNvSpPr/>
            <p:nvPr/>
          </p:nvSpPr>
          <p:spPr>
            <a:xfrm>
              <a:off x="3471750" y="3243375"/>
              <a:ext cx="413600" cy="427825"/>
            </a:xfrm>
            <a:custGeom>
              <a:avLst/>
              <a:gdLst/>
              <a:ahLst/>
              <a:cxnLst/>
              <a:rect l="l" t="t" r="r" b="b"/>
              <a:pathLst>
                <a:path w="16544" h="17113" extrusionOk="0">
                  <a:moveTo>
                    <a:pt x="9056" y="0"/>
                  </a:moveTo>
                  <a:cubicBezTo>
                    <a:pt x="8512" y="0"/>
                    <a:pt x="7963" y="45"/>
                    <a:pt x="7418" y="133"/>
                  </a:cubicBezTo>
                  <a:cubicBezTo>
                    <a:pt x="4268" y="639"/>
                    <a:pt x="2171" y="2884"/>
                    <a:pt x="1064" y="5507"/>
                  </a:cubicBezTo>
                  <a:cubicBezTo>
                    <a:pt x="242" y="7467"/>
                    <a:pt x="0" y="9627"/>
                    <a:pt x="116" y="11745"/>
                  </a:cubicBezTo>
                  <a:cubicBezTo>
                    <a:pt x="169" y="12757"/>
                    <a:pt x="285" y="13779"/>
                    <a:pt x="464" y="14780"/>
                  </a:cubicBezTo>
                  <a:cubicBezTo>
                    <a:pt x="580" y="15497"/>
                    <a:pt x="759" y="16392"/>
                    <a:pt x="1381" y="16866"/>
                  </a:cubicBezTo>
                  <a:cubicBezTo>
                    <a:pt x="1607" y="17040"/>
                    <a:pt x="1840" y="17113"/>
                    <a:pt x="2071" y="17113"/>
                  </a:cubicBezTo>
                  <a:cubicBezTo>
                    <a:pt x="3024" y="17113"/>
                    <a:pt x="3970" y="15879"/>
                    <a:pt x="4521" y="15286"/>
                  </a:cubicBezTo>
                  <a:cubicBezTo>
                    <a:pt x="5206" y="14548"/>
                    <a:pt x="5859" y="13758"/>
                    <a:pt x="6702" y="13200"/>
                  </a:cubicBezTo>
                  <a:cubicBezTo>
                    <a:pt x="7682" y="12546"/>
                    <a:pt x="8820" y="12314"/>
                    <a:pt x="9958" y="12114"/>
                  </a:cubicBezTo>
                  <a:cubicBezTo>
                    <a:pt x="11802" y="11798"/>
                    <a:pt x="13604" y="11440"/>
                    <a:pt x="14900" y="9965"/>
                  </a:cubicBezTo>
                  <a:cubicBezTo>
                    <a:pt x="16006" y="8690"/>
                    <a:pt x="16544" y="6951"/>
                    <a:pt x="16291" y="5265"/>
                  </a:cubicBezTo>
                  <a:cubicBezTo>
                    <a:pt x="15772" y="1787"/>
                    <a:pt x="12515" y="0"/>
                    <a:pt x="9056" y="0"/>
                  </a:cubicBezTo>
                  <a:close/>
                </a:path>
              </a:pathLst>
            </a:custGeom>
            <a:solidFill>
              <a:srgbClr val="FFFFFF">
                <a:alpha val="6790"/>
              </a:srgbClr>
            </a:solidFill>
            <a:ln>
              <a:noFill/>
            </a:ln>
          </p:spPr>
          <p:txBody>
            <a:bodyPr spcFirstLastPara="1" wrap="square" lIns="91425" tIns="91425" rIns="91425" bIns="91425" anchor="ctr" anchorCtr="0">
              <a:noAutofit/>
            </a:bodyPr>
            <a:lstStyle/>
            <a:p>
              <a:endParaRPr/>
            </a:p>
          </p:txBody>
        </p:sp>
        <p:sp>
          <p:nvSpPr>
            <p:cNvPr id="1726" name="Google Shape;1726;p31"/>
            <p:cNvSpPr/>
            <p:nvPr/>
          </p:nvSpPr>
          <p:spPr>
            <a:xfrm>
              <a:off x="3488600" y="3252150"/>
              <a:ext cx="331950" cy="240250"/>
            </a:xfrm>
            <a:custGeom>
              <a:avLst/>
              <a:gdLst/>
              <a:ahLst/>
              <a:cxnLst/>
              <a:rect l="l" t="t" r="r" b="b"/>
              <a:pathLst>
                <a:path w="13278" h="9610" extrusionOk="0">
                  <a:moveTo>
                    <a:pt x="8307" y="1"/>
                  </a:moveTo>
                  <a:cubicBezTo>
                    <a:pt x="6429" y="1"/>
                    <a:pt x="4494" y="739"/>
                    <a:pt x="3056" y="1848"/>
                  </a:cubicBezTo>
                  <a:cubicBezTo>
                    <a:pt x="2076" y="2596"/>
                    <a:pt x="1370" y="3576"/>
                    <a:pt x="907" y="4693"/>
                  </a:cubicBezTo>
                  <a:cubicBezTo>
                    <a:pt x="485" y="5715"/>
                    <a:pt x="1" y="7116"/>
                    <a:pt x="190" y="8244"/>
                  </a:cubicBezTo>
                  <a:cubicBezTo>
                    <a:pt x="369" y="9224"/>
                    <a:pt x="1170" y="9508"/>
                    <a:pt x="2066" y="9582"/>
                  </a:cubicBezTo>
                  <a:cubicBezTo>
                    <a:pt x="2305" y="9600"/>
                    <a:pt x="2545" y="9610"/>
                    <a:pt x="2784" y="9610"/>
                  </a:cubicBezTo>
                  <a:cubicBezTo>
                    <a:pt x="4049" y="9610"/>
                    <a:pt x="5302" y="9355"/>
                    <a:pt x="6481" y="8876"/>
                  </a:cubicBezTo>
                  <a:cubicBezTo>
                    <a:pt x="7788" y="8349"/>
                    <a:pt x="9105" y="7717"/>
                    <a:pt x="10285" y="6969"/>
                  </a:cubicBezTo>
                  <a:cubicBezTo>
                    <a:pt x="11212" y="6389"/>
                    <a:pt x="12392" y="5599"/>
                    <a:pt x="12845" y="4556"/>
                  </a:cubicBezTo>
                  <a:cubicBezTo>
                    <a:pt x="13277" y="3523"/>
                    <a:pt x="13193" y="2269"/>
                    <a:pt x="12403" y="1395"/>
                  </a:cubicBezTo>
                  <a:cubicBezTo>
                    <a:pt x="11665" y="583"/>
                    <a:pt x="10812" y="341"/>
                    <a:pt x="9516" y="109"/>
                  </a:cubicBezTo>
                  <a:cubicBezTo>
                    <a:pt x="9119" y="36"/>
                    <a:pt x="8715" y="1"/>
                    <a:pt x="8307" y="1"/>
                  </a:cubicBezTo>
                  <a:close/>
                </a:path>
              </a:pathLst>
            </a:custGeom>
            <a:solidFill>
              <a:srgbClr val="FFFFFF">
                <a:alpha val="6790"/>
              </a:srgbClr>
            </a:solidFill>
            <a:ln>
              <a:noFill/>
            </a:ln>
          </p:spPr>
          <p:txBody>
            <a:bodyPr spcFirstLastPara="1" wrap="square" lIns="91425" tIns="91425" rIns="91425" bIns="91425" anchor="ctr" anchorCtr="0">
              <a:noAutofit/>
            </a:bodyPr>
            <a:lstStyle/>
            <a:p>
              <a:endParaRPr/>
            </a:p>
          </p:txBody>
        </p:sp>
        <p:sp>
          <p:nvSpPr>
            <p:cNvPr id="1727" name="Google Shape;1727;p31"/>
            <p:cNvSpPr/>
            <p:nvPr/>
          </p:nvSpPr>
          <p:spPr>
            <a:xfrm>
              <a:off x="3502825" y="3268775"/>
              <a:ext cx="277425" cy="172425"/>
            </a:xfrm>
            <a:custGeom>
              <a:avLst/>
              <a:gdLst/>
              <a:ahLst/>
              <a:cxnLst/>
              <a:rect l="l" t="t" r="r" b="b"/>
              <a:pathLst>
                <a:path w="11097" h="6897" extrusionOk="0">
                  <a:moveTo>
                    <a:pt x="7035" y="1"/>
                  </a:moveTo>
                  <a:cubicBezTo>
                    <a:pt x="6887" y="1"/>
                    <a:pt x="6748" y="5"/>
                    <a:pt x="6618" y="13"/>
                  </a:cubicBezTo>
                  <a:cubicBezTo>
                    <a:pt x="4279" y="139"/>
                    <a:pt x="1855" y="1783"/>
                    <a:pt x="928" y="4144"/>
                  </a:cubicBezTo>
                  <a:cubicBezTo>
                    <a:pt x="664" y="4829"/>
                    <a:pt x="1" y="6304"/>
                    <a:pt x="1370" y="6810"/>
                  </a:cubicBezTo>
                  <a:cubicBezTo>
                    <a:pt x="1540" y="6871"/>
                    <a:pt x="1748" y="6897"/>
                    <a:pt x="1981" y="6897"/>
                  </a:cubicBezTo>
                  <a:cubicBezTo>
                    <a:pt x="3066" y="6897"/>
                    <a:pt x="4682" y="6333"/>
                    <a:pt x="5332" y="6177"/>
                  </a:cubicBezTo>
                  <a:cubicBezTo>
                    <a:pt x="7166" y="5724"/>
                    <a:pt x="11096" y="3575"/>
                    <a:pt x="10727" y="1646"/>
                  </a:cubicBezTo>
                  <a:cubicBezTo>
                    <a:pt x="10489" y="388"/>
                    <a:pt x="8431" y="1"/>
                    <a:pt x="7035" y="1"/>
                  </a:cubicBezTo>
                  <a:close/>
                </a:path>
              </a:pathLst>
            </a:custGeom>
            <a:solidFill>
              <a:srgbClr val="FFFFFF">
                <a:alpha val="6790"/>
              </a:srgbClr>
            </a:solidFill>
            <a:ln>
              <a:noFill/>
            </a:ln>
          </p:spPr>
          <p:txBody>
            <a:bodyPr spcFirstLastPara="1" wrap="square" lIns="91425" tIns="91425" rIns="91425" bIns="91425" anchor="ctr" anchorCtr="0">
              <a:noAutofit/>
            </a:bodyPr>
            <a:lstStyle/>
            <a:p>
              <a:endParaRPr/>
            </a:p>
          </p:txBody>
        </p:sp>
        <p:sp>
          <p:nvSpPr>
            <p:cNvPr id="1728" name="Google Shape;1728;p31"/>
            <p:cNvSpPr/>
            <p:nvPr/>
          </p:nvSpPr>
          <p:spPr>
            <a:xfrm>
              <a:off x="3820525" y="3236000"/>
              <a:ext cx="217100" cy="385325"/>
            </a:xfrm>
            <a:custGeom>
              <a:avLst/>
              <a:gdLst/>
              <a:ahLst/>
              <a:cxnLst/>
              <a:rect l="l" t="t" r="r" b="b"/>
              <a:pathLst>
                <a:path w="8684" h="15413" extrusionOk="0">
                  <a:moveTo>
                    <a:pt x="6979" y="1"/>
                  </a:moveTo>
                  <a:cubicBezTo>
                    <a:pt x="6766" y="1"/>
                    <a:pt x="6542" y="18"/>
                    <a:pt x="6312" y="60"/>
                  </a:cubicBezTo>
                  <a:cubicBezTo>
                    <a:pt x="5280" y="237"/>
                    <a:pt x="4438" y="1237"/>
                    <a:pt x="3383" y="1237"/>
                  </a:cubicBezTo>
                  <a:cubicBezTo>
                    <a:pt x="3124" y="1237"/>
                    <a:pt x="2852" y="1176"/>
                    <a:pt x="2561" y="1029"/>
                  </a:cubicBezTo>
                  <a:cubicBezTo>
                    <a:pt x="2013" y="744"/>
                    <a:pt x="1054" y="376"/>
                    <a:pt x="0" y="91"/>
                  </a:cubicBezTo>
                  <a:lnTo>
                    <a:pt x="0" y="91"/>
                  </a:lnTo>
                  <a:cubicBezTo>
                    <a:pt x="2066" y="924"/>
                    <a:pt x="3752" y="2778"/>
                    <a:pt x="4131" y="4865"/>
                  </a:cubicBezTo>
                  <a:cubicBezTo>
                    <a:pt x="4584" y="7267"/>
                    <a:pt x="4637" y="9817"/>
                    <a:pt x="4900" y="12251"/>
                  </a:cubicBezTo>
                  <a:cubicBezTo>
                    <a:pt x="5006" y="13252"/>
                    <a:pt x="5259" y="14148"/>
                    <a:pt x="5606" y="14622"/>
                  </a:cubicBezTo>
                  <a:cubicBezTo>
                    <a:pt x="5870" y="14980"/>
                    <a:pt x="6165" y="15212"/>
                    <a:pt x="6481" y="15412"/>
                  </a:cubicBezTo>
                  <a:cubicBezTo>
                    <a:pt x="6597" y="15212"/>
                    <a:pt x="6692" y="15086"/>
                    <a:pt x="6692" y="15086"/>
                  </a:cubicBezTo>
                  <a:cubicBezTo>
                    <a:pt x="6692" y="15086"/>
                    <a:pt x="5290" y="13948"/>
                    <a:pt x="5174" y="10618"/>
                  </a:cubicBezTo>
                  <a:cubicBezTo>
                    <a:pt x="5058" y="7278"/>
                    <a:pt x="4742" y="3811"/>
                    <a:pt x="5227" y="2546"/>
                  </a:cubicBezTo>
                  <a:cubicBezTo>
                    <a:pt x="5722" y="1271"/>
                    <a:pt x="8683" y="355"/>
                    <a:pt x="8683" y="355"/>
                  </a:cubicBezTo>
                  <a:cubicBezTo>
                    <a:pt x="8683" y="355"/>
                    <a:pt x="7947" y="1"/>
                    <a:pt x="6979" y="1"/>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1729" name="Google Shape;1729;p31"/>
            <p:cNvSpPr/>
            <p:nvPr/>
          </p:nvSpPr>
          <p:spPr>
            <a:xfrm>
              <a:off x="3729650" y="3229075"/>
              <a:ext cx="265025" cy="486825"/>
            </a:xfrm>
            <a:custGeom>
              <a:avLst/>
              <a:gdLst/>
              <a:ahLst/>
              <a:cxnLst/>
              <a:rect l="l" t="t" r="r" b="b"/>
              <a:pathLst>
                <a:path w="10601" h="19473" extrusionOk="0">
                  <a:moveTo>
                    <a:pt x="1260" y="1"/>
                  </a:moveTo>
                  <a:cubicBezTo>
                    <a:pt x="804" y="1"/>
                    <a:pt x="375" y="53"/>
                    <a:pt x="0" y="178"/>
                  </a:cubicBezTo>
                  <a:cubicBezTo>
                    <a:pt x="221" y="231"/>
                    <a:pt x="464" y="284"/>
                    <a:pt x="696" y="347"/>
                  </a:cubicBezTo>
                  <a:cubicBezTo>
                    <a:pt x="948" y="314"/>
                    <a:pt x="1195" y="298"/>
                    <a:pt x="1438" y="298"/>
                  </a:cubicBezTo>
                  <a:cubicBezTo>
                    <a:pt x="4653" y="298"/>
                    <a:pt x="7057" y="3112"/>
                    <a:pt x="7576" y="6090"/>
                  </a:cubicBezTo>
                  <a:cubicBezTo>
                    <a:pt x="7966" y="8355"/>
                    <a:pt x="8061" y="11095"/>
                    <a:pt x="8230" y="13382"/>
                  </a:cubicBezTo>
                  <a:cubicBezTo>
                    <a:pt x="8304" y="14478"/>
                    <a:pt x="8651" y="15995"/>
                    <a:pt x="8388" y="17217"/>
                  </a:cubicBezTo>
                  <a:cubicBezTo>
                    <a:pt x="8609" y="17354"/>
                    <a:pt x="8862" y="17575"/>
                    <a:pt x="9104" y="17955"/>
                  </a:cubicBezTo>
                  <a:cubicBezTo>
                    <a:pt x="9694" y="18935"/>
                    <a:pt x="10000" y="19472"/>
                    <a:pt x="10000" y="19472"/>
                  </a:cubicBezTo>
                  <a:lnTo>
                    <a:pt x="10601" y="19167"/>
                  </a:lnTo>
                  <a:cubicBezTo>
                    <a:pt x="10590" y="19156"/>
                    <a:pt x="9399" y="17438"/>
                    <a:pt x="9600" y="16785"/>
                  </a:cubicBezTo>
                  <a:cubicBezTo>
                    <a:pt x="9716" y="16385"/>
                    <a:pt x="9947" y="15963"/>
                    <a:pt x="10126" y="15689"/>
                  </a:cubicBezTo>
                  <a:cubicBezTo>
                    <a:pt x="9810" y="15479"/>
                    <a:pt x="9526" y="15247"/>
                    <a:pt x="9262" y="14899"/>
                  </a:cubicBezTo>
                  <a:cubicBezTo>
                    <a:pt x="8904" y="14425"/>
                    <a:pt x="8651" y="13540"/>
                    <a:pt x="8546" y="12528"/>
                  </a:cubicBezTo>
                  <a:cubicBezTo>
                    <a:pt x="8282" y="10094"/>
                    <a:pt x="8219" y="7555"/>
                    <a:pt x="7787" y="5142"/>
                  </a:cubicBezTo>
                  <a:cubicBezTo>
                    <a:pt x="7397" y="3055"/>
                    <a:pt x="5701" y="1201"/>
                    <a:pt x="3678" y="358"/>
                  </a:cubicBezTo>
                  <a:cubicBezTo>
                    <a:pt x="2882" y="152"/>
                    <a:pt x="2032" y="1"/>
                    <a:pt x="1260" y="1"/>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1730" name="Google Shape;1730;p31"/>
            <p:cNvSpPr/>
            <p:nvPr/>
          </p:nvSpPr>
          <p:spPr>
            <a:xfrm>
              <a:off x="3746775" y="3236200"/>
              <a:ext cx="198900" cy="423050"/>
            </a:xfrm>
            <a:custGeom>
              <a:avLst/>
              <a:gdLst/>
              <a:ahLst/>
              <a:cxnLst/>
              <a:rect l="l" t="t" r="r" b="b"/>
              <a:pathLst>
                <a:path w="7956" h="16922" extrusionOk="0">
                  <a:moveTo>
                    <a:pt x="755" y="0"/>
                  </a:moveTo>
                  <a:cubicBezTo>
                    <a:pt x="508" y="0"/>
                    <a:pt x="256" y="17"/>
                    <a:pt x="0" y="52"/>
                  </a:cubicBezTo>
                  <a:cubicBezTo>
                    <a:pt x="896" y="283"/>
                    <a:pt x="1865" y="642"/>
                    <a:pt x="2919" y="1221"/>
                  </a:cubicBezTo>
                  <a:cubicBezTo>
                    <a:pt x="3909" y="1769"/>
                    <a:pt x="4531" y="2507"/>
                    <a:pt x="4942" y="3023"/>
                  </a:cubicBezTo>
                  <a:cubicBezTo>
                    <a:pt x="5701" y="3982"/>
                    <a:pt x="6280" y="5078"/>
                    <a:pt x="6607" y="6869"/>
                  </a:cubicBezTo>
                  <a:cubicBezTo>
                    <a:pt x="7134" y="9767"/>
                    <a:pt x="7102" y="16753"/>
                    <a:pt x="7102" y="16753"/>
                  </a:cubicBezTo>
                  <a:cubicBezTo>
                    <a:pt x="7102" y="16753"/>
                    <a:pt x="7117" y="16751"/>
                    <a:pt x="7145" y="16751"/>
                  </a:cubicBezTo>
                  <a:cubicBezTo>
                    <a:pt x="7232" y="16751"/>
                    <a:pt x="7444" y="16770"/>
                    <a:pt x="7692" y="16922"/>
                  </a:cubicBezTo>
                  <a:cubicBezTo>
                    <a:pt x="7956" y="15699"/>
                    <a:pt x="7608" y="14182"/>
                    <a:pt x="7534" y="13086"/>
                  </a:cubicBezTo>
                  <a:cubicBezTo>
                    <a:pt x="7376" y="10810"/>
                    <a:pt x="7271" y="8049"/>
                    <a:pt x="6870" y="5794"/>
                  </a:cubicBezTo>
                  <a:cubicBezTo>
                    <a:pt x="6362" y="2820"/>
                    <a:pt x="3963" y="0"/>
                    <a:pt x="755" y="0"/>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1731" name="Google Shape;1731;p31"/>
            <p:cNvSpPr/>
            <p:nvPr/>
          </p:nvSpPr>
          <p:spPr>
            <a:xfrm>
              <a:off x="3957500" y="3248325"/>
              <a:ext cx="231775" cy="195450"/>
            </a:xfrm>
            <a:custGeom>
              <a:avLst/>
              <a:gdLst/>
              <a:ahLst/>
              <a:cxnLst/>
              <a:rect l="l" t="t" r="r" b="b"/>
              <a:pathLst>
                <a:path w="9271" h="7818" extrusionOk="0">
                  <a:moveTo>
                    <a:pt x="5350" y="1"/>
                  </a:moveTo>
                  <a:cubicBezTo>
                    <a:pt x="4862" y="1"/>
                    <a:pt x="4383" y="57"/>
                    <a:pt x="3952" y="178"/>
                  </a:cubicBezTo>
                  <a:cubicBezTo>
                    <a:pt x="2266" y="652"/>
                    <a:pt x="960" y="1358"/>
                    <a:pt x="486" y="3276"/>
                  </a:cubicBezTo>
                  <a:cubicBezTo>
                    <a:pt x="222" y="4340"/>
                    <a:pt x="1" y="6173"/>
                    <a:pt x="538" y="7206"/>
                  </a:cubicBezTo>
                  <a:cubicBezTo>
                    <a:pt x="780" y="7663"/>
                    <a:pt x="1162" y="7817"/>
                    <a:pt x="1589" y="7817"/>
                  </a:cubicBezTo>
                  <a:cubicBezTo>
                    <a:pt x="2166" y="7817"/>
                    <a:pt x="2827" y="7537"/>
                    <a:pt x="3341" y="7343"/>
                  </a:cubicBezTo>
                  <a:cubicBezTo>
                    <a:pt x="5638" y="6521"/>
                    <a:pt x="8526" y="4888"/>
                    <a:pt x="9052" y="2095"/>
                  </a:cubicBezTo>
                  <a:cubicBezTo>
                    <a:pt x="9270" y="855"/>
                    <a:pt x="7247" y="1"/>
                    <a:pt x="5350" y="1"/>
                  </a:cubicBezTo>
                  <a:close/>
                </a:path>
              </a:pathLst>
            </a:custGeom>
            <a:solidFill>
              <a:srgbClr val="FFFFFF">
                <a:alpha val="6790"/>
              </a:srgbClr>
            </a:solidFill>
            <a:ln>
              <a:noFill/>
            </a:ln>
          </p:spPr>
          <p:txBody>
            <a:bodyPr spcFirstLastPara="1" wrap="square" lIns="91425" tIns="91425" rIns="91425" bIns="91425" anchor="ctr" anchorCtr="0">
              <a:noAutofit/>
            </a:bodyPr>
            <a:lstStyle/>
            <a:p>
              <a:endParaRPr/>
            </a:p>
          </p:txBody>
        </p:sp>
        <p:sp>
          <p:nvSpPr>
            <p:cNvPr id="1732" name="Google Shape;1732;p31"/>
            <p:cNvSpPr/>
            <p:nvPr/>
          </p:nvSpPr>
          <p:spPr>
            <a:xfrm>
              <a:off x="3973850" y="3257700"/>
              <a:ext cx="149900" cy="124675"/>
            </a:xfrm>
            <a:custGeom>
              <a:avLst/>
              <a:gdLst/>
              <a:ahLst/>
              <a:cxnLst/>
              <a:rect l="l" t="t" r="r" b="b"/>
              <a:pathLst>
                <a:path w="5996" h="4987" extrusionOk="0">
                  <a:moveTo>
                    <a:pt x="4214" y="1"/>
                  </a:moveTo>
                  <a:cubicBezTo>
                    <a:pt x="2927" y="1"/>
                    <a:pt x="1192" y="772"/>
                    <a:pt x="422" y="2363"/>
                  </a:cubicBezTo>
                  <a:cubicBezTo>
                    <a:pt x="148" y="2932"/>
                    <a:pt x="0" y="4207"/>
                    <a:pt x="495" y="4724"/>
                  </a:cubicBezTo>
                  <a:cubicBezTo>
                    <a:pt x="681" y="4915"/>
                    <a:pt x="932" y="4987"/>
                    <a:pt x="1209" y="4987"/>
                  </a:cubicBezTo>
                  <a:cubicBezTo>
                    <a:pt x="1831" y="4987"/>
                    <a:pt x="2581" y="4628"/>
                    <a:pt x="3003" y="4460"/>
                  </a:cubicBezTo>
                  <a:cubicBezTo>
                    <a:pt x="4342" y="3902"/>
                    <a:pt x="5996" y="2785"/>
                    <a:pt x="5764" y="941"/>
                  </a:cubicBezTo>
                  <a:cubicBezTo>
                    <a:pt x="5682" y="319"/>
                    <a:pt x="5040" y="1"/>
                    <a:pt x="4214" y="1"/>
                  </a:cubicBezTo>
                  <a:close/>
                </a:path>
              </a:pathLst>
            </a:custGeom>
            <a:solidFill>
              <a:srgbClr val="FFFFFF">
                <a:alpha val="6790"/>
              </a:srgbClr>
            </a:solidFill>
            <a:ln>
              <a:noFill/>
            </a:ln>
          </p:spPr>
          <p:txBody>
            <a:bodyPr spcFirstLastPara="1" wrap="square" lIns="91425" tIns="91425" rIns="91425" bIns="91425" anchor="ctr" anchorCtr="0">
              <a:noAutofit/>
            </a:bodyPr>
            <a:lstStyle/>
            <a:p>
              <a:endParaRPr/>
            </a:p>
          </p:txBody>
        </p:sp>
        <p:sp>
          <p:nvSpPr>
            <p:cNvPr id="1733" name="Google Shape;1733;p31"/>
            <p:cNvSpPr/>
            <p:nvPr/>
          </p:nvSpPr>
          <p:spPr>
            <a:xfrm>
              <a:off x="3994650" y="3269100"/>
              <a:ext cx="93550" cy="59950"/>
            </a:xfrm>
            <a:custGeom>
              <a:avLst/>
              <a:gdLst/>
              <a:ahLst/>
              <a:cxnLst/>
              <a:rect l="l" t="t" r="r" b="b"/>
              <a:pathLst>
                <a:path w="3742" h="2398" extrusionOk="0">
                  <a:moveTo>
                    <a:pt x="2851" y="0"/>
                  </a:moveTo>
                  <a:cubicBezTo>
                    <a:pt x="2040" y="0"/>
                    <a:pt x="668" y="900"/>
                    <a:pt x="296" y="1549"/>
                  </a:cubicBezTo>
                  <a:cubicBezTo>
                    <a:pt x="169" y="1760"/>
                    <a:pt x="1" y="2129"/>
                    <a:pt x="254" y="2329"/>
                  </a:cubicBezTo>
                  <a:cubicBezTo>
                    <a:pt x="316" y="2377"/>
                    <a:pt x="386" y="2397"/>
                    <a:pt x="460" y="2397"/>
                  </a:cubicBezTo>
                  <a:cubicBezTo>
                    <a:pt x="773" y="2397"/>
                    <a:pt x="1158" y="2039"/>
                    <a:pt x="1370" y="1928"/>
                  </a:cubicBezTo>
                  <a:cubicBezTo>
                    <a:pt x="1876" y="1654"/>
                    <a:pt x="3741" y="1233"/>
                    <a:pt x="3415" y="337"/>
                  </a:cubicBezTo>
                  <a:cubicBezTo>
                    <a:pt x="3326" y="99"/>
                    <a:pt x="3119" y="0"/>
                    <a:pt x="2851" y="0"/>
                  </a:cubicBezTo>
                  <a:close/>
                </a:path>
              </a:pathLst>
            </a:custGeom>
            <a:solidFill>
              <a:srgbClr val="FFFFFF">
                <a:alpha val="6790"/>
              </a:srgbClr>
            </a:solidFill>
            <a:ln>
              <a:noFill/>
            </a:ln>
          </p:spPr>
          <p:txBody>
            <a:bodyPr spcFirstLastPara="1" wrap="square" lIns="91425" tIns="91425" rIns="91425" bIns="91425" anchor="ctr" anchorCtr="0">
              <a:noAutofit/>
            </a:bodyPr>
            <a:lstStyle/>
            <a:p>
              <a:endParaRPr/>
            </a:p>
          </p:txBody>
        </p:sp>
        <p:sp>
          <p:nvSpPr>
            <p:cNvPr id="1734" name="Google Shape;1734;p31"/>
            <p:cNvSpPr/>
            <p:nvPr/>
          </p:nvSpPr>
          <p:spPr>
            <a:xfrm>
              <a:off x="4008100" y="3296225"/>
              <a:ext cx="21350" cy="20975"/>
            </a:xfrm>
            <a:custGeom>
              <a:avLst/>
              <a:gdLst/>
              <a:ahLst/>
              <a:cxnLst/>
              <a:rect l="l" t="t" r="r" b="b"/>
              <a:pathLst>
                <a:path w="854" h="839" extrusionOk="0">
                  <a:moveTo>
                    <a:pt x="622" y="0"/>
                  </a:moveTo>
                  <a:cubicBezTo>
                    <a:pt x="263" y="0"/>
                    <a:pt x="0" y="390"/>
                    <a:pt x="0" y="685"/>
                  </a:cubicBezTo>
                  <a:cubicBezTo>
                    <a:pt x="0" y="798"/>
                    <a:pt x="55" y="839"/>
                    <a:pt x="134" y="839"/>
                  </a:cubicBezTo>
                  <a:cubicBezTo>
                    <a:pt x="305" y="839"/>
                    <a:pt x="588" y="645"/>
                    <a:pt x="653" y="580"/>
                  </a:cubicBezTo>
                  <a:cubicBezTo>
                    <a:pt x="748" y="496"/>
                    <a:pt x="854" y="359"/>
                    <a:pt x="843" y="201"/>
                  </a:cubicBezTo>
                  <a:cubicBezTo>
                    <a:pt x="822" y="85"/>
                    <a:pt x="727" y="0"/>
                    <a:pt x="622" y="0"/>
                  </a:cubicBezTo>
                  <a:close/>
                </a:path>
              </a:pathLst>
            </a:custGeom>
            <a:solidFill>
              <a:srgbClr val="FFFFFF">
                <a:alpha val="6790"/>
              </a:srgbClr>
            </a:solidFill>
            <a:ln>
              <a:noFill/>
            </a:ln>
          </p:spPr>
          <p:txBody>
            <a:bodyPr spcFirstLastPara="1" wrap="square" lIns="91425" tIns="91425" rIns="91425" bIns="91425" anchor="ctr" anchorCtr="0">
              <a:noAutofit/>
            </a:bodyPr>
            <a:lstStyle/>
            <a:p>
              <a:endParaRPr/>
            </a:p>
          </p:txBody>
        </p:sp>
        <p:sp>
          <p:nvSpPr>
            <p:cNvPr id="1735" name="Google Shape;1735;p31"/>
            <p:cNvSpPr/>
            <p:nvPr/>
          </p:nvSpPr>
          <p:spPr>
            <a:xfrm>
              <a:off x="4037925" y="3275750"/>
              <a:ext cx="29450" cy="16800"/>
            </a:xfrm>
            <a:custGeom>
              <a:avLst/>
              <a:gdLst/>
              <a:ahLst/>
              <a:cxnLst/>
              <a:rect l="l" t="t" r="r" b="b"/>
              <a:pathLst>
                <a:path w="1178" h="672" extrusionOk="0">
                  <a:moveTo>
                    <a:pt x="844" y="1"/>
                  </a:moveTo>
                  <a:cubicBezTo>
                    <a:pt x="533" y="1"/>
                    <a:pt x="46" y="221"/>
                    <a:pt x="8" y="545"/>
                  </a:cubicBezTo>
                  <a:cubicBezTo>
                    <a:pt x="1" y="644"/>
                    <a:pt x="80" y="671"/>
                    <a:pt x="161" y="671"/>
                  </a:cubicBezTo>
                  <a:cubicBezTo>
                    <a:pt x="192" y="671"/>
                    <a:pt x="224" y="667"/>
                    <a:pt x="251" y="661"/>
                  </a:cubicBezTo>
                  <a:cubicBezTo>
                    <a:pt x="451" y="640"/>
                    <a:pt x="672" y="609"/>
                    <a:pt x="851" y="535"/>
                  </a:cubicBezTo>
                  <a:cubicBezTo>
                    <a:pt x="967" y="482"/>
                    <a:pt x="1157" y="398"/>
                    <a:pt x="1167" y="261"/>
                  </a:cubicBezTo>
                  <a:cubicBezTo>
                    <a:pt x="1178" y="113"/>
                    <a:pt x="1051" y="29"/>
                    <a:pt x="936" y="8"/>
                  </a:cubicBezTo>
                  <a:cubicBezTo>
                    <a:pt x="908" y="3"/>
                    <a:pt x="877" y="1"/>
                    <a:pt x="844" y="1"/>
                  </a:cubicBezTo>
                  <a:close/>
                </a:path>
              </a:pathLst>
            </a:custGeom>
            <a:solidFill>
              <a:srgbClr val="FFFFFF">
                <a:alpha val="6790"/>
              </a:srgbClr>
            </a:solidFill>
            <a:ln>
              <a:noFill/>
            </a:ln>
          </p:spPr>
          <p:txBody>
            <a:bodyPr spcFirstLastPara="1" wrap="square" lIns="91425" tIns="91425" rIns="91425" bIns="91425" anchor="ctr" anchorCtr="0">
              <a:noAutofit/>
            </a:bodyPr>
            <a:lstStyle/>
            <a:p>
              <a:endParaRPr/>
            </a:p>
          </p:txBody>
        </p:sp>
        <p:sp>
          <p:nvSpPr>
            <p:cNvPr id="1736" name="Google Shape;1736;p31"/>
            <p:cNvSpPr/>
            <p:nvPr/>
          </p:nvSpPr>
          <p:spPr>
            <a:xfrm>
              <a:off x="3974175" y="3304150"/>
              <a:ext cx="341550" cy="315575"/>
            </a:xfrm>
            <a:custGeom>
              <a:avLst/>
              <a:gdLst/>
              <a:ahLst/>
              <a:cxnLst/>
              <a:rect l="l" t="t" r="r" b="b"/>
              <a:pathLst>
                <a:path w="13662" h="12623" extrusionOk="0">
                  <a:moveTo>
                    <a:pt x="13613" y="1"/>
                  </a:moveTo>
                  <a:cubicBezTo>
                    <a:pt x="13603" y="1"/>
                    <a:pt x="13591" y="7"/>
                    <a:pt x="13580" y="21"/>
                  </a:cubicBezTo>
                  <a:cubicBezTo>
                    <a:pt x="12442" y="1264"/>
                    <a:pt x="11726" y="2686"/>
                    <a:pt x="10988" y="4214"/>
                  </a:cubicBezTo>
                  <a:cubicBezTo>
                    <a:pt x="10303" y="5658"/>
                    <a:pt x="9650" y="7059"/>
                    <a:pt x="8617" y="8292"/>
                  </a:cubicBezTo>
                  <a:cubicBezTo>
                    <a:pt x="7711" y="9378"/>
                    <a:pt x="6605" y="10326"/>
                    <a:pt x="5351" y="11032"/>
                  </a:cubicBezTo>
                  <a:cubicBezTo>
                    <a:pt x="4622" y="11431"/>
                    <a:pt x="3017" y="12232"/>
                    <a:pt x="1629" y="12232"/>
                  </a:cubicBezTo>
                  <a:cubicBezTo>
                    <a:pt x="1109" y="12232"/>
                    <a:pt x="620" y="12120"/>
                    <a:pt x="219" y="11833"/>
                  </a:cubicBezTo>
                  <a:cubicBezTo>
                    <a:pt x="155" y="11788"/>
                    <a:pt x="107" y="11769"/>
                    <a:pt x="74" y="11769"/>
                  </a:cubicBezTo>
                  <a:cubicBezTo>
                    <a:pt x="1" y="11769"/>
                    <a:pt x="6" y="11864"/>
                    <a:pt x="71" y="11959"/>
                  </a:cubicBezTo>
                  <a:cubicBezTo>
                    <a:pt x="430" y="12438"/>
                    <a:pt x="1179" y="12623"/>
                    <a:pt x="1964" y="12623"/>
                  </a:cubicBezTo>
                  <a:cubicBezTo>
                    <a:pt x="2423" y="12623"/>
                    <a:pt x="2894" y="12560"/>
                    <a:pt x="3306" y="12454"/>
                  </a:cubicBezTo>
                  <a:cubicBezTo>
                    <a:pt x="4887" y="12054"/>
                    <a:pt x="6341" y="11169"/>
                    <a:pt x="7564" y="10105"/>
                  </a:cubicBezTo>
                  <a:cubicBezTo>
                    <a:pt x="8839" y="8998"/>
                    <a:pt x="9892" y="7618"/>
                    <a:pt x="10651" y="6101"/>
                  </a:cubicBezTo>
                  <a:cubicBezTo>
                    <a:pt x="11241" y="4889"/>
                    <a:pt x="11842" y="3508"/>
                    <a:pt x="12453" y="2307"/>
                  </a:cubicBezTo>
                  <a:cubicBezTo>
                    <a:pt x="12885" y="1464"/>
                    <a:pt x="13391" y="769"/>
                    <a:pt x="13654" y="84"/>
                  </a:cubicBezTo>
                  <a:cubicBezTo>
                    <a:pt x="13662" y="45"/>
                    <a:pt x="13641" y="1"/>
                    <a:pt x="13613" y="1"/>
                  </a:cubicBezTo>
                  <a:close/>
                </a:path>
              </a:pathLst>
            </a:custGeom>
            <a:solidFill>
              <a:srgbClr val="5A1517">
                <a:alpha val="4520"/>
              </a:srgbClr>
            </a:solidFill>
            <a:ln>
              <a:noFill/>
            </a:ln>
          </p:spPr>
          <p:txBody>
            <a:bodyPr spcFirstLastPara="1" wrap="square" lIns="91425" tIns="91425" rIns="91425" bIns="91425" anchor="ctr" anchorCtr="0">
              <a:noAutofit/>
            </a:bodyPr>
            <a:lstStyle/>
            <a:p>
              <a:endParaRPr/>
            </a:p>
          </p:txBody>
        </p:sp>
        <p:sp>
          <p:nvSpPr>
            <p:cNvPr id="1737" name="Google Shape;1737;p31"/>
            <p:cNvSpPr/>
            <p:nvPr/>
          </p:nvSpPr>
          <p:spPr>
            <a:xfrm>
              <a:off x="3488250" y="3621750"/>
              <a:ext cx="445300" cy="265250"/>
            </a:xfrm>
            <a:custGeom>
              <a:avLst/>
              <a:gdLst/>
              <a:ahLst/>
              <a:cxnLst/>
              <a:rect l="l" t="t" r="r" b="b"/>
              <a:pathLst>
                <a:path w="17812" h="10610" extrusionOk="0">
                  <a:moveTo>
                    <a:pt x="17409" y="0"/>
                  </a:moveTo>
                  <a:cubicBezTo>
                    <a:pt x="17384" y="0"/>
                    <a:pt x="17359" y="17"/>
                    <a:pt x="17359" y="46"/>
                  </a:cubicBezTo>
                  <a:cubicBezTo>
                    <a:pt x="17433" y="2364"/>
                    <a:pt x="15504" y="3723"/>
                    <a:pt x="13839" y="4966"/>
                  </a:cubicBezTo>
                  <a:cubicBezTo>
                    <a:pt x="12164" y="6210"/>
                    <a:pt x="10562" y="7084"/>
                    <a:pt x="8518" y="7506"/>
                  </a:cubicBezTo>
                  <a:cubicBezTo>
                    <a:pt x="6843" y="7843"/>
                    <a:pt x="5125" y="8043"/>
                    <a:pt x="3597" y="8834"/>
                  </a:cubicBezTo>
                  <a:cubicBezTo>
                    <a:pt x="3228" y="9034"/>
                    <a:pt x="2860" y="9255"/>
                    <a:pt x="2512" y="9624"/>
                  </a:cubicBezTo>
                  <a:cubicBezTo>
                    <a:pt x="2418" y="9733"/>
                    <a:pt x="2005" y="10307"/>
                    <a:pt x="1514" y="10307"/>
                  </a:cubicBezTo>
                  <a:cubicBezTo>
                    <a:pt x="1343" y="10307"/>
                    <a:pt x="1163" y="10238"/>
                    <a:pt x="984" y="10056"/>
                  </a:cubicBezTo>
                  <a:cubicBezTo>
                    <a:pt x="826" y="9898"/>
                    <a:pt x="468" y="8686"/>
                    <a:pt x="415" y="8465"/>
                  </a:cubicBezTo>
                  <a:cubicBezTo>
                    <a:pt x="288" y="7885"/>
                    <a:pt x="257" y="7253"/>
                    <a:pt x="130" y="6684"/>
                  </a:cubicBezTo>
                  <a:cubicBezTo>
                    <a:pt x="95" y="6555"/>
                    <a:pt x="53" y="6475"/>
                    <a:pt x="29" y="6475"/>
                  </a:cubicBezTo>
                  <a:cubicBezTo>
                    <a:pt x="9" y="6475"/>
                    <a:pt x="1" y="6525"/>
                    <a:pt x="15" y="6642"/>
                  </a:cubicBezTo>
                  <a:cubicBezTo>
                    <a:pt x="83" y="7469"/>
                    <a:pt x="116" y="10609"/>
                    <a:pt x="1454" y="10609"/>
                  </a:cubicBezTo>
                  <a:cubicBezTo>
                    <a:pt x="1548" y="10609"/>
                    <a:pt x="1647" y="10594"/>
                    <a:pt x="1753" y="10562"/>
                  </a:cubicBezTo>
                  <a:cubicBezTo>
                    <a:pt x="2154" y="10446"/>
                    <a:pt x="2459" y="10109"/>
                    <a:pt x="2775" y="9866"/>
                  </a:cubicBezTo>
                  <a:cubicBezTo>
                    <a:pt x="3334" y="9413"/>
                    <a:pt x="3945" y="9087"/>
                    <a:pt x="4609" y="8834"/>
                  </a:cubicBezTo>
                  <a:cubicBezTo>
                    <a:pt x="5778" y="8370"/>
                    <a:pt x="7106" y="8191"/>
                    <a:pt x="8339" y="7948"/>
                  </a:cubicBezTo>
                  <a:cubicBezTo>
                    <a:pt x="10763" y="7464"/>
                    <a:pt x="12575" y="6568"/>
                    <a:pt x="14514" y="5040"/>
                  </a:cubicBezTo>
                  <a:cubicBezTo>
                    <a:pt x="16052" y="3818"/>
                    <a:pt x="17812" y="2469"/>
                    <a:pt x="17454" y="35"/>
                  </a:cubicBezTo>
                  <a:cubicBezTo>
                    <a:pt x="17449" y="11"/>
                    <a:pt x="17429" y="0"/>
                    <a:pt x="17409" y="0"/>
                  </a:cubicBezTo>
                  <a:close/>
                </a:path>
              </a:pathLst>
            </a:custGeom>
            <a:solidFill>
              <a:srgbClr val="5A1517">
                <a:alpha val="4520"/>
              </a:srgbClr>
            </a:solidFill>
            <a:ln>
              <a:noFill/>
            </a:ln>
          </p:spPr>
          <p:txBody>
            <a:bodyPr spcFirstLastPara="1" wrap="square" lIns="91425" tIns="91425" rIns="91425" bIns="91425" anchor="ctr" anchorCtr="0">
              <a:noAutofit/>
            </a:bodyPr>
            <a:lstStyle/>
            <a:p>
              <a:endParaRPr/>
            </a:p>
          </p:txBody>
        </p:sp>
        <p:sp>
          <p:nvSpPr>
            <p:cNvPr id="1738" name="Google Shape;1738;p31"/>
            <p:cNvSpPr/>
            <p:nvPr/>
          </p:nvSpPr>
          <p:spPr>
            <a:xfrm>
              <a:off x="3940925" y="3244600"/>
              <a:ext cx="98275" cy="319825"/>
            </a:xfrm>
            <a:custGeom>
              <a:avLst/>
              <a:gdLst/>
              <a:ahLst/>
              <a:cxnLst/>
              <a:rect l="l" t="t" r="r" b="b"/>
              <a:pathLst>
                <a:path w="3931" h="12793" extrusionOk="0">
                  <a:moveTo>
                    <a:pt x="3888" y="0"/>
                  </a:moveTo>
                  <a:cubicBezTo>
                    <a:pt x="2908" y="137"/>
                    <a:pt x="1718" y="748"/>
                    <a:pt x="980" y="1401"/>
                  </a:cubicBezTo>
                  <a:cubicBezTo>
                    <a:pt x="158" y="2107"/>
                    <a:pt x="74" y="3087"/>
                    <a:pt x="42" y="4099"/>
                  </a:cubicBezTo>
                  <a:cubicBezTo>
                    <a:pt x="0" y="5616"/>
                    <a:pt x="148" y="7123"/>
                    <a:pt x="242" y="8641"/>
                  </a:cubicBezTo>
                  <a:cubicBezTo>
                    <a:pt x="337" y="10021"/>
                    <a:pt x="306" y="11433"/>
                    <a:pt x="759" y="12761"/>
                  </a:cubicBezTo>
                  <a:cubicBezTo>
                    <a:pt x="764" y="12782"/>
                    <a:pt x="777" y="12792"/>
                    <a:pt x="789" y="12792"/>
                  </a:cubicBezTo>
                  <a:cubicBezTo>
                    <a:pt x="801" y="12792"/>
                    <a:pt x="811" y="12782"/>
                    <a:pt x="811" y="12761"/>
                  </a:cubicBezTo>
                  <a:cubicBezTo>
                    <a:pt x="580" y="11654"/>
                    <a:pt x="548" y="10527"/>
                    <a:pt x="495" y="9410"/>
                  </a:cubicBezTo>
                  <a:cubicBezTo>
                    <a:pt x="443" y="8209"/>
                    <a:pt x="306" y="7007"/>
                    <a:pt x="253" y="5806"/>
                  </a:cubicBezTo>
                  <a:cubicBezTo>
                    <a:pt x="200" y="4679"/>
                    <a:pt x="74" y="2782"/>
                    <a:pt x="769" y="1823"/>
                  </a:cubicBezTo>
                  <a:cubicBezTo>
                    <a:pt x="1423" y="906"/>
                    <a:pt x="2919" y="422"/>
                    <a:pt x="3899" y="53"/>
                  </a:cubicBezTo>
                  <a:cubicBezTo>
                    <a:pt x="3920" y="42"/>
                    <a:pt x="3930" y="0"/>
                    <a:pt x="3888" y="0"/>
                  </a:cubicBezTo>
                  <a:close/>
                </a:path>
              </a:pathLst>
            </a:custGeom>
            <a:solidFill>
              <a:srgbClr val="FFFFFF">
                <a:alpha val="6790"/>
              </a:srgbClr>
            </a:solidFill>
            <a:ln>
              <a:noFill/>
            </a:ln>
          </p:spPr>
          <p:txBody>
            <a:bodyPr spcFirstLastPara="1" wrap="square" lIns="91425" tIns="91425" rIns="91425" bIns="91425" anchor="ctr" anchorCtr="0">
              <a:noAutofit/>
            </a:bodyPr>
            <a:lstStyle/>
            <a:p>
              <a:endParaRPr/>
            </a:p>
          </p:txBody>
        </p:sp>
        <p:sp>
          <p:nvSpPr>
            <p:cNvPr id="1739" name="Google Shape;1739;p31"/>
            <p:cNvSpPr/>
            <p:nvPr/>
          </p:nvSpPr>
          <p:spPr>
            <a:xfrm>
              <a:off x="3738600" y="3235375"/>
              <a:ext cx="187850" cy="331100"/>
            </a:xfrm>
            <a:custGeom>
              <a:avLst/>
              <a:gdLst/>
              <a:ahLst/>
              <a:cxnLst/>
              <a:rect l="l" t="t" r="r" b="b"/>
              <a:pathLst>
                <a:path w="7514" h="13244" extrusionOk="0">
                  <a:moveTo>
                    <a:pt x="106" y="0"/>
                  </a:moveTo>
                  <a:cubicBezTo>
                    <a:pt x="74" y="0"/>
                    <a:pt x="0" y="11"/>
                    <a:pt x="116" y="53"/>
                  </a:cubicBezTo>
                  <a:cubicBezTo>
                    <a:pt x="201" y="85"/>
                    <a:pt x="1981" y="443"/>
                    <a:pt x="3309" y="1328"/>
                  </a:cubicBezTo>
                  <a:cubicBezTo>
                    <a:pt x="4826" y="2350"/>
                    <a:pt x="5680" y="3699"/>
                    <a:pt x="6144" y="4594"/>
                  </a:cubicBezTo>
                  <a:cubicBezTo>
                    <a:pt x="6807" y="5859"/>
                    <a:pt x="7018" y="7534"/>
                    <a:pt x="7103" y="8915"/>
                  </a:cubicBezTo>
                  <a:cubicBezTo>
                    <a:pt x="7197" y="10264"/>
                    <a:pt x="7261" y="11739"/>
                    <a:pt x="7313" y="13077"/>
                  </a:cubicBezTo>
                  <a:cubicBezTo>
                    <a:pt x="7323" y="13201"/>
                    <a:pt x="7340" y="13243"/>
                    <a:pt x="7355" y="13243"/>
                  </a:cubicBezTo>
                  <a:cubicBezTo>
                    <a:pt x="7372" y="13243"/>
                    <a:pt x="7387" y="13190"/>
                    <a:pt x="7387" y="13140"/>
                  </a:cubicBezTo>
                  <a:cubicBezTo>
                    <a:pt x="7513" y="11581"/>
                    <a:pt x="7408" y="9842"/>
                    <a:pt x="7313" y="8335"/>
                  </a:cubicBezTo>
                  <a:cubicBezTo>
                    <a:pt x="7240" y="6997"/>
                    <a:pt x="7039" y="5617"/>
                    <a:pt x="6333" y="4426"/>
                  </a:cubicBezTo>
                  <a:cubicBezTo>
                    <a:pt x="5111" y="2382"/>
                    <a:pt x="3562" y="517"/>
                    <a:pt x="106" y="0"/>
                  </a:cubicBezTo>
                  <a:close/>
                </a:path>
              </a:pathLst>
            </a:custGeom>
            <a:solidFill>
              <a:srgbClr val="FFFFFF">
                <a:alpha val="6790"/>
              </a:srgbClr>
            </a:solidFill>
            <a:ln>
              <a:noFill/>
            </a:ln>
          </p:spPr>
          <p:txBody>
            <a:bodyPr spcFirstLastPara="1" wrap="square" lIns="91425" tIns="91425" rIns="91425" bIns="91425" anchor="ctr" anchorCtr="0">
              <a:noAutofit/>
            </a:bodyPr>
            <a:lstStyle/>
            <a:p>
              <a:endParaRPr/>
            </a:p>
          </p:txBody>
        </p:sp>
        <p:sp>
          <p:nvSpPr>
            <p:cNvPr id="1740" name="Google Shape;1740;p31"/>
            <p:cNvSpPr/>
            <p:nvPr/>
          </p:nvSpPr>
          <p:spPr>
            <a:xfrm>
              <a:off x="3528650" y="3370575"/>
              <a:ext cx="24775" cy="36050"/>
            </a:xfrm>
            <a:custGeom>
              <a:avLst/>
              <a:gdLst/>
              <a:ahLst/>
              <a:cxnLst/>
              <a:rect l="l" t="t" r="r" b="b"/>
              <a:pathLst>
                <a:path w="991" h="1442" extrusionOk="0">
                  <a:moveTo>
                    <a:pt x="685" y="0"/>
                  </a:moveTo>
                  <a:cubicBezTo>
                    <a:pt x="601" y="0"/>
                    <a:pt x="516" y="40"/>
                    <a:pt x="453" y="103"/>
                  </a:cubicBezTo>
                  <a:cubicBezTo>
                    <a:pt x="264" y="272"/>
                    <a:pt x="179" y="577"/>
                    <a:pt x="106" y="809"/>
                  </a:cubicBezTo>
                  <a:cubicBezTo>
                    <a:pt x="74" y="957"/>
                    <a:pt x="0" y="1178"/>
                    <a:pt x="95" y="1315"/>
                  </a:cubicBezTo>
                  <a:cubicBezTo>
                    <a:pt x="138" y="1405"/>
                    <a:pt x="186" y="1442"/>
                    <a:pt x="236" y="1442"/>
                  </a:cubicBezTo>
                  <a:cubicBezTo>
                    <a:pt x="469" y="1442"/>
                    <a:pt x="751" y="637"/>
                    <a:pt x="812" y="525"/>
                  </a:cubicBezTo>
                  <a:cubicBezTo>
                    <a:pt x="885" y="377"/>
                    <a:pt x="991" y="188"/>
                    <a:pt x="843" y="61"/>
                  </a:cubicBezTo>
                  <a:cubicBezTo>
                    <a:pt x="796" y="19"/>
                    <a:pt x="741" y="0"/>
                    <a:pt x="685" y="0"/>
                  </a:cubicBezTo>
                  <a:close/>
                </a:path>
              </a:pathLst>
            </a:custGeom>
            <a:solidFill>
              <a:srgbClr val="FFFFFF">
                <a:alpha val="6790"/>
              </a:srgbClr>
            </a:solidFill>
            <a:ln>
              <a:noFill/>
            </a:ln>
          </p:spPr>
          <p:txBody>
            <a:bodyPr spcFirstLastPara="1" wrap="square" lIns="91425" tIns="91425" rIns="91425" bIns="91425" anchor="ctr" anchorCtr="0">
              <a:noAutofit/>
            </a:bodyPr>
            <a:lstStyle/>
            <a:p>
              <a:endParaRPr/>
            </a:p>
          </p:txBody>
        </p:sp>
        <p:sp>
          <p:nvSpPr>
            <p:cNvPr id="1741" name="Google Shape;1741;p31"/>
            <p:cNvSpPr/>
            <p:nvPr/>
          </p:nvSpPr>
          <p:spPr>
            <a:xfrm>
              <a:off x="3557500" y="3277875"/>
              <a:ext cx="175525" cy="71200"/>
            </a:xfrm>
            <a:custGeom>
              <a:avLst/>
              <a:gdLst/>
              <a:ahLst/>
              <a:cxnLst/>
              <a:rect l="l" t="t" r="r" b="b"/>
              <a:pathLst>
                <a:path w="7021" h="2848" extrusionOk="0">
                  <a:moveTo>
                    <a:pt x="5103" y="0"/>
                  </a:moveTo>
                  <a:cubicBezTo>
                    <a:pt x="4420" y="0"/>
                    <a:pt x="3750" y="84"/>
                    <a:pt x="3514" y="144"/>
                  </a:cubicBezTo>
                  <a:cubicBezTo>
                    <a:pt x="2113" y="513"/>
                    <a:pt x="395" y="1841"/>
                    <a:pt x="47" y="2684"/>
                  </a:cubicBezTo>
                  <a:cubicBezTo>
                    <a:pt x="1" y="2798"/>
                    <a:pt x="12" y="2848"/>
                    <a:pt x="68" y="2848"/>
                  </a:cubicBezTo>
                  <a:cubicBezTo>
                    <a:pt x="315" y="2848"/>
                    <a:pt x="1438" y="1890"/>
                    <a:pt x="2323" y="1409"/>
                  </a:cubicBezTo>
                  <a:cubicBezTo>
                    <a:pt x="3093" y="994"/>
                    <a:pt x="3936" y="767"/>
                    <a:pt x="4869" y="767"/>
                  </a:cubicBezTo>
                  <a:cubicBezTo>
                    <a:pt x="5265" y="767"/>
                    <a:pt x="5677" y="808"/>
                    <a:pt x="6106" y="892"/>
                  </a:cubicBezTo>
                  <a:cubicBezTo>
                    <a:pt x="6136" y="899"/>
                    <a:pt x="6171" y="902"/>
                    <a:pt x="6210" y="902"/>
                  </a:cubicBezTo>
                  <a:cubicBezTo>
                    <a:pt x="6507" y="902"/>
                    <a:pt x="7021" y="729"/>
                    <a:pt x="6844" y="450"/>
                  </a:cubicBezTo>
                  <a:cubicBezTo>
                    <a:pt x="6623" y="102"/>
                    <a:pt x="5855" y="0"/>
                    <a:pt x="5103" y="0"/>
                  </a:cubicBezTo>
                  <a:close/>
                </a:path>
              </a:pathLst>
            </a:custGeom>
            <a:solidFill>
              <a:srgbClr val="FFFFFF">
                <a:alpha val="6790"/>
              </a:srgbClr>
            </a:solidFill>
            <a:ln>
              <a:noFill/>
            </a:ln>
          </p:spPr>
          <p:txBody>
            <a:bodyPr spcFirstLastPara="1" wrap="square" lIns="91425" tIns="91425" rIns="91425" bIns="91425" anchor="ctr" anchorCtr="0">
              <a:noAutofit/>
            </a:bodyPr>
            <a:lstStyle/>
            <a:p>
              <a:endParaRPr/>
            </a:p>
          </p:txBody>
        </p:sp>
        <p:sp>
          <p:nvSpPr>
            <p:cNvPr id="1742" name="Google Shape;1742;p31"/>
            <p:cNvSpPr/>
            <p:nvPr/>
          </p:nvSpPr>
          <p:spPr>
            <a:xfrm>
              <a:off x="3729656" y="3228238"/>
              <a:ext cx="265025" cy="486825"/>
            </a:xfrm>
            <a:custGeom>
              <a:avLst/>
              <a:gdLst/>
              <a:ahLst/>
              <a:cxnLst/>
              <a:rect l="l" t="t" r="r" b="b"/>
              <a:pathLst>
                <a:path w="10601" h="19473" extrusionOk="0">
                  <a:moveTo>
                    <a:pt x="1260" y="1"/>
                  </a:moveTo>
                  <a:cubicBezTo>
                    <a:pt x="804" y="1"/>
                    <a:pt x="375" y="53"/>
                    <a:pt x="0" y="178"/>
                  </a:cubicBezTo>
                  <a:cubicBezTo>
                    <a:pt x="221" y="231"/>
                    <a:pt x="464" y="284"/>
                    <a:pt x="696" y="347"/>
                  </a:cubicBezTo>
                  <a:cubicBezTo>
                    <a:pt x="948" y="314"/>
                    <a:pt x="1195" y="298"/>
                    <a:pt x="1438" y="298"/>
                  </a:cubicBezTo>
                  <a:cubicBezTo>
                    <a:pt x="4653" y="298"/>
                    <a:pt x="7057" y="3112"/>
                    <a:pt x="7576" y="6090"/>
                  </a:cubicBezTo>
                  <a:cubicBezTo>
                    <a:pt x="7966" y="8355"/>
                    <a:pt x="8061" y="11095"/>
                    <a:pt x="8230" y="13382"/>
                  </a:cubicBezTo>
                  <a:cubicBezTo>
                    <a:pt x="8304" y="14478"/>
                    <a:pt x="8651" y="15995"/>
                    <a:pt x="8388" y="17217"/>
                  </a:cubicBezTo>
                  <a:cubicBezTo>
                    <a:pt x="8609" y="17354"/>
                    <a:pt x="8862" y="17575"/>
                    <a:pt x="9104" y="17955"/>
                  </a:cubicBezTo>
                  <a:cubicBezTo>
                    <a:pt x="9694" y="18935"/>
                    <a:pt x="10000" y="19472"/>
                    <a:pt x="10000" y="19472"/>
                  </a:cubicBezTo>
                  <a:lnTo>
                    <a:pt x="10601" y="19167"/>
                  </a:lnTo>
                  <a:cubicBezTo>
                    <a:pt x="10590" y="19156"/>
                    <a:pt x="9399" y="17438"/>
                    <a:pt x="9600" y="16785"/>
                  </a:cubicBezTo>
                  <a:cubicBezTo>
                    <a:pt x="9716" y="16385"/>
                    <a:pt x="9947" y="15963"/>
                    <a:pt x="10126" y="15689"/>
                  </a:cubicBezTo>
                  <a:cubicBezTo>
                    <a:pt x="9810" y="15479"/>
                    <a:pt x="9526" y="15247"/>
                    <a:pt x="9262" y="14899"/>
                  </a:cubicBezTo>
                  <a:cubicBezTo>
                    <a:pt x="8904" y="14425"/>
                    <a:pt x="8651" y="13540"/>
                    <a:pt x="8546" y="12528"/>
                  </a:cubicBezTo>
                  <a:cubicBezTo>
                    <a:pt x="8282" y="10094"/>
                    <a:pt x="8219" y="7555"/>
                    <a:pt x="7787" y="5142"/>
                  </a:cubicBezTo>
                  <a:cubicBezTo>
                    <a:pt x="7397" y="3055"/>
                    <a:pt x="5701" y="1201"/>
                    <a:pt x="3678" y="358"/>
                  </a:cubicBezTo>
                  <a:cubicBezTo>
                    <a:pt x="2882" y="152"/>
                    <a:pt x="2032" y="1"/>
                    <a:pt x="1260" y="1"/>
                  </a:cubicBezTo>
                  <a:close/>
                </a:path>
              </a:pathLst>
            </a:custGeom>
            <a:solidFill>
              <a:srgbClr val="FFEDED">
                <a:alpha val="29859"/>
              </a:srgbClr>
            </a:solidFill>
            <a:ln>
              <a:noFill/>
            </a:ln>
          </p:spPr>
          <p:txBody>
            <a:bodyPr spcFirstLastPara="1" wrap="square" lIns="91425" tIns="91425" rIns="91425" bIns="91425" anchor="ctr" anchorCtr="0">
              <a:noAutofit/>
            </a:bodyPr>
            <a:lstStyle/>
            <a:p>
              <a:endParaRPr/>
            </a:p>
          </p:txBody>
        </p:sp>
        <p:sp>
          <p:nvSpPr>
            <p:cNvPr id="1743" name="Google Shape;1743;p31"/>
            <p:cNvSpPr/>
            <p:nvPr/>
          </p:nvSpPr>
          <p:spPr>
            <a:xfrm>
              <a:off x="3746781" y="3235363"/>
              <a:ext cx="198900" cy="423050"/>
            </a:xfrm>
            <a:custGeom>
              <a:avLst/>
              <a:gdLst/>
              <a:ahLst/>
              <a:cxnLst/>
              <a:rect l="l" t="t" r="r" b="b"/>
              <a:pathLst>
                <a:path w="7956" h="16922" extrusionOk="0">
                  <a:moveTo>
                    <a:pt x="755" y="0"/>
                  </a:moveTo>
                  <a:cubicBezTo>
                    <a:pt x="508" y="0"/>
                    <a:pt x="256" y="17"/>
                    <a:pt x="0" y="52"/>
                  </a:cubicBezTo>
                  <a:cubicBezTo>
                    <a:pt x="896" y="283"/>
                    <a:pt x="1865" y="642"/>
                    <a:pt x="2919" y="1221"/>
                  </a:cubicBezTo>
                  <a:cubicBezTo>
                    <a:pt x="3909" y="1769"/>
                    <a:pt x="4531" y="2507"/>
                    <a:pt x="4942" y="3023"/>
                  </a:cubicBezTo>
                  <a:cubicBezTo>
                    <a:pt x="5701" y="3982"/>
                    <a:pt x="6280" y="5078"/>
                    <a:pt x="6607" y="6869"/>
                  </a:cubicBezTo>
                  <a:cubicBezTo>
                    <a:pt x="7134" y="9767"/>
                    <a:pt x="7102" y="16753"/>
                    <a:pt x="7102" y="16753"/>
                  </a:cubicBezTo>
                  <a:cubicBezTo>
                    <a:pt x="7102" y="16753"/>
                    <a:pt x="7117" y="16751"/>
                    <a:pt x="7145" y="16751"/>
                  </a:cubicBezTo>
                  <a:cubicBezTo>
                    <a:pt x="7232" y="16751"/>
                    <a:pt x="7444" y="16770"/>
                    <a:pt x="7692" y="16922"/>
                  </a:cubicBezTo>
                  <a:cubicBezTo>
                    <a:pt x="7956" y="15699"/>
                    <a:pt x="7608" y="14182"/>
                    <a:pt x="7534" y="13086"/>
                  </a:cubicBezTo>
                  <a:cubicBezTo>
                    <a:pt x="7376" y="10810"/>
                    <a:pt x="7271" y="8049"/>
                    <a:pt x="6870" y="5794"/>
                  </a:cubicBezTo>
                  <a:cubicBezTo>
                    <a:pt x="6362" y="2820"/>
                    <a:pt x="3963" y="0"/>
                    <a:pt x="755" y="0"/>
                  </a:cubicBezTo>
                  <a:close/>
                </a:path>
              </a:pathLst>
            </a:custGeom>
            <a:solidFill>
              <a:srgbClr val="FFEDED">
                <a:alpha val="23080"/>
              </a:srgbClr>
            </a:solidFill>
            <a:ln>
              <a:noFill/>
            </a:ln>
          </p:spPr>
          <p:txBody>
            <a:bodyPr spcFirstLastPara="1" wrap="square" lIns="91425" tIns="91425" rIns="91425" bIns="91425" anchor="ctr" anchorCtr="0">
              <a:noAutofit/>
            </a:bodyPr>
            <a:lstStyle/>
            <a:p>
              <a:endParaRPr/>
            </a:p>
          </p:txBody>
        </p:sp>
        <p:sp>
          <p:nvSpPr>
            <p:cNvPr id="1744" name="Google Shape;1744;p31"/>
            <p:cNvSpPr/>
            <p:nvPr/>
          </p:nvSpPr>
          <p:spPr>
            <a:xfrm>
              <a:off x="3820594" y="3236042"/>
              <a:ext cx="217100" cy="385325"/>
            </a:xfrm>
            <a:custGeom>
              <a:avLst/>
              <a:gdLst/>
              <a:ahLst/>
              <a:cxnLst/>
              <a:rect l="l" t="t" r="r" b="b"/>
              <a:pathLst>
                <a:path w="8684" h="15413" extrusionOk="0">
                  <a:moveTo>
                    <a:pt x="6979" y="1"/>
                  </a:moveTo>
                  <a:cubicBezTo>
                    <a:pt x="6766" y="1"/>
                    <a:pt x="6542" y="18"/>
                    <a:pt x="6312" y="60"/>
                  </a:cubicBezTo>
                  <a:cubicBezTo>
                    <a:pt x="5280" y="237"/>
                    <a:pt x="4438" y="1237"/>
                    <a:pt x="3383" y="1237"/>
                  </a:cubicBezTo>
                  <a:cubicBezTo>
                    <a:pt x="3124" y="1237"/>
                    <a:pt x="2852" y="1176"/>
                    <a:pt x="2561" y="1029"/>
                  </a:cubicBezTo>
                  <a:cubicBezTo>
                    <a:pt x="2013" y="744"/>
                    <a:pt x="1054" y="376"/>
                    <a:pt x="0" y="91"/>
                  </a:cubicBezTo>
                  <a:lnTo>
                    <a:pt x="0" y="91"/>
                  </a:lnTo>
                  <a:cubicBezTo>
                    <a:pt x="2066" y="924"/>
                    <a:pt x="3752" y="2778"/>
                    <a:pt x="4131" y="4865"/>
                  </a:cubicBezTo>
                  <a:cubicBezTo>
                    <a:pt x="4584" y="7267"/>
                    <a:pt x="4637" y="9817"/>
                    <a:pt x="4900" y="12251"/>
                  </a:cubicBezTo>
                  <a:cubicBezTo>
                    <a:pt x="5006" y="13252"/>
                    <a:pt x="5259" y="14148"/>
                    <a:pt x="5606" y="14622"/>
                  </a:cubicBezTo>
                  <a:cubicBezTo>
                    <a:pt x="5870" y="14980"/>
                    <a:pt x="6165" y="15212"/>
                    <a:pt x="6481" y="15412"/>
                  </a:cubicBezTo>
                  <a:cubicBezTo>
                    <a:pt x="6597" y="15212"/>
                    <a:pt x="6692" y="15086"/>
                    <a:pt x="6692" y="15086"/>
                  </a:cubicBezTo>
                  <a:cubicBezTo>
                    <a:pt x="6692" y="15086"/>
                    <a:pt x="5290" y="13948"/>
                    <a:pt x="5174" y="10618"/>
                  </a:cubicBezTo>
                  <a:cubicBezTo>
                    <a:pt x="5058" y="7278"/>
                    <a:pt x="4742" y="3811"/>
                    <a:pt x="5227" y="2546"/>
                  </a:cubicBezTo>
                  <a:cubicBezTo>
                    <a:pt x="5722" y="1271"/>
                    <a:pt x="8683" y="355"/>
                    <a:pt x="8683" y="355"/>
                  </a:cubicBezTo>
                  <a:cubicBezTo>
                    <a:pt x="8683" y="355"/>
                    <a:pt x="7947" y="1"/>
                    <a:pt x="6979" y="1"/>
                  </a:cubicBezTo>
                  <a:close/>
                </a:path>
              </a:pathLst>
            </a:custGeom>
            <a:solidFill>
              <a:srgbClr val="FFEDED">
                <a:alpha val="38910"/>
              </a:srgbClr>
            </a:solidFill>
            <a:ln>
              <a:noFill/>
            </a:ln>
          </p:spPr>
          <p:txBody>
            <a:bodyPr spcFirstLastPara="1" wrap="square" lIns="91425" tIns="91425" rIns="91425" bIns="91425" anchor="ctr" anchorCtr="0">
              <a:noAutofit/>
            </a:bodyPr>
            <a:lstStyle/>
            <a:p>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01"/>
        <p:cNvGrpSpPr/>
        <p:nvPr/>
      </p:nvGrpSpPr>
      <p:grpSpPr>
        <a:xfrm>
          <a:off x="0" y="0"/>
          <a:ext cx="0" cy="0"/>
          <a:chOff x="0" y="0"/>
          <a:chExt cx="0" cy="0"/>
        </a:xfrm>
      </p:grpSpPr>
      <p:pic>
        <p:nvPicPr>
          <p:cNvPr id="17" name="Picture 16">
            <a:extLst>
              <a:ext uri="{FF2B5EF4-FFF2-40B4-BE49-F238E27FC236}">
                <a16:creationId xmlns:a16="http://schemas.microsoft.com/office/drawing/2014/main" id="{0FB0A74A-E06D-0ECF-272A-F34B08F06E65}"/>
              </a:ext>
            </a:extLst>
          </p:cNvPr>
          <p:cNvPicPr>
            <a:picLocks noChangeAspect="1"/>
          </p:cNvPicPr>
          <p:nvPr/>
        </p:nvPicPr>
        <p:blipFill>
          <a:blip r:embed="rId3"/>
          <a:stretch>
            <a:fillRect/>
          </a:stretch>
        </p:blipFill>
        <p:spPr>
          <a:xfrm>
            <a:off x="87158" y="805909"/>
            <a:ext cx="5221011" cy="4091553"/>
          </a:xfrm>
          <a:prstGeom prst="rect">
            <a:avLst/>
          </a:prstGeom>
        </p:spPr>
      </p:pic>
      <p:sp>
        <p:nvSpPr>
          <p:cNvPr id="1806" name="Google Shape;1806;p35"/>
          <p:cNvSpPr txBox="1">
            <a:spLocks noGrp="1"/>
          </p:cNvSpPr>
          <p:nvPr>
            <p:ph type="title"/>
          </p:nvPr>
        </p:nvSpPr>
        <p:spPr>
          <a:xfrm>
            <a:off x="1177189" y="0"/>
            <a:ext cx="4285963" cy="572700"/>
          </a:xfrm>
          <a:prstGeom prst="rect">
            <a:avLst/>
          </a:prstGeom>
        </p:spPr>
        <p:txBody>
          <a:bodyPr spcFirstLastPara="1" wrap="square" lIns="91425" tIns="91425" rIns="91425" bIns="91425" anchor="t" anchorCtr="0">
            <a:noAutofit/>
          </a:bodyPr>
          <a:lstStyle/>
          <a:p>
            <a:r>
              <a:rPr lang="en" b="1" u="sng" dirty="0"/>
              <a:t>Correlation Matrix</a:t>
            </a:r>
            <a:endParaRPr b="1" u="sng" dirty="0"/>
          </a:p>
        </p:txBody>
      </p:sp>
      <p:sp>
        <p:nvSpPr>
          <p:cNvPr id="22" name="Subtitle 10">
            <a:extLst>
              <a:ext uri="{FF2B5EF4-FFF2-40B4-BE49-F238E27FC236}">
                <a16:creationId xmlns:a16="http://schemas.microsoft.com/office/drawing/2014/main" id="{03ED9BF8-53EE-7DB0-60A6-8EBB4943E549}"/>
              </a:ext>
            </a:extLst>
          </p:cNvPr>
          <p:cNvSpPr txBox="1">
            <a:spLocks/>
          </p:cNvSpPr>
          <p:nvPr/>
        </p:nvSpPr>
        <p:spPr>
          <a:xfrm>
            <a:off x="5091193" y="359048"/>
            <a:ext cx="3627523" cy="466821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400"/>
              <a:buFont typeface="Questrial"/>
              <a:buNone/>
              <a:defRPr sz="1200" b="0" i="0" u="none" strike="noStrike" cap="none">
                <a:solidFill>
                  <a:schemeClr val="dk1"/>
                </a:solidFill>
                <a:latin typeface="Questrial"/>
                <a:ea typeface="Questrial"/>
                <a:cs typeface="Questrial"/>
                <a:sym typeface="Questrial"/>
              </a:defRPr>
            </a:lvl1pPr>
            <a:lvl2pPr marL="914400" marR="0" lvl="1" indent="-304800" algn="ctr" rtl="0">
              <a:lnSpc>
                <a:spcPct val="100000"/>
              </a:lnSpc>
              <a:spcBef>
                <a:spcPts val="0"/>
              </a:spcBef>
              <a:spcAft>
                <a:spcPts val="0"/>
              </a:spcAft>
              <a:buClr>
                <a:schemeClr val="dk1"/>
              </a:buClr>
              <a:buSzPts val="1200"/>
              <a:buFont typeface="Questrial"/>
              <a:buNone/>
              <a:defRPr sz="1200" b="0" i="0" u="none" strike="noStrike" cap="none">
                <a:solidFill>
                  <a:schemeClr val="dk1"/>
                </a:solidFill>
                <a:latin typeface="Questrial"/>
                <a:ea typeface="Questrial"/>
                <a:cs typeface="Questrial"/>
                <a:sym typeface="Questrial"/>
              </a:defRPr>
            </a:lvl2pPr>
            <a:lvl3pPr marL="1371600" marR="0" lvl="2" indent="-304800" algn="ctr" rtl="0">
              <a:lnSpc>
                <a:spcPct val="100000"/>
              </a:lnSpc>
              <a:spcBef>
                <a:spcPts val="0"/>
              </a:spcBef>
              <a:spcAft>
                <a:spcPts val="0"/>
              </a:spcAft>
              <a:buClr>
                <a:schemeClr val="dk1"/>
              </a:buClr>
              <a:buSzPts val="1200"/>
              <a:buFont typeface="Questrial"/>
              <a:buNone/>
              <a:defRPr sz="1200" b="0" i="0" u="none" strike="noStrike" cap="none">
                <a:solidFill>
                  <a:schemeClr val="dk1"/>
                </a:solidFill>
                <a:latin typeface="Questrial"/>
                <a:ea typeface="Questrial"/>
                <a:cs typeface="Questrial"/>
                <a:sym typeface="Questrial"/>
              </a:defRPr>
            </a:lvl3pPr>
            <a:lvl4pPr marL="1828800" marR="0" lvl="3" indent="-304800" algn="ctr" rtl="0">
              <a:lnSpc>
                <a:spcPct val="100000"/>
              </a:lnSpc>
              <a:spcBef>
                <a:spcPts val="0"/>
              </a:spcBef>
              <a:spcAft>
                <a:spcPts val="0"/>
              </a:spcAft>
              <a:buClr>
                <a:schemeClr val="dk1"/>
              </a:buClr>
              <a:buSzPts val="1200"/>
              <a:buFont typeface="Questrial"/>
              <a:buNone/>
              <a:defRPr sz="1200" b="0" i="0" u="none" strike="noStrike" cap="none">
                <a:solidFill>
                  <a:schemeClr val="dk1"/>
                </a:solidFill>
                <a:latin typeface="Questrial"/>
                <a:ea typeface="Questrial"/>
                <a:cs typeface="Questrial"/>
                <a:sym typeface="Questrial"/>
              </a:defRPr>
            </a:lvl4pPr>
            <a:lvl5pPr marL="2286000" marR="0" lvl="4" indent="-304800" algn="ctr" rtl="0">
              <a:lnSpc>
                <a:spcPct val="100000"/>
              </a:lnSpc>
              <a:spcBef>
                <a:spcPts val="0"/>
              </a:spcBef>
              <a:spcAft>
                <a:spcPts val="0"/>
              </a:spcAft>
              <a:buClr>
                <a:schemeClr val="dk1"/>
              </a:buClr>
              <a:buSzPts val="1200"/>
              <a:buFont typeface="Questrial"/>
              <a:buNone/>
              <a:defRPr sz="1200" b="0" i="0" u="none" strike="noStrike" cap="none">
                <a:solidFill>
                  <a:schemeClr val="dk1"/>
                </a:solidFill>
                <a:latin typeface="Questrial"/>
                <a:ea typeface="Questrial"/>
                <a:cs typeface="Questrial"/>
                <a:sym typeface="Questrial"/>
              </a:defRPr>
            </a:lvl5pPr>
            <a:lvl6pPr marL="2743200" marR="0" lvl="5" indent="-304800" algn="ctr" rtl="0">
              <a:lnSpc>
                <a:spcPct val="100000"/>
              </a:lnSpc>
              <a:spcBef>
                <a:spcPts val="0"/>
              </a:spcBef>
              <a:spcAft>
                <a:spcPts val="0"/>
              </a:spcAft>
              <a:buClr>
                <a:schemeClr val="dk1"/>
              </a:buClr>
              <a:buSzPts val="1200"/>
              <a:buFont typeface="Questrial"/>
              <a:buNone/>
              <a:defRPr sz="1200" b="0" i="0" u="none" strike="noStrike" cap="none">
                <a:solidFill>
                  <a:schemeClr val="dk1"/>
                </a:solidFill>
                <a:latin typeface="Questrial"/>
                <a:ea typeface="Questrial"/>
                <a:cs typeface="Questrial"/>
                <a:sym typeface="Questrial"/>
              </a:defRPr>
            </a:lvl6pPr>
            <a:lvl7pPr marL="3200400" marR="0" lvl="6" indent="-304800" algn="ctr" rtl="0">
              <a:lnSpc>
                <a:spcPct val="100000"/>
              </a:lnSpc>
              <a:spcBef>
                <a:spcPts val="0"/>
              </a:spcBef>
              <a:spcAft>
                <a:spcPts val="0"/>
              </a:spcAft>
              <a:buClr>
                <a:schemeClr val="dk1"/>
              </a:buClr>
              <a:buSzPts val="1200"/>
              <a:buFont typeface="Questrial"/>
              <a:buNone/>
              <a:defRPr sz="1200" b="0" i="0" u="none" strike="noStrike" cap="none">
                <a:solidFill>
                  <a:schemeClr val="dk1"/>
                </a:solidFill>
                <a:latin typeface="Questrial"/>
                <a:ea typeface="Questrial"/>
                <a:cs typeface="Questrial"/>
                <a:sym typeface="Questrial"/>
              </a:defRPr>
            </a:lvl7pPr>
            <a:lvl8pPr marL="3657600" marR="0" lvl="7" indent="-304800" algn="ctr" rtl="0">
              <a:lnSpc>
                <a:spcPct val="100000"/>
              </a:lnSpc>
              <a:spcBef>
                <a:spcPts val="0"/>
              </a:spcBef>
              <a:spcAft>
                <a:spcPts val="0"/>
              </a:spcAft>
              <a:buClr>
                <a:schemeClr val="dk1"/>
              </a:buClr>
              <a:buSzPts val="1200"/>
              <a:buFont typeface="Questrial"/>
              <a:buNone/>
              <a:defRPr sz="1200" b="0" i="0" u="none" strike="noStrike" cap="none">
                <a:solidFill>
                  <a:schemeClr val="dk1"/>
                </a:solidFill>
                <a:latin typeface="Questrial"/>
                <a:ea typeface="Questrial"/>
                <a:cs typeface="Questrial"/>
                <a:sym typeface="Questrial"/>
              </a:defRPr>
            </a:lvl8pPr>
            <a:lvl9pPr marL="4114800" marR="0" lvl="8" indent="-304800" algn="ctr" rtl="0">
              <a:lnSpc>
                <a:spcPct val="100000"/>
              </a:lnSpc>
              <a:spcBef>
                <a:spcPts val="0"/>
              </a:spcBef>
              <a:spcAft>
                <a:spcPts val="0"/>
              </a:spcAft>
              <a:buClr>
                <a:schemeClr val="dk1"/>
              </a:buClr>
              <a:buSzPts val="1200"/>
              <a:buFont typeface="Questrial"/>
              <a:buNone/>
              <a:defRPr sz="1200" b="0" i="0" u="none" strike="noStrike" cap="none">
                <a:solidFill>
                  <a:schemeClr val="dk1"/>
                </a:solidFill>
                <a:latin typeface="Questrial"/>
                <a:ea typeface="Questrial"/>
                <a:cs typeface="Questrial"/>
                <a:sym typeface="Questrial"/>
              </a:defRPr>
            </a:lvl9pPr>
          </a:lstStyle>
          <a:p>
            <a:pPr>
              <a:buFont typeface="Wingdings" panose="05000000000000000000" pitchFamily="2" charset="2"/>
              <a:buChar char="v"/>
            </a:pPr>
            <a:r>
              <a:rPr lang="en-US" dirty="0"/>
              <a:t>The heatmap displays the correlations between numerical features in the dataset. Strong correlations are highlighted in brighter colors, while weaker correlations are in darker shades.</a:t>
            </a:r>
          </a:p>
          <a:p>
            <a:pPr marL="152400" indent="0"/>
            <a:endParaRPr lang="en-US" dirty="0"/>
          </a:p>
          <a:p>
            <a:pPr>
              <a:buFont typeface="Wingdings" panose="05000000000000000000" pitchFamily="2" charset="2"/>
              <a:buChar char="v"/>
            </a:pPr>
            <a:r>
              <a:rPr lang="en-US" dirty="0"/>
              <a:t>Features like </a:t>
            </a:r>
            <a:r>
              <a:rPr lang="en-US" b="1" dirty="0"/>
              <a:t>Cholesterol</a:t>
            </a:r>
            <a:r>
              <a:rPr lang="en-US" dirty="0"/>
              <a:t> and </a:t>
            </a:r>
            <a:r>
              <a:rPr lang="en-US" b="1" dirty="0"/>
              <a:t>Copper</a:t>
            </a:r>
            <a:r>
              <a:rPr lang="en-US" dirty="0"/>
              <a:t> show a high correlation (closer to 1), suggesting a strong relationship between these variables. </a:t>
            </a:r>
            <a:r>
              <a:rPr lang="en-US" b="1" dirty="0"/>
              <a:t>Ascites </a:t>
            </a:r>
            <a:r>
              <a:rPr lang="en-US" dirty="0"/>
              <a:t>and </a:t>
            </a:r>
            <a:r>
              <a:rPr lang="en-US" b="1" dirty="0"/>
              <a:t>Hepatomegaly</a:t>
            </a:r>
            <a:r>
              <a:rPr lang="en-US" dirty="0"/>
              <a:t> also exhibit a noticeable correlation, which might indicate a co-occurrence pattern.</a:t>
            </a:r>
            <a:endParaRPr lang="en-US" b="1" dirty="0"/>
          </a:p>
          <a:p>
            <a:pPr>
              <a:buFont typeface="Wingdings" panose="05000000000000000000" pitchFamily="2" charset="2"/>
              <a:buChar char="v"/>
            </a:pPr>
            <a:endParaRPr lang="en-US" dirty="0"/>
          </a:p>
          <a:p>
            <a:pPr>
              <a:buFont typeface="Wingdings" panose="05000000000000000000" pitchFamily="2" charset="2"/>
              <a:buChar char="v"/>
            </a:pPr>
            <a:r>
              <a:rPr lang="en-US" dirty="0"/>
              <a:t>Some features show a negative correlation, such as </a:t>
            </a:r>
            <a:r>
              <a:rPr lang="en-US" b="1" dirty="0"/>
              <a:t>N-Days</a:t>
            </a:r>
            <a:r>
              <a:rPr lang="en-US" dirty="0"/>
              <a:t> and </a:t>
            </a:r>
            <a:r>
              <a:rPr lang="en-US" b="1" dirty="0"/>
              <a:t>Bilirubin</a:t>
            </a:r>
            <a:r>
              <a:rPr lang="en-US" dirty="0"/>
              <a:t>, suggesting that as one increases, the other tends to decrease.</a:t>
            </a:r>
          </a:p>
          <a:p>
            <a:pPr>
              <a:buFont typeface="Wingdings" panose="05000000000000000000" pitchFamily="2" charset="2"/>
              <a:buChar char="v"/>
            </a:pPr>
            <a:endParaRPr lang="en-US" dirty="0"/>
          </a:p>
          <a:p>
            <a:pPr>
              <a:buFont typeface="Wingdings" panose="05000000000000000000" pitchFamily="2" charset="2"/>
              <a:buChar char="v"/>
            </a:pPr>
            <a:r>
              <a:rPr lang="en-US" dirty="0"/>
              <a:t>Understanding correlations helps in feature selection and reducing multicollinearity issues, leading to a more interpretable and efficient predictive model. Features that are highly correlated may provide redundant information, which is useful for dimensionality reduction techniques.</a:t>
            </a:r>
            <a:endParaRPr lang="en-CA"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79"/>
        <p:cNvGrpSpPr/>
        <p:nvPr/>
      </p:nvGrpSpPr>
      <p:grpSpPr>
        <a:xfrm>
          <a:off x="0" y="0"/>
          <a:ext cx="0" cy="0"/>
          <a:chOff x="0" y="0"/>
          <a:chExt cx="0" cy="0"/>
        </a:xfrm>
      </p:grpSpPr>
      <p:sp>
        <p:nvSpPr>
          <p:cNvPr id="4" name="Google Shape;1806;p35">
            <a:extLst>
              <a:ext uri="{FF2B5EF4-FFF2-40B4-BE49-F238E27FC236}">
                <a16:creationId xmlns:a16="http://schemas.microsoft.com/office/drawing/2014/main" id="{427F6211-2365-39DF-E72A-76F3B8A5EF50}"/>
              </a:ext>
            </a:extLst>
          </p:cNvPr>
          <p:cNvSpPr txBox="1">
            <a:spLocks noGrp="1"/>
          </p:cNvSpPr>
          <p:nvPr>
            <p:ph type="title"/>
          </p:nvPr>
        </p:nvSpPr>
        <p:spPr>
          <a:xfrm>
            <a:off x="1936606" y="-92990"/>
            <a:ext cx="4285963" cy="572700"/>
          </a:xfrm>
          <a:prstGeom prst="rect">
            <a:avLst/>
          </a:prstGeom>
        </p:spPr>
        <p:txBody>
          <a:bodyPr spcFirstLastPara="1" wrap="square" lIns="91425" tIns="91425" rIns="91425" bIns="91425" anchor="t" anchorCtr="0">
            <a:noAutofit/>
          </a:bodyPr>
          <a:lstStyle/>
          <a:p>
            <a:r>
              <a:rPr lang="en" b="1" u="sng" dirty="0"/>
              <a:t>Label Encoding</a:t>
            </a:r>
            <a:endParaRPr b="1" u="sng" dirty="0"/>
          </a:p>
        </p:txBody>
      </p:sp>
      <p:pic>
        <p:nvPicPr>
          <p:cNvPr id="5" name="Picture 4">
            <a:extLst>
              <a:ext uri="{FF2B5EF4-FFF2-40B4-BE49-F238E27FC236}">
                <a16:creationId xmlns:a16="http://schemas.microsoft.com/office/drawing/2014/main" id="{B5E17E22-4976-17C6-23CB-5A284E9188D0}"/>
              </a:ext>
            </a:extLst>
          </p:cNvPr>
          <p:cNvPicPr>
            <a:picLocks noChangeAspect="1"/>
          </p:cNvPicPr>
          <p:nvPr/>
        </p:nvPicPr>
        <p:blipFill>
          <a:blip r:embed="rId3"/>
          <a:stretch>
            <a:fillRect/>
          </a:stretch>
        </p:blipFill>
        <p:spPr>
          <a:xfrm>
            <a:off x="-1" y="674176"/>
            <a:ext cx="5385661" cy="4469324"/>
          </a:xfrm>
          <a:prstGeom prst="rect">
            <a:avLst/>
          </a:prstGeom>
        </p:spPr>
      </p:pic>
      <p:sp>
        <p:nvSpPr>
          <p:cNvPr id="6" name="Subtitle 10">
            <a:extLst>
              <a:ext uri="{FF2B5EF4-FFF2-40B4-BE49-F238E27FC236}">
                <a16:creationId xmlns:a16="http://schemas.microsoft.com/office/drawing/2014/main" id="{66B7BE54-A6FE-D89B-DF3F-7AD62ADD8568}"/>
              </a:ext>
            </a:extLst>
          </p:cNvPr>
          <p:cNvSpPr txBox="1">
            <a:spLocks/>
          </p:cNvSpPr>
          <p:nvPr/>
        </p:nvSpPr>
        <p:spPr>
          <a:xfrm>
            <a:off x="5277174" y="289307"/>
            <a:ext cx="3333056" cy="466821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400"/>
              <a:buFont typeface="Questrial"/>
              <a:buNone/>
              <a:defRPr sz="1200" b="0" i="0" u="none" strike="noStrike" cap="none">
                <a:solidFill>
                  <a:schemeClr val="dk1"/>
                </a:solidFill>
                <a:latin typeface="Questrial"/>
                <a:ea typeface="Questrial"/>
                <a:cs typeface="Questrial"/>
                <a:sym typeface="Questrial"/>
              </a:defRPr>
            </a:lvl1pPr>
            <a:lvl2pPr marL="914400" marR="0" lvl="1" indent="-304800" algn="ctr" rtl="0">
              <a:lnSpc>
                <a:spcPct val="100000"/>
              </a:lnSpc>
              <a:spcBef>
                <a:spcPts val="0"/>
              </a:spcBef>
              <a:spcAft>
                <a:spcPts val="0"/>
              </a:spcAft>
              <a:buClr>
                <a:schemeClr val="dk1"/>
              </a:buClr>
              <a:buSzPts val="1200"/>
              <a:buFont typeface="Questrial"/>
              <a:buNone/>
              <a:defRPr sz="1200" b="0" i="0" u="none" strike="noStrike" cap="none">
                <a:solidFill>
                  <a:schemeClr val="dk1"/>
                </a:solidFill>
                <a:latin typeface="Questrial"/>
                <a:ea typeface="Questrial"/>
                <a:cs typeface="Questrial"/>
                <a:sym typeface="Questrial"/>
              </a:defRPr>
            </a:lvl2pPr>
            <a:lvl3pPr marL="1371600" marR="0" lvl="2" indent="-304800" algn="ctr" rtl="0">
              <a:lnSpc>
                <a:spcPct val="100000"/>
              </a:lnSpc>
              <a:spcBef>
                <a:spcPts val="0"/>
              </a:spcBef>
              <a:spcAft>
                <a:spcPts val="0"/>
              </a:spcAft>
              <a:buClr>
                <a:schemeClr val="dk1"/>
              </a:buClr>
              <a:buSzPts val="1200"/>
              <a:buFont typeface="Questrial"/>
              <a:buNone/>
              <a:defRPr sz="1200" b="0" i="0" u="none" strike="noStrike" cap="none">
                <a:solidFill>
                  <a:schemeClr val="dk1"/>
                </a:solidFill>
                <a:latin typeface="Questrial"/>
                <a:ea typeface="Questrial"/>
                <a:cs typeface="Questrial"/>
                <a:sym typeface="Questrial"/>
              </a:defRPr>
            </a:lvl3pPr>
            <a:lvl4pPr marL="1828800" marR="0" lvl="3" indent="-304800" algn="ctr" rtl="0">
              <a:lnSpc>
                <a:spcPct val="100000"/>
              </a:lnSpc>
              <a:spcBef>
                <a:spcPts val="0"/>
              </a:spcBef>
              <a:spcAft>
                <a:spcPts val="0"/>
              </a:spcAft>
              <a:buClr>
                <a:schemeClr val="dk1"/>
              </a:buClr>
              <a:buSzPts val="1200"/>
              <a:buFont typeface="Questrial"/>
              <a:buNone/>
              <a:defRPr sz="1200" b="0" i="0" u="none" strike="noStrike" cap="none">
                <a:solidFill>
                  <a:schemeClr val="dk1"/>
                </a:solidFill>
                <a:latin typeface="Questrial"/>
                <a:ea typeface="Questrial"/>
                <a:cs typeface="Questrial"/>
                <a:sym typeface="Questrial"/>
              </a:defRPr>
            </a:lvl4pPr>
            <a:lvl5pPr marL="2286000" marR="0" lvl="4" indent="-304800" algn="ctr" rtl="0">
              <a:lnSpc>
                <a:spcPct val="100000"/>
              </a:lnSpc>
              <a:spcBef>
                <a:spcPts val="0"/>
              </a:spcBef>
              <a:spcAft>
                <a:spcPts val="0"/>
              </a:spcAft>
              <a:buClr>
                <a:schemeClr val="dk1"/>
              </a:buClr>
              <a:buSzPts val="1200"/>
              <a:buFont typeface="Questrial"/>
              <a:buNone/>
              <a:defRPr sz="1200" b="0" i="0" u="none" strike="noStrike" cap="none">
                <a:solidFill>
                  <a:schemeClr val="dk1"/>
                </a:solidFill>
                <a:latin typeface="Questrial"/>
                <a:ea typeface="Questrial"/>
                <a:cs typeface="Questrial"/>
                <a:sym typeface="Questrial"/>
              </a:defRPr>
            </a:lvl5pPr>
            <a:lvl6pPr marL="2743200" marR="0" lvl="5" indent="-304800" algn="ctr" rtl="0">
              <a:lnSpc>
                <a:spcPct val="100000"/>
              </a:lnSpc>
              <a:spcBef>
                <a:spcPts val="0"/>
              </a:spcBef>
              <a:spcAft>
                <a:spcPts val="0"/>
              </a:spcAft>
              <a:buClr>
                <a:schemeClr val="dk1"/>
              </a:buClr>
              <a:buSzPts val="1200"/>
              <a:buFont typeface="Questrial"/>
              <a:buNone/>
              <a:defRPr sz="1200" b="0" i="0" u="none" strike="noStrike" cap="none">
                <a:solidFill>
                  <a:schemeClr val="dk1"/>
                </a:solidFill>
                <a:latin typeface="Questrial"/>
                <a:ea typeface="Questrial"/>
                <a:cs typeface="Questrial"/>
                <a:sym typeface="Questrial"/>
              </a:defRPr>
            </a:lvl6pPr>
            <a:lvl7pPr marL="3200400" marR="0" lvl="6" indent="-304800" algn="ctr" rtl="0">
              <a:lnSpc>
                <a:spcPct val="100000"/>
              </a:lnSpc>
              <a:spcBef>
                <a:spcPts val="0"/>
              </a:spcBef>
              <a:spcAft>
                <a:spcPts val="0"/>
              </a:spcAft>
              <a:buClr>
                <a:schemeClr val="dk1"/>
              </a:buClr>
              <a:buSzPts val="1200"/>
              <a:buFont typeface="Questrial"/>
              <a:buNone/>
              <a:defRPr sz="1200" b="0" i="0" u="none" strike="noStrike" cap="none">
                <a:solidFill>
                  <a:schemeClr val="dk1"/>
                </a:solidFill>
                <a:latin typeface="Questrial"/>
                <a:ea typeface="Questrial"/>
                <a:cs typeface="Questrial"/>
                <a:sym typeface="Questrial"/>
              </a:defRPr>
            </a:lvl7pPr>
            <a:lvl8pPr marL="3657600" marR="0" lvl="7" indent="-304800" algn="ctr" rtl="0">
              <a:lnSpc>
                <a:spcPct val="100000"/>
              </a:lnSpc>
              <a:spcBef>
                <a:spcPts val="0"/>
              </a:spcBef>
              <a:spcAft>
                <a:spcPts val="0"/>
              </a:spcAft>
              <a:buClr>
                <a:schemeClr val="dk1"/>
              </a:buClr>
              <a:buSzPts val="1200"/>
              <a:buFont typeface="Questrial"/>
              <a:buNone/>
              <a:defRPr sz="1200" b="0" i="0" u="none" strike="noStrike" cap="none">
                <a:solidFill>
                  <a:schemeClr val="dk1"/>
                </a:solidFill>
                <a:latin typeface="Questrial"/>
                <a:ea typeface="Questrial"/>
                <a:cs typeface="Questrial"/>
                <a:sym typeface="Questrial"/>
              </a:defRPr>
            </a:lvl8pPr>
            <a:lvl9pPr marL="4114800" marR="0" lvl="8" indent="-304800" algn="ctr" rtl="0">
              <a:lnSpc>
                <a:spcPct val="100000"/>
              </a:lnSpc>
              <a:spcBef>
                <a:spcPts val="0"/>
              </a:spcBef>
              <a:spcAft>
                <a:spcPts val="0"/>
              </a:spcAft>
              <a:buClr>
                <a:schemeClr val="dk1"/>
              </a:buClr>
              <a:buSzPts val="1200"/>
              <a:buFont typeface="Questrial"/>
              <a:buNone/>
              <a:defRPr sz="1200" b="0" i="0" u="none" strike="noStrike" cap="none">
                <a:solidFill>
                  <a:schemeClr val="dk1"/>
                </a:solidFill>
                <a:latin typeface="Questrial"/>
                <a:ea typeface="Questrial"/>
                <a:cs typeface="Questrial"/>
                <a:sym typeface="Questrial"/>
              </a:defRPr>
            </a:lvl9pPr>
          </a:lstStyle>
          <a:p>
            <a:pPr>
              <a:buFont typeface="Wingdings" panose="05000000000000000000" pitchFamily="2" charset="2"/>
              <a:buChar char="v"/>
            </a:pPr>
            <a:r>
              <a:rPr lang="en-US" sz="1150" dirty="0"/>
              <a:t>In the liver cirrhosis dataset, several features are categorical but with a manageable number of categories. </a:t>
            </a:r>
            <a:r>
              <a:rPr lang="en-US" sz="1150" b="1" dirty="0"/>
              <a:t>Label Encoding</a:t>
            </a:r>
            <a:r>
              <a:rPr lang="en-US" sz="1150" dirty="0"/>
              <a:t> efficiently represents these categories as numerical values, which reduces the feature space and avoids memory and computational overhead.</a:t>
            </a:r>
          </a:p>
          <a:p>
            <a:pPr marL="152400" indent="0"/>
            <a:endParaRPr lang="en-US" sz="1150" dirty="0"/>
          </a:p>
          <a:p>
            <a:pPr>
              <a:buFont typeface="Wingdings" panose="05000000000000000000" pitchFamily="2" charset="2"/>
              <a:buChar char="v"/>
            </a:pPr>
            <a:r>
              <a:rPr lang="en-US" sz="1150" dirty="0"/>
              <a:t>Most machine learning models, especially tree-based models like </a:t>
            </a:r>
            <a:r>
              <a:rPr lang="en-US" sz="1150" b="1" dirty="0"/>
              <a:t>Decision Trees, Random Forests, and Cat-Boost</a:t>
            </a:r>
            <a:r>
              <a:rPr lang="en-US" sz="1150" dirty="0"/>
              <a:t>, can handle numerical labels directly without assuming any ordinal relationships. This makes </a:t>
            </a:r>
            <a:r>
              <a:rPr lang="en-US" sz="1150" b="1" dirty="0"/>
              <a:t>Label Encoding</a:t>
            </a:r>
            <a:r>
              <a:rPr lang="en-US" sz="1150" dirty="0"/>
              <a:t> a suitable choice as it doesn't introduce unnecessary complexity.</a:t>
            </a:r>
          </a:p>
          <a:p>
            <a:pPr>
              <a:buFont typeface="Wingdings" panose="05000000000000000000" pitchFamily="2" charset="2"/>
              <a:buChar char="v"/>
            </a:pPr>
            <a:endParaRPr lang="en-US" sz="1150" dirty="0"/>
          </a:p>
          <a:p>
            <a:pPr>
              <a:buFont typeface="Wingdings" panose="05000000000000000000" pitchFamily="2" charset="2"/>
              <a:buChar char="v"/>
            </a:pPr>
            <a:r>
              <a:rPr lang="en-US" sz="1150" dirty="0"/>
              <a:t>One-Hot Encoding would significantly increase the number of features, especially if multiple categorical variables have several unique values. This increase can lead to a </a:t>
            </a:r>
            <a:r>
              <a:rPr lang="en-US" sz="1150" b="1" dirty="0"/>
              <a:t>sparse dataset</a:t>
            </a:r>
            <a:r>
              <a:rPr lang="en-US" sz="1150" dirty="0"/>
              <a:t>, which might negatively impact model training efficiency and performance. </a:t>
            </a:r>
            <a:r>
              <a:rPr lang="en-US" sz="1150" b="1" dirty="0"/>
              <a:t>Label Encoding</a:t>
            </a:r>
            <a:r>
              <a:rPr lang="en-US" sz="1150" dirty="0"/>
              <a:t> keeps the number of features low and manageable.</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32"/>
        <p:cNvGrpSpPr/>
        <p:nvPr/>
      </p:nvGrpSpPr>
      <p:grpSpPr>
        <a:xfrm>
          <a:off x="0" y="0"/>
          <a:ext cx="0" cy="0"/>
          <a:chOff x="0" y="0"/>
          <a:chExt cx="0" cy="0"/>
        </a:xfrm>
      </p:grpSpPr>
      <p:sp>
        <p:nvSpPr>
          <p:cNvPr id="1833" name="Google Shape;1833;p36"/>
          <p:cNvSpPr txBox="1">
            <a:spLocks noGrp="1"/>
          </p:cNvSpPr>
          <p:nvPr>
            <p:ph type="title"/>
          </p:nvPr>
        </p:nvSpPr>
        <p:spPr>
          <a:xfrm>
            <a:off x="1154010" y="-35642"/>
            <a:ext cx="5905696" cy="572700"/>
          </a:xfrm>
          <a:prstGeom prst="rect">
            <a:avLst/>
          </a:prstGeom>
        </p:spPr>
        <p:txBody>
          <a:bodyPr spcFirstLastPara="1" wrap="square" lIns="91425" tIns="91425" rIns="91425" bIns="91425" anchor="t" anchorCtr="0">
            <a:noAutofit/>
          </a:bodyPr>
          <a:lstStyle/>
          <a:p>
            <a:pPr algn="ctr"/>
            <a:r>
              <a:rPr lang="en-CA" b="1" u="sng" dirty="0"/>
              <a:t>Support Vector Classifier </a:t>
            </a:r>
            <a:endParaRPr b="1" u="sng" dirty="0"/>
          </a:p>
        </p:txBody>
      </p:sp>
      <p:sp>
        <p:nvSpPr>
          <p:cNvPr id="1842" name="Google Shape;1842;p36"/>
          <p:cNvSpPr txBox="1">
            <a:spLocks noGrp="1"/>
          </p:cNvSpPr>
          <p:nvPr>
            <p:ph type="subTitle" idx="6"/>
          </p:nvPr>
        </p:nvSpPr>
        <p:spPr>
          <a:xfrm>
            <a:off x="709292" y="600081"/>
            <a:ext cx="3284483" cy="4469459"/>
          </a:xfrm>
          <a:prstGeom prst="rect">
            <a:avLst/>
          </a:prstGeom>
        </p:spPr>
        <p:txBody>
          <a:bodyPr spcFirstLastPara="1" wrap="square" lIns="91425" tIns="91425" rIns="91425" bIns="91425" anchor="t" anchorCtr="0">
            <a:noAutofit/>
          </a:bodyPr>
          <a:lstStyle/>
          <a:p>
            <a:pPr marL="0" indent="0"/>
            <a:r>
              <a:rPr lang="en-US" sz="1050" dirty="0"/>
              <a:t>SVC is well-suited for classification problems, particularly for complex datasets where the decision boundary between classes is not linear.</a:t>
            </a:r>
          </a:p>
          <a:p>
            <a:pPr marL="0" indent="0"/>
            <a:endParaRPr lang="en-US" sz="1050" dirty="0"/>
          </a:p>
          <a:p>
            <a:pPr marL="0" indent="0"/>
            <a:r>
              <a:rPr lang="en-US" sz="1050" dirty="0"/>
              <a:t>It works efficiently for multi-class classification, as demonstrated in our project involving multiple stages of liver cirrhosis. SVC is effective in handling high-dimensional data, and our dataset's features benefit from this strength.</a:t>
            </a:r>
          </a:p>
          <a:p>
            <a:pPr marL="0" indent="0"/>
            <a:endParaRPr lang="en-US" sz="1050" dirty="0"/>
          </a:p>
          <a:p>
            <a:pPr marL="0" indent="0"/>
            <a:endParaRPr lang="en-US" sz="1050" dirty="0"/>
          </a:p>
          <a:p>
            <a:pPr marL="0" indent="0"/>
            <a:r>
              <a:rPr lang="en-US" sz="1050" dirty="0"/>
              <a:t>The accuracy </a:t>
            </a:r>
            <a:r>
              <a:rPr lang="en-US" sz="1050" b="1" dirty="0"/>
              <a:t>score</a:t>
            </a:r>
            <a:r>
              <a:rPr lang="en-US" sz="1050" dirty="0"/>
              <a:t> for the SVC model is </a:t>
            </a:r>
            <a:r>
              <a:rPr lang="en-US" sz="1050" b="1" dirty="0"/>
              <a:t>84.16%</a:t>
            </a:r>
            <a:r>
              <a:rPr lang="en-US" sz="1050" dirty="0"/>
              <a:t>, which shows a reliable level of performance for this classification problem. The </a:t>
            </a:r>
            <a:r>
              <a:rPr lang="en-US" sz="1050" b="1" dirty="0"/>
              <a:t>classification report</a:t>
            </a:r>
            <a:r>
              <a:rPr lang="en-US" sz="1050" dirty="0"/>
              <a:t> provides metrics such as </a:t>
            </a:r>
            <a:r>
              <a:rPr lang="en-US" sz="1050" b="1" dirty="0"/>
              <a:t>precision</a:t>
            </a:r>
            <a:r>
              <a:rPr lang="en-US" sz="1050" dirty="0"/>
              <a:t>, </a:t>
            </a:r>
            <a:r>
              <a:rPr lang="en-US" sz="1050" b="1" dirty="0"/>
              <a:t>recall</a:t>
            </a:r>
            <a:r>
              <a:rPr lang="en-US" sz="1050" dirty="0"/>
              <a:t>, and </a:t>
            </a:r>
            <a:r>
              <a:rPr lang="en-US" sz="1050" b="1" dirty="0"/>
              <a:t>f1-score</a:t>
            </a:r>
            <a:r>
              <a:rPr lang="en-US" sz="1050" dirty="0"/>
              <a:t> for each of the three stages. The </a:t>
            </a:r>
            <a:r>
              <a:rPr lang="en-US" sz="1050" b="1" dirty="0"/>
              <a:t>weighted average precision</a:t>
            </a:r>
            <a:r>
              <a:rPr lang="en-US" sz="1050" dirty="0"/>
              <a:t> and </a:t>
            </a:r>
            <a:r>
              <a:rPr lang="en-US" sz="1050" b="1" dirty="0"/>
              <a:t>f1-score</a:t>
            </a:r>
            <a:r>
              <a:rPr lang="en-US" sz="1050" dirty="0"/>
              <a:t> are both 0.84, suggesting that the model performs consistently across all classes.</a:t>
            </a:r>
          </a:p>
          <a:p>
            <a:pPr marL="0" indent="0"/>
            <a:endParaRPr lang="en-US" sz="1050" dirty="0"/>
          </a:p>
          <a:p>
            <a:pPr marL="0" indent="0"/>
            <a:r>
              <a:rPr lang="en-US" sz="1050" dirty="0"/>
              <a:t>SVC performed well in capturing the complex relationships in the liver cirrhosis dataset.</a:t>
            </a:r>
          </a:p>
          <a:p>
            <a:pPr marL="0" indent="0"/>
            <a:endParaRPr lang="en-US" sz="1050" dirty="0"/>
          </a:p>
          <a:p>
            <a:pPr marL="0" indent="0"/>
            <a:endParaRPr lang="en-US" sz="1050" dirty="0"/>
          </a:p>
          <a:p>
            <a:pPr marL="0" indent="0"/>
            <a:endParaRPr sz="1050" dirty="0"/>
          </a:p>
        </p:txBody>
      </p:sp>
      <p:sp>
        <p:nvSpPr>
          <p:cNvPr id="1856" name="Google Shape;1856;p36"/>
          <p:cNvSpPr/>
          <p:nvPr/>
        </p:nvSpPr>
        <p:spPr>
          <a:xfrm>
            <a:off x="462075" y="710029"/>
            <a:ext cx="228805" cy="184049"/>
          </a:xfrm>
          <a:custGeom>
            <a:avLst/>
            <a:gdLst/>
            <a:ahLst/>
            <a:cxnLst/>
            <a:rect l="l" t="t" r="r" b="b"/>
            <a:pathLst>
              <a:path w="11879" h="11878" extrusionOk="0">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gradFill>
            <a:gsLst>
              <a:gs pos="0">
                <a:schemeClr val="dk2"/>
              </a:gs>
              <a:gs pos="100000">
                <a:srgbClr val="C5585A">
                  <a:alpha val="54901"/>
                </a:srgbClr>
              </a:gs>
            </a:gsLst>
            <a:lin ang="5400700" scaled="0"/>
          </a:gradFill>
          <a:ln>
            <a:noFill/>
          </a:ln>
        </p:spPr>
        <p:txBody>
          <a:bodyPr spcFirstLastPara="1" wrap="square" lIns="91425" tIns="91425" rIns="91425" bIns="91425" anchor="ctr" anchorCtr="0">
            <a:noAutofit/>
          </a:bodyPr>
          <a:lstStyle/>
          <a:p>
            <a:endParaRPr/>
          </a:p>
        </p:txBody>
      </p:sp>
      <p:sp>
        <p:nvSpPr>
          <p:cNvPr id="30" name="Google Shape;1856;p36">
            <a:extLst>
              <a:ext uri="{FF2B5EF4-FFF2-40B4-BE49-F238E27FC236}">
                <a16:creationId xmlns:a16="http://schemas.microsoft.com/office/drawing/2014/main" id="{20B5924F-7E24-7F81-DD4C-E313DE5CEEFB}"/>
              </a:ext>
            </a:extLst>
          </p:cNvPr>
          <p:cNvSpPr/>
          <p:nvPr/>
        </p:nvSpPr>
        <p:spPr>
          <a:xfrm>
            <a:off x="465463" y="1356885"/>
            <a:ext cx="228805" cy="184049"/>
          </a:xfrm>
          <a:custGeom>
            <a:avLst/>
            <a:gdLst/>
            <a:ahLst/>
            <a:cxnLst/>
            <a:rect l="l" t="t" r="r" b="b"/>
            <a:pathLst>
              <a:path w="11879" h="11878" extrusionOk="0">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gradFill>
            <a:gsLst>
              <a:gs pos="0">
                <a:schemeClr val="dk2"/>
              </a:gs>
              <a:gs pos="100000">
                <a:srgbClr val="C5585A">
                  <a:alpha val="54901"/>
                </a:srgbClr>
              </a:gs>
            </a:gsLst>
            <a:lin ang="5400700" scaled="0"/>
          </a:gradFill>
          <a:ln>
            <a:noFill/>
          </a:ln>
        </p:spPr>
        <p:txBody>
          <a:bodyPr spcFirstLastPara="1" wrap="square" lIns="91425" tIns="91425" rIns="91425" bIns="91425" anchor="ctr" anchorCtr="0">
            <a:noAutofit/>
          </a:bodyPr>
          <a:lstStyle/>
          <a:p>
            <a:endParaRPr/>
          </a:p>
        </p:txBody>
      </p:sp>
      <p:sp>
        <p:nvSpPr>
          <p:cNvPr id="31" name="Google Shape;1856;p36">
            <a:extLst>
              <a:ext uri="{FF2B5EF4-FFF2-40B4-BE49-F238E27FC236}">
                <a16:creationId xmlns:a16="http://schemas.microsoft.com/office/drawing/2014/main" id="{4C016CF2-3DE9-9B50-3982-73212190A448}"/>
              </a:ext>
            </a:extLst>
          </p:cNvPr>
          <p:cNvSpPr/>
          <p:nvPr/>
        </p:nvSpPr>
        <p:spPr>
          <a:xfrm>
            <a:off x="468853" y="2471098"/>
            <a:ext cx="228805" cy="184049"/>
          </a:xfrm>
          <a:custGeom>
            <a:avLst/>
            <a:gdLst/>
            <a:ahLst/>
            <a:cxnLst/>
            <a:rect l="l" t="t" r="r" b="b"/>
            <a:pathLst>
              <a:path w="11879" h="11878" extrusionOk="0">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gradFill>
            <a:gsLst>
              <a:gs pos="0">
                <a:schemeClr val="dk2"/>
              </a:gs>
              <a:gs pos="100000">
                <a:srgbClr val="C5585A">
                  <a:alpha val="54901"/>
                </a:srgbClr>
              </a:gs>
            </a:gsLst>
            <a:lin ang="5400700" scaled="0"/>
          </a:gradFill>
          <a:ln>
            <a:noFill/>
          </a:ln>
        </p:spPr>
        <p:txBody>
          <a:bodyPr spcFirstLastPara="1" wrap="square" lIns="91425" tIns="91425" rIns="91425" bIns="91425" anchor="ctr" anchorCtr="0">
            <a:noAutofit/>
          </a:bodyPr>
          <a:lstStyle/>
          <a:p>
            <a:endParaRPr/>
          </a:p>
        </p:txBody>
      </p:sp>
      <p:sp>
        <p:nvSpPr>
          <p:cNvPr id="32" name="Google Shape;1856;p36">
            <a:extLst>
              <a:ext uri="{FF2B5EF4-FFF2-40B4-BE49-F238E27FC236}">
                <a16:creationId xmlns:a16="http://schemas.microsoft.com/office/drawing/2014/main" id="{B807307F-B0B5-5EA2-7C4B-CDA8458D6377}"/>
              </a:ext>
            </a:extLst>
          </p:cNvPr>
          <p:cNvSpPr/>
          <p:nvPr/>
        </p:nvSpPr>
        <p:spPr>
          <a:xfrm>
            <a:off x="472241" y="3923974"/>
            <a:ext cx="228805" cy="184049"/>
          </a:xfrm>
          <a:custGeom>
            <a:avLst/>
            <a:gdLst/>
            <a:ahLst/>
            <a:cxnLst/>
            <a:rect l="l" t="t" r="r" b="b"/>
            <a:pathLst>
              <a:path w="11879" h="11878" extrusionOk="0">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gradFill>
            <a:gsLst>
              <a:gs pos="0">
                <a:schemeClr val="dk2"/>
              </a:gs>
              <a:gs pos="100000">
                <a:srgbClr val="C5585A">
                  <a:alpha val="54901"/>
                </a:srgbClr>
              </a:gs>
            </a:gsLst>
            <a:lin ang="5400700" scaled="0"/>
          </a:gradFill>
          <a:ln>
            <a:noFill/>
          </a:ln>
        </p:spPr>
        <p:txBody>
          <a:bodyPr spcFirstLastPara="1" wrap="square" lIns="91425" tIns="91425" rIns="91425" bIns="91425" anchor="ctr" anchorCtr="0">
            <a:noAutofit/>
          </a:bodyPr>
          <a:lstStyle/>
          <a:p>
            <a:endParaRPr/>
          </a:p>
        </p:txBody>
      </p:sp>
      <p:pic>
        <p:nvPicPr>
          <p:cNvPr id="34" name="Picture 33">
            <a:extLst>
              <a:ext uri="{FF2B5EF4-FFF2-40B4-BE49-F238E27FC236}">
                <a16:creationId xmlns:a16="http://schemas.microsoft.com/office/drawing/2014/main" id="{A37836D8-7120-A1CC-E0AB-9600D2637E09}"/>
              </a:ext>
            </a:extLst>
          </p:cNvPr>
          <p:cNvPicPr>
            <a:picLocks noChangeAspect="1"/>
          </p:cNvPicPr>
          <p:nvPr/>
        </p:nvPicPr>
        <p:blipFill>
          <a:blip r:embed="rId3"/>
          <a:stretch>
            <a:fillRect/>
          </a:stretch>
        </p:blipFill>
        <p:spPr>
          <a:xfrm>
            <a:off x="4246879" y="582366"/>
            <a:ext cx="4714241" cy="1869584"/>
          </a:xfrm>
          <a:prstGeom prst="rect">
            <a:avLst/>
          </a:prstGeom>
        </p:spPr>
      </p:pic>
      <p:pic>
        <p:nvPicPr>
          <p:cNvPr id="36" name="Picture 35">
            <a:extLst>
              <a:ext uri="{FF2B5EF4-FFF2-40B4-BE49-F238E27FC236}">
                <a16:creationId xmlns:a16="http://schemas.microsoft.com/office/drawing/2014/main" id="{402E75E0-262A-5DC7-5B48-FBF66863CD0F}"/>
              </a:ext>
            </a:extLst>
          </p:cNvPr>
          <p:cNvPicPr>
            <a:picLocks noChangeAspect="1"/>
          </p:cNvPicPr>
          <p:nvPr/>
        </p:nvPicPr>
        <p:blipFill>
          <a:blip r:embed="rId4"/>
          <a:stretch>
            <a:fillRect/>
          </a:stretch>
        </p:blipFill>
        <p:spPr>
          <a:xfrm>
            <a:off x="4233331" y="2413844"/>
            <a:ext cx="4714241" cy="2221659"/>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48">
          <a:extLst>
            <a:ext uri="{FF2B5EF4-FFF2-40B4-BE49-F238E27FC236}">
              <a16:creationId xmlns:a16="http://schemas.microsoft.com/office/drawing/2014/main" id="{88B62F91-EFEC-A87E-4996-64EB48198330}"/>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D08D9F58-4E51-BEA9-8670-7FA1EDECFC22}"/>
              </a:ext>
            </a:extLst>
          </p:cNvPr>
          <p:cNvPicPr>
            <a:picLocks noChangeAspect="1"/>
          </p:cNvPicPr>
          <p:nvPr/>
        </p:nvPicPr>
        <p:blipFill>
          <a:blip r:embed="rId3"/>
          <a:stretch>
            <a:fillRect/>
          </a:stretch>
        </p:blipFill>
        <p:spPr>
          <a:xfrm>
            <a:off x="6529665" y="535089"/>
            <a:ext cx="2309425" cy="1950723"/>
          </a:xfrm>
          <a:prstGeom prst="rect">
            <a:avLst/>
          </a:prstGeom>
        </p:spPr>
      </p:pic>
      <p:sp>
        <p:nvSpPr>
          <p:cNvPr id="1750" name="Google Shape;1750;p32">
            <a:extLst>
              <a:ext uri="{FF2B5EF4-FFF2-40B4-BE49-F238E27FC236}">
                <a16:creationId xmlns:a16="http://schemas.microsoft.com/office/drawing/2014/main" id="{780BADE3-1CBB-4527-7D41-BD8119FD8E56}"/>
              </a:ext>
            </a:extLst>
          </p:cNvPr>
          <p:cNvSpPr txBox="1">
            <a:spLocks noGrp="1"/>
          </p:cNvSpPr>
          <p:nvPr>
            <p:ph type="title"/>
          </p:nvPr>
        </p:nvSpPr>
        <p:spPr>
          <a:xfrm>
            <a:off x="1278612" y="-81918"/>
            <a:ext cx="6865747" cy="639858"/>
          </a:xfrm>
          <a:prstGeom prst="rect">
            <a:avLst/>
          </a:prstGeom>
        </p:spPr>
        <p:txBody>
          <a:bodyPr spcFirstLastPara="1" wrap="square" lIns="91425" tIns="91425" rIns="91425" bIns="91425" anchor="t" anchorCtr="0">
            <a:noAutofit/>
          </a:bodyPr>
          <a:lstStyle/>
          <a:p>
            <a:r>
              <a:rPr lang="en-US" b="1" u="sng" dirty="0"/>
              <a:t>Exploring Other Models </a:t>
            </a:r>
            <a:endParaRPr b="1" u="sng" dirty="0"/>
          </a:p>
        </p:txBody>
      </p:sp>
      <p:sp>
        <p:nvSpPr>
          <p:cNvPr id="1752" name="Google Shape;1752;p32">
            <a:extLst>
              <a:ext uri="{FF2B5EF4-FFF2-40B4-BE49-F238E27FC236}">
                <a16:creationId xmlns:a16="http://schemas.microsoft.com/office/drawing/2014/main" id="{D849D3B0-4F52-BA36-8DF7-A3BF13CC9635}"/>
              </a:ext>
            </a:extLst>
          </p:cNvPr>
          <p:cNvSpPr txBox="1">
            <a:spLocks noGrp="1"/>
          </p:cNvSpPr>
          <p:nvPr>
            <p:ph type="body" idx="1"/>
          </p:nvPr>
        </p:nvSpPr>
        <p:spPr>
          <a:xfrm>
            <a:off x="1" y="646799"/>
            <a:ext cx="3301138" cy="4585560"/>
          </a:xfrm>
          <a:prstGeom prst="rect">
            <a:avLst/>
          </a:prstGeom>
        </p:spPr>
        <p:txBody>
          <a:bodyPr spcFirstLastPara="1" wrap="square" lIns="91425" tIns="91425" rIns="91425" bIns="91425" anchor="t" anchorCtr="0">
            <a:noAutofit/>
          </a:bodyPr>
          <a:lstStyle/>
          <a:p>
            <a:pPr indent="-304800">
              <a:spcBef>
                <a:spcPts val="1000"/>
              </a:spcBef>
              <a:buSzPts val="1200"/>
            </a:pPr>
            <a:r>
              <a:rPr lang="en-US" b="1" dirty="0">
                <a:solidFill>
                  <a:schemeClr val="tx1"/>
                </a:solidFill>
              </a:rPr>
              <a:t>Decision Tree, Random Forest, and KNN</a:t>
            </a:r>
            <a:r>
              <a:rPr lang="en-US" dirty="0">
                <a:solidFill>
                  <a:schemeClr val="tx1"/>
                </a:solidFill>
              </a:rPr>
              <a:t> were also considered, and their evaluation metrics were compared.</a:t>
            </a:r>
          </a:p>
          <a:p>
            <a:pPr indent="-304800">
              <a:spcBef>
                <a:spcPts val="1000"/>
              </a:spcBef>
              <a:buSzPts val="1200"/>
            </a:pPr>
            <a:r>
              <a:rPr lang="en-US" b="1" dirty="0">
                <a:solidFill>
                  <a:schemeClr val="tx1"/>
                </a:solidFill>
              </a:rPr>
              <a:t>Random Forest</a:t>
            </a:r>
            <a:r>
              <a:rPr lang="en-US" dirty="0">
                <a:solidFill>
                  <a:schemeClr val="tx1"/>
                </a:solidFill>
              </a:rPr>
              <a:t> performed best among the models with a test accuracy of 95.49% and the highest ROC-AUC score (99%).</a:t>
            </a:r>
            <a:r>
              <a:rPr lang="en-US" b="1" dirty="0">
                <a:solidFill>
                  <a:schemeClr val="tx1"/>
                </a:solidFill>
              </a:rPr>
              <a:t> KNN</a:t>
            </a:r>
            <a:r>
              <a:rPr lang="en-US" dirty="0">
                <a:solidFill>
                  <a:schemeClr val="tx1"/>
                </a:solidFill>
              </a:rPr>
              <a:t> and </a:t>
            </a:r>
            <a:r>
              <a:rPr lang="en-US" b="1" dirty="0">
                <a:solidFill>
                  <a:schemeClr val="tx1"/>
                </a:solidFill>
              </a:rPr>
              <a:t>Decision Tree</a:t>
            </a:r>
            <a:r>
              <a:rPr lang="en-US" dirty="0">
                <a:solidFill>
                  <a:schemeClr val="tx1"/>
                </a:solidFill>
              </a:rPr>
              <a:t> also performed well, but their performance slightly lagged behind Random Forest.</a:t>
            </a:r>
          </a:p>
          <a:p>
            <a:pPr indent="-304800">
              <a:spcBef>
                <a:spcPts val="1000"/>
              </a:spcBef>
              <a:buSzPts val="1200"/>
            </a:pPr>
            <a:r>
              <a:rPr lang="en-US" dirty="0">
                <a:solidFill>
                  <a:schemeClr val="tx1"/>
                </a:solidFill>
              </a:rPr>
              <a:t>SVC provides a good balance between bias and variance, which is useful for handling complex relationships in data. Despite lower accuracy compared to Random Forest, SVC's ability to handle non-linear decision boundaries and avoid overfitting led to its selection.</a:t>
            </a:r>
          </a:p>
          <a:p>
            <a:pPr indent="-304800">
              <a:spcBef>
                <a:spcPts val="1000"/>
              </a:spcBef>
              <a:buSzPts val="1200"/>
            </a:pPr>
            <a:endParaRPr dirty="0">
              <a:solidFill>
                <a:schemeClr val="tx1"/>
              </a:solidFill>
            </a:endParaRPr>
          </a:p>
        </p:txBody>
      </p:sp>
      <p:pic>
        <p:nvPicPr>
          <p:cNvPr id="8" name="Picture 7">
            <a:extLst>
              <a:ext uri="{FF2B5EF4-FFF2-40B4-BE49-F238E27FC236}">
                <a16:creationId xmlns:a16="http://schemas.microsoft.com/office/drawing/2014/main" id="{BDC0CEE6-C218-17DD-62A2-9B2436EF977B}"/>
              </a:ext>
            </a:extLst>
          </p:cNvPr>
          <p:cNvPicPr>
            <a:picLocks noChangeAspect="1"/>
          </p:cNvPicPr>
          <p:nvPr/>
        </p:nvPicPr>
        <p:blipFill>
          <a:blip r:embed="rId4"/>
          <a:stretch>
            <a:fillRect/>
          </a:stretch>
        </p:blipFill>
        <p:spPr>
          <a:xfrm>
            <a:off x="3583092" y="2515449"/>
            <a:ext cx="2946571" cy="2357113"/>
          </a:xfrm>
          <a:prstGeom prst="rect">
            <a:avLst/>
          </a:prstGeom>
        </p:spPr>
      </p:pic>
      <p:pic>
        <p:nvPicPr>
          <p:cNvPr id="10" name="Picture 9">
            <a:extLst>
              <a:ext uri="{FF2B5EF4-FFF2-40B4-BE49-F238E27FC236}">
                <a16:creationId xmlns:a16="http://schemas.microsoft.com/office/drawing/2014/main" id="{F0E7E5EB-3A30-10BD-75D3-7BC691973304}"/>
              </a:ext>
            </a:extLst>
          </p:cNvPr>
          <p:cNvPicPr>
            <a:picLocks noChangeAspect="1"/>
          </p:cNvPicPr>
          <p:nvPr/>
        </p:nvPicPr>
        <p:blipFill>
          <a:blip r:embed="rId5"/>
          <a:stretch>
            <a:fillRect/>
          </a:stretch>
        </p:blipFill>
        <p:spPr>
          <a:xfrm>
            <a:off x="6529663" y="2512906"/>
            <a:ext cx="2308848" cy="2393522"/>
          </a:xfrm>
          <a:prstGeom prst="rect">
            <a:avLst/>
          </a:prstGeom>
        </p:spPr>
      </p:pic>
      <p:pic>
        <p:nvPicPr>
          <p:cNvPr id="15" name="Picture 14">
            <a:extLst>
              <a:ext uri="{FF2B5EF4-FFF2-40B4-BE49-F238E27FC236}">
                <a16:creationId xmlns:a16="http://schemas.microsoft.com/office/drawing/2014/main" id="{E757638A-E483-3AB5-B135-4BB204889D91}"/>
              </a:ext>
            </a:extLst>
          </p:cNvPr>
          <p:cNvPicPr>
            <a:picLocks noChangeAspect="1"/>
          </p:cNvPicPr>
          <p:nvPr/>
        </p:nvPicPr>
        <p:blipFill>
          <a:blip r:embed="rId6"/>
          <a:stretch>
            <a:fillRect/>
          </a:stretch>
        </p:blipFill>
        <p:spPr>
          <a:xfrm>
            <a:off x="3583091" y="535089"/>
            <a:ext cx="2946571" cy="1972728"/>
          </a:xfrm>
          <a:prstGeom prst="rect">
            <a:avLst/>
          </a:prstGeom>
        </p:spPr>
      </p:pic>
    </p:spTree>
    <p:extLst>
      <p:ext uri="{BB962C8B-B14F-4D97-AF65-F5344CB8AC3E}">
        <p14:creationId xmlns:p14="http://schemas.microsoft.com/office/powerpoint/2010/main" val="8857022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01">
          <a:extLst>
            <a:ext uri="{FF2B5EF4-FFF2-40B4-BE49-F238E27FC236}">
              <a16:creationId xmlns:a16="http://schemas.microsoft.com/office/drawing/2014/main" id="{D19A77AD-A703-4C48-2CD6-11A2E2194F56}"/>
            </a:ext>
          </a:extLst>
        </p:cNvPr>
        <p:cNvGrpSpPr/>
        <p:nvPr/>
      </p:nvGrpSpPr>
      <p:grpSpPr>
        <a:xfrm>
          <a:off x="0" y="0"/>
          <a:ext cx="0" cy="0"/>
          <a:chOff x="0" y="0"/>
          <a:chExt cx="0" cy="0"/>
        </a:xfrm>
      </p:grpSpPr>
      <p:pic>
        <p:nvPicPr>
          <p:cNvPr id="8" name="Picture 7">
            <a:extLst>
              <a:ext uri="{FF2B5EF4-FFF2-40B4-BE49-F238E27FC236}">
                <a16:creationId xmlns:a16="http://schemas.microsoft.com/office/drawing/2014/main" id="{6BB4232C-89A8-445B-034D-58FBF69D7F37}"/>
              </a:ext>
            </a:extLst>
          </p:cNvPr>
          <p:cNvPicPr>
            <a:picLocks noChangeAspect="1"/>
          </p:cNvPicPr>
          <p:nvPr/>
        </p:nvPicPr>
        <p:blipFill>
          <a:blip r:embed="rId3"/>
          <a:stretch>
            <a:fillRect/>
          </a:stretch>
        </p:blipFill>
        <p:spPr>
          <a:xfrm>
            <a:off x="6156960" y="636284"/>
            <a:ext cx="2932853" cy="4355663"/>
          </a:xfrm>
          <a:prstGeom prst="rect">
            <a:avLst/>
          </a:prstGeom>
        </p:spPr>
      </p:pic>
      <p:sp>
        <p:nvSpPr>
          <p:cNvPr id="1806" name="Google Shape;1806;p35">
            <a:extLst>
              <a:ext uri="{FF2B5EF4-FFF2-40B4-BE49-F238E27FC236}">
                <a16:creationId xmlns:a16="http://schemas.microsoft.com/office/drawing/2014/main" id="{E7641EBE-1E58-3E47-8B55-AF5B2A28B604}"/>
              </a:ext>
            </a:extLst>
          </p:cNvPr>
          <p:cNvSpPr txBox="1">
            <a:spLocks noGrp="1"/>
          </p:cNvSpPr>
          <p:nvPr>
            <p:ph type="title"/>
          </p:nvPr>
        </p:nvSpPr>
        <p:spPr>
          <a:xfrm>
            <a:off x="1093555" y="-88053"/>
            <a:ext cx="3997638" cy="572700"/>
          </a:xfrm>
          <a:prstGeom prst="rect">
            <a:avLst/>
          </a:prstGeom>
        </p:spPr>
        <p:txBody>
          <a:bodyPr spcFirstLastPara="1" wrap="square" lIns="91425" tIns="91425" rIns="91425" bIns="91425" anchor="t" anchorCtr="0">
            <a:noAutofit/>
          </a:bodyPr>
          <a:lstStyle/>
          <a:p>
            <a:r>
              <a:rPr lang="en" b="1" dirty="0"/>
              <a:t>Light GBM Model</a:t>
            </a:r>
            <a:endParaRPr b="1" dirty="0"/>
          </a:p>
        </p:txBody>
      </p:sp>
      <p:sp>
        <p:nvSpPr>
          <p:cNvPr id="22" name="Subtitle 10">
            <a:extLst>
              <a:ext uri="{FF2B5EF4-FFF2-40B4-BE49-F238E27FC236}">
                <a16:creationId xmlns:a16="http://schemas.microsoft.com/office/drawing/2014/main" id="{CD3FEA1C-64AC-F411-7E50-3F31C3A6DCED}"/>
              </a:ext>
            </a:extLst>
          </p:cNvPr>
          <p:cNvSpPr txBox="1">
            <a:spLocks/>
          </p:cNvSpPr>
          <p:nvPr/>
        </p:nvSpPr>
        <p:spPr>
          <a:xfrm>
            <a:off x="2591831" y="569022"/>
            <a:ext cx="3627523" cy="466821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400"/>
              <a:buFont typeface="Questrial"/>
              <a:buNone/>
              <a:defRPr sz="1200" b="0" i="0" u="none" strike="noStrike" cap="none">
                <a:solidFill>
                  <a:schemeClr val="dk1"/>
                </a:solidFill>
                <a:latin typeface="Questrial"/>
                <a:ea typeface="Questrial"/>
                <a:cs typeface="Questrial"/>
                <a:sym typeface="Questrial"/>
              </a:defRPr>
            </a:lvl1pPr>
            <a:lvl2pPr marL="914400" marR="0" lvl="1" indent="-304800" algn="ctr" rtl="0">
              <a:lnSpc>
                <a:spcPct val="100000"/>
              </a:lnSpc>
              <a:spcBef>
                <a:spcPts val="0"/>
              </a:spcBef>
              <a:spcAft>
                <a:spcPts val="0"/>
              </a:spcAft>
              <a:buClr>
                <a:schemeClr val="dk1"/>
              </a:buClr>
              <a:buSzPts val="1200"/>
              <a:buFont typeface="Questrial"/>
              <a:buNone/>
              <a:defRPr sz="1200" b="0" i="0" u="none" strike="noStrike" cap="none">
                <a:solidFill>
                  <a:schemeClr val="dk1"/>
                </a:solidFill>
                <a:latin typeface="Questrial"/>
                <a:ea typeface="Questrial"/>
                <a:cs typeface="Questrial"/>
                <a:sym typeface="Questrial"/>
              </a:defRPr>
            </a:lvl2pPr>
            <a:lvl3pPr marL="1371600" marR="0" lvl="2" indent="-304800" algn="ctr" rtl="0">
              <a:lnSpc>
                <a:spcPct val="100000"/>
              </a:lnSpc>
              <a:spcBef>
                <a:spcPts val="0"/>
              </a:spcBef>
              <a:spcAft>
                <a:spcPts val="0"/>
              </a:spcAft>
              <a:buClr>
                <a:schemeClr val="dk1"/>
              </a:buClr>
              <a:buSzPts val="1200"/>
              <a:buFont typeface="Questrial"/>
              <a:buNone/>
              <a:defRPr sz="1200" b="0" i="0" u="none" strike="noStrike" cap="none">
                <a:solidFill>
                  <a:schemeClr val="dk1"/>
                </a:solidFill>
                <a:latin typeface="Questrial"/>
                <a:ea typeface="Questrial"/>
                <a:cs typeface="Questrial"/>
                <a:sym typeface="Questrial"/>
              </a:defRPr>
            </a:lvl3pPr>
            <a:lvl4pPr marL="1828800" marR="0" lvl="3" indent="-304800" algn="ctr" rtl="0">
              <a:lnSpc>
                <a:spcPct val="100000"/>
              </a:lnSpc>
              <a:spcBef>
                <a:spcPts val="0"/>
              </a:spcBef>
              <a:spcAft>
                <a:spcPts val="0"/>
              </a:spcAft>
              <a:buClr>
                <a:schemeClr val="dk1"/>
              </a:buClr>
              <a:buSzPts val="1200"/>
              <a:buFont typeface="Questrial"/>
              <a:buNone/>
              <a:defRPr sz="1200" b="0" i="0" u="none" strike="noStrike" cap="none">
                <a:solidFill>
                  <a:schemeClr val="dk1"/>
                </a:solidFill>
                <a:latin typeface="Questrial"/>
                <a:ea typeface="Questrial"/>
                <a:cs typeface="Questrial"/>
                <a:sym typeface="Questrial"/>
              </a:defRPr>
            </a:lvl4pPr>
            <a:lvl5pPr marL="2286000" marR="0" lvl="4" indent="-304800" algn="ctr" rtl="0">
              <a:lnSpc>
                <a:spcPct val="100000"/>
              </a:lnSpc>
              <a:spcBef>
                <a:spcPts val="0"/>
              </a:spcBef>
              <a:spcAft>
                <a:spcPts val="0"/>
              </a:spcAft>
              <a:buClr>
                <a:schemeClr val="dk1"/>
              </a:buClr>
              <a:buSzPts val="1200"/>
              <a:buFont typeface="Questrial"/>
              <a:buNone/>
              <a:defRPr sz="1200" b="0" i="0" u="none" strike="noStrike" cap="none">
                <a:solidFill>
                  <a:schemeClr val="dk1"/>
                </a:solidFill>
                <a:latin typeface="Questrial"/>
                <a:ea typeface="Questrial"/>
                <a:cs typeface="Questrial"/>
                <a:sym typeface="Questrial"/>
              </a:defRPr>
            </a:lvl5pPr>
            <a:lvl6pPr marL="2743200" marR="0" lvl="5" indent="-304800" algn="ctr" rtl="0">
              <a:lnSpc>
                <a:spcPct val="100000"/>
              </a:lnSpc>
              <a:spcBef>
                <a:spcPts val="0"/>
              </a:spcBef>
              <a:spcAft>
                <a:spcPts val="0"/>
              </a:spcAft>
              <a:buClr>
                <a:schemeClr val="dk1"/>
              </a:buClr>
              <a:buSzPts val="1200"/>
              <a:buFont typeface="Questrial"/>
              <a:buNone/>
              <a:defRPr sz="1200" b="0" i="0" u="none" strike="noStrike" cap="none">
                <a:solidFill>
                  <a:schemeClr val="dk1"/>
                </a:solidFill>
                <a:latin typeface="Questrial"/>
                <a:ea typeface="Questrial"/>
                <a:cs typeface="Questrial"/>
                <a:sym typeface="Questrial"/>
              </a:defRPr>
            </a:lvl6pPr>
            <a:lvl7pPr marL="3200400" marR="0" lvl="6" indent="-304800" algn="ctr" rtl="0">
              <a:lnSpc>
                <a:spcPct val="100000"/>
              </a:lnSpc>
              <a:spcBef>
                <a:spcPts val="0"/>
              </a:spcBef>
              <a:spcAft>
                <a:spcPts val="0"/>
              </a:spcAft>
              <a:buClr>
                <a:schemeClr val="dk1"/>
              </a:buClr>
              <a:buSzPts val="1200"/>
              <a:buFont typeface="Questrial"/>
              <a:buNone/>
              <a:defRPr sz="1200" b="0" i="0" u="none" strike="noStrike" cap="none">
                <a:solidFill>
                  <a:schemeClr val="dk1"/>
                </a:solidFill>
                <a:latin typeface="Questrial"/>
                <a:ea typeface="Questrial"/>
                <a:cs typeface="Questrial"/>
                <a:sym typeface="Questrial"/>
              </a:defRPr>
            </a:lvl7pPr>
            <a:lvl8pPr marL="3657600" marR="0" lvl="7" indent="-304800" algn="ctr" rtl="0">
              <a:lnSpc>
                <a:spcPct val="100000"/>
              </a:lnSpc>
              <a:spcBef>
                <a:spcPts val="0"/>
              </a:spcBef>
              <a:spcAft>
                <a:spcPts val="0"/>
              </a:spcAft>
              <a:buClr>
                <a:schemeClr val="dk1"/>
              </a:buClr>
              <a:buSzPts val="1200"/>
              <a:buFont typeface="Questrial"/>
              <a:buNone/>
              <a:defRPr sz="1200" b="0" i="0" u="none" strike="noStrike" cap="none">
                <a:solidFill>
                  <a:schemeClr val="dk1"/>
                </a:solidFill>
                <a:latin typeface="Questrial"/>
                <a:ea typeface="Questrial"/>
                <a:cs typeface="Questrial"/>
                <a:sym typeface="Questrial"/>
              </a:defRPr>
            </a:lvl8pPr>
            <a:lvl9pPr marL="4114800" marR="0" lvl="8" indent="-304800" algn="ctr" rtl="0">
              <a:lnSpc>
                <a:spcPct val="100000"/>
              </a:lnSpc>
              <a:spcBef>
                <a:spcPts val="0"/>
              </a:spcBef>
              <a:spcAft>
                <a:spcPts val="0"/>
              </a:spcAft>
              <a:buClr>
                <a:schemeClr val="dk1"/>
              </a:buClr>
              <a:buSzPts val="1200"/>
              <a:buFont typeface="Questrial"/>
              <a:buNone/>
              <a:defRPr sz="1200" b="0" i="0" u="none" strike="noStrike" cap="none">
                <a:solidFill>
                  <a:schemeClr val="dk1"/>
                </a:solidFill>
                <a:latin typeface="Questrial"/>
                <a:ea typeface="Questrial"/>
                <a:cs typeface="Questrial"/>
                <a:sym typeface="Questrial"/>
              </a:defRPr>
            </a:lvl9pPr>
          </a:lstStyle>
          <a:p>
            <a:pPr>
              <a:buFont typeface="Wingdings" panose="05000000000000000000" pitchFamily="2" charset="2"/>
              <a:buChar char="v"/>
            </a:pPr>
            <a:r>
              <a:rPr lang="en-US" dirty="0" err="1"/>
              <a:t>LightGBM</a:t>
            </a:r>
            <a:r>
              <a:rPr lang="en-US" dirty="0"/>
              <a:t> (Light Gradient Boosting Machine) is an efficient, distributed, high-performance gradient boosting framework that is based on decision tree algorithms. It is designed to be highly scalable and is often used for large datasets due to its speed and accuracy.</a:t>
            </a:r>
          </a:p>
          <a:p>
            <a:pPr marL="152400" indent="0"/>
            <a:endParaRPr lang="en-US" dirty="0"/>
          </a:p>
          <a:p>
            <a:pPr>
              <a:buFont typeface="Wingdings" panose="05000000000000000000" pitchFamily="2" charset="2"/>
              <a:buChar char="v"/>
            </a:pPr>
            <a:r>
              <a:rPr lang="en-US" dirty="0" err="1"/>
              <a:t>LightGBM</a:t>
            </a:r>
            <a:r>
              <a:rPr lang="en-US" dirty="0"/>
              <a:t> supports automatic handling of imbalanced classes, which made it suitable for my dataset, which had a varied distribution across different classes.</a:t>
            </a:r>
          </a:p>
          <a:p>
            <a:pPr marL="152400" indent="0"/>
            <a:endParaRPr lang="en-US" dirty="0"/>
          </a:p>
          <a:p>
            <a:pPr>
              <a:buFont typeface="Wingdings" panose="05000000000000000000" pitchFamily="2" charset="2"/>
              <a:buChar char="v"/>
            </a:pPr>
            <a:r>
              <a:rPr lang="en-US" dirty="0"/>
              <a:t>The training process was extremely fast, even with the large number of features in my dataset. </a:t>
            </a:r>
            <a:r>
              <a:rPr lang="en-US" dirty="0" err="1"/>
              <a:t>LightGBM</a:t>
            </a:r>
            <a:r>
              <a:rPr lang="en-US" dirty="0"/>
              <a:t> achieved </a:t>
            </a:r>
            <a:r>
              <a:rPr lang="en-US" b="1" dirty="0"/>
              <a:t>96.5% accuracy</a:t>
            </a:r>
            <a:r>
              <a:rPr lang="en-US" dirty="0"/>
              <a:t>, which was the highest among many of the algorithms used.</a:t>
            </a:r>
          </a:p>
          <a:p>
            <a:pPr marL="152400" indent="0"/>
            <a:endParaRPr lang="en-US" dirty="0"/>
          </a:p>
          <a:p>
            <a:pPr>
              <a:buFont typeface="Wingdings" panose="05000000000000000000" pitchFamily="2" charset="2"/>
              <a:buChar char="v"/>
            </a:pPr>
            <a:r>
              <a:rPr lang="en-US" dirty="0" err="1"/>
              <a:t>LightGBM</a:t>
            </a:r>
            <a:r>
              <a:rPr lang="en-US" dirty="0"/>
              <a:t> provides feature importance, which helped me understand which features were contributing the most to predictions. They were Age, Bilirubin, Albumin and </a:t>
            </a:r>
            <a:r>
              <a:rPr lang="en-US" dirty="0" err="1"/>
              <a:t>soo</a:t>
            </a:r>
            <a:r>
              <a:rPr lang="en-US" dirty="0"/>
              <a:t> on……</a:t>
            </a:r>
            <a:endParaRPr lang="en-CA" dirty="0"/>
          </a:p>
        </p:txBody>
      </p:sp>
      <p:pic>
        <p:nvPicPr>
          <p:cNvPr id="3" name="Picture 2">
            <a:extLst>
              <a:ext uri="{FF2B5EF4-FFF2-40B4-BE49-F238E27FC236}">
                <a16:creationId xmlns:a16="http://schemas.microsoft.com/office/drawing/2014/main" id="{088757F3-FDD1-B8C5-F1DF-28B9836BA290}"/>
              </a:ext>
            </a:extLst>
          </p:cNvPr>
          <p:cNvPicPr>
            <a:picLocks noChangeAspect="1"/>
          </p:cNvPicPr>
          <p:nvPr/>
        </p:nvPicPr>
        <p:blipFill>
          <a:blip r:embed="rId4"/>
          <a:stretch>
            <a:fillRect/>
          </a:stretch>
        </p:blipFill>
        <p:spPr>
          <a:xfrm>
            <a:off x="54186" y="636284"/>
            <a:ext cx="2695787" cy="1324160"/>
          </a:xfrm>
          <a:prstGeom prst="rect">
            <a:avLst/>
          </a:prstGeom>
        </p:spPr>
      </p:pic>
      <p:pic>
        <p:nvPicPr>
          <p:cNvPr id="5" name="Picture 4">
            <a:extLst>
              <a:ext uri="{FF2B5EF4-FFF2-40B4-BE49-F238E27FC236}">
                <a16:creationId xmlns:a16="http://schemas.microsoft.com/office/drawing/2014/main" id="{DE3C1479-73E4-1BD5-EBC7-E955CB9F5EA0}"/>
              </a:ext>
            </a:extLst>
          </p:cNvPr>
          <p:cNvPicPr>
            <a:picLocks noChangeAspect="1"/>
          </p:cNvPicPr>
          <p:nvPr/>
        </p:nvPicPr>
        <p:blipFill>
          <a:blip r:embed="rId5"/>
          <a:stretch>
            <a:fillRect/>
          </a:stretch>
        </p:blipFill>
        <p:spPr>
          <a:xfrm>
            <a:off x="54184" y="1960444"/>
            <a:ext cx="2695789" cy="2884311"/>
          </a:xfrm>
          <a:prstGeom prst="rect">
            <a:avLst/>
          </a:prstGeom>
        </p:spPr>
      </p:pic>
      <p:cxnSp>
        <p:nvCxnSpPr>
          <p:cNvPr id="9" name="Google Shape;2059;p44">
            <a:extLst>
              <a:ext uri="{FF2B5EF4-FFF2-40B4-BE49-F238E27FC236}">
                <a16:creationId xmlns:a16="http://schemas.microsoft.com/office/drawing/2014/main" id="{7AAEA669-B7EE-3F82-8DAD-FED75C8F7846}"/>
              </a:ext>
            </a:extLst>
          </p:cNvPr>
          <p:cNvCxnSpPr/>
          <p:nvPr/>
        </p:nvCxnSpPr>
        <p:spPr>
          <a:xfrm>
            <a:off x="1175422" y="471098"/>
            <a:ext cx="3638700" cy="0"/>
          </a:xfrm>
          <a:prstGeom prst="straightConnector1">
            <a:avLst/>
          </a:prstGeom>
          <a:noFill/>
          <a:ln w="19050" cap="flat" cmpd="sng">
            <a:solidFill>
              <a:schemeClr val="dk2"/>
            </a:solidFill>
            <a:prstDash val="solid"/>
            <a:round/>
            <a:headEnd type="none" w="med" len="med"/>
            <a:tailEnd type="none" w="med" len="med"/>
          </a:ln>
        </p:spPr>
      </p:cxnSp>
    </p:spTree>
    <p:extLst>
      <p:ext uri="{BB962C8B-B14F-4D97-AF65-F5344CB8AC3E}">
        <p14:creationId xmlns:p14="http://schemas.microsoft.com/office/powerpoint/2010/main" val="25240347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52"/>
        <p:cNvGrpSpPr/>
        <p:nvPr/>
      </p:nvGrpSpPr>
      <p:grpSpPr>
        <a:xfrm>
          <a:off x="0" y="0"/>
          <a:ext cx="0" cy="0"/>
          <a:chOff x="0" y="0"/>
          <a:chExt cx="0" cy="0"/>
        </a:xfrm>
      </p:grpSpPr>
      <p:sp>
        <p:nvSpPr>
          <p:cNvPr id="2055" name="Google Shape;2055;p44"/>
          <p:cNvSpPr txBox="1">
            <a:spLocks noGrp="1"/>
          </p:cNvSpPr>
          <p:nvPr>
            <p:ph type="title"/>
          </p:nvPr>
        </p:nvSpPr>
        <p:spPr>
          <a:xfrm>
            <a:off x="728091" y="0"/>
            <a:ext cx="3580500" cy="572700"/>
          </a:xfrm>
          <a:prstGeom prst="rect">
            <a:avLst/>
          </a:prstGeom>
        </p:spPr>
        <p:txBody>
          <a:bodyPr spcFirstLastPara="1" wrap="square" lIns="91425" tIns="91425" rIns="91425" bIns="91425" anchor="b" anchorCtr="0">
            <a:noAutofit/>
          </a:bodyPr>
          <a:lstStyle/>
          <a:p>
            <a:r>
              <a:rPr lang="en" dirty="0"/>
              <a:t>Catboost Model</a:t>
            </a:r>
            <a:endParaRPr dirty="0"/>
          </a:p>
        </p:txBody>
      </p:sp>
      <p:sp>
        <p:nvSpPr>
          <p:cNvPr id="2056" name="Google Shape;2056;p44"/>
          <p:cNvSpPr txBox="1">
            <a:spLocks noGrp="1"/>
          </p:cNvSpPr>
          <p:nvPr>
            <p:ph type="subTitle" idx="1"/>
          </p:nvPr>
        </p:nvSpPr>
        <p:spPr>
          <a:xfrm>
            <a:off x="715099" y="3890900"/>
            <a:ext cx="3758015" cy="1087500"/>
          </a:xfrm>
          <a:prstGeom prst="rect">
            <a:avLst/>
          </a:prstGeom>
        </p:spPr>
        <p:txBody>
          <a:bodyPr spcFirstLastPara="1" wrap="square" lIns="91425" tIns="91425" rIns="91425" bIns="91425" anchor="t" anchorCtr="0">
            <a:noAutofit/>
          </a:bodyPr>
          <a:lstStyle/>
          <a:p>
            <a:pPr marL="171450" indent="-171450" algn="l">
              <a:buFont typeface="Wingdings" panose="05000000000000000000" pitchFamily="2" charset="2"/>
              <a:buChar char="q"/>
            </a:pPr>
            <a:r>
              <a:rPr lang="en-US" dirty="0" err="1"/>
              <a:t>CatBoost</a:t>
            </a:r>
            <a:r>
              <a:rPr lang="en-US" dirty="0"/>
              <a:t> (Categorical Boosting) is a machine learning algorithm that is particularly effective for categorical data. It handles categorical features automatically without the need for preprocessing like one-hot encoding, making it very user-friendly.</a:t>
            </a:r>
            <a:endParaRPr dirty="0"/>
          </a:p>
        </p:txBody>
      </p:sp>
      <p:cxnSp>
        <p:nvCxnSpPr>
          <p:cNvPr id="2059" name="Google Shape;2059;p44"/>
          <p:cNvCxnSpPr/>
          <p:nvPr/>
        </p:nvCxnSpPr>
        <p:spPr>
          <a:xfrm>
            <a:off x="863848" y="412880"/>
            <a:ext cx="3638700" cy="0"/>
          </a:xfrm>
          <a:prstGeom prst="straightConnector1">
            <a:avLst/>
          </a:prstGeom>
          <a:noFill/>
          <a:ln w="19050" cap="flat" cmpd="sng">
            <a:solidFill>
              <a:schemeClr val="dk2"/>
            </a:solidFill>
            <a:prstDash val="solid"/>
            <a:round/>
            <a:headEnd type="none" w="med" len="med"/>
            <a:tailEnd type="none" w="med" len="med"/>
          </a:ln>
        </p:spPr>
      </p:cxnSp>
      <p:sp>
        <p:nvSpPr>
          <p:cNvPr id="2060" name="Google Shape;2060;p44"/>
          <p:cNvSpPr/>
          <p:nvPr/>
        </p:nvSpPr>
        <p:spPr>
          <a:xfrm rot="-1708414">
            <a:off x="3662452" y="4133704"/>
            <a:ext cx="1999799" cy="1997986"/>
          </a:xfrm>
          <a:custGeom>
            <a:avLst/>
            <a:gdLst/>
            <a:ahLst/>
            <a:cxnLst/>
            <a:rect l="l" t="t" r="r" b="b"/>
            <a:pathLst>
              <a:path w="14086" h="14074" extrusionOk="0">
                <a:moveTo>
                  <a:pt x="13979" y="0"/>
                </a:moveTo>
                <a:lnTo>
                  <a:pt x="1" y="13978"/>
                </a:lnTo>
                <a:lnTo>
                  <a:pt x="108" y="14073"/>
                </a:lnTo>
                <a:lnTo>
                  <a:pt x="14086" y="107"/>
                </a:lnTo>
                <a:lnTo>
                  <a:pt x="13979" y="0"/>
                </a:lnTo>
                <a:close/>
              </a:path>
            </a:pathLst>
          </a:custGeom>
          <a:solidFill>
            <a:schemeClr val="dk2"/>
          </a:solidFill>
          <a:ln>
            <a:noFill/>
          </a:ln>
        </p:spPr>
        <p:txBody>
          <a:bodyPr spcFirstLastPara="1" wrap="square" lIns="91425" tIns="91425" rIns="91425" bIns="91425" anchor="ctr" anchorCtr="0">
            <a:noAutofit/>
          </a:bodyPr>
          <a:lstStyle/>
          <a:p>
            <a:endParaRPr/>
          </a:p>
        </p:txBody>
      </p:sp>
      <p:pic>
        <p:nvPicPr>
          <p:cNvPr id="21" name="Picture 20">
            <a:extLst>
              <a:ext uri="{FF2B5EF4-FFF2-40B4-BE49-F238E27FC236}">
                <a16:creationId xmlns:a16="http://schemas.microsoft.com/office/drawing/2014/main" id="{4FDD0E14-B9D3-8E95-073F-6B0A6046BA69}"/>
              </a:ext>
            </a:extLst>
          </p:cNvPr>
          <p:cNvPicPr>
            <a:picLocks noChangeAspect="1"/>
          </p:cNvPicPr>
          <p:nvPr/>
        </p:nvPicPr>
        <p:blipFill>
          <a:blip r:embed="rId3"/>
          <a:stretch>
            <a:fillRect/>
          </a:stretch>
        </p:blipFill>
        <p:spPr>
          <a:xfrm>
            <a:off x="4835411" y="0"/>
            <a:ext cx="2934367" cy="1575880"/>
          </a:xfrm>
          <a:prstGeom prst="rect">
            <a:avLst/>
          </a:prstGeom>
        </p:spPr>
      </p:pic>
      <p:pic>
        <p:nvPicPr>
          <p:cNvPr id="27" name="Picture 26">
            <a:extLst>
              <a:ext uri="{FF2B5EF4-FFF2-40B4-BE49-F238E27FC236}">
                <a16:creationId xmlns:a16="http://schemas.microsoft.com/office/drawing/2014/main" id="{5B1FA583-218A-A88A-4EA6-4C856294CD62}"/>
              </a:ext>
            </a:extLst>
          </p:cNvPr>
          <p:cNvPicPr>
            <a:picLocks noChangeAspect="1"/>
          </p:cNvPicPr>
          <p:nvPr/>
        </p:nvPicPr>
        <p:blipFill>
          <a:blip r:embed="rId4"/>
          <a:stretch>
            <a:fillRect/>
          </a:stretch>
        </p:blipFill>
        <p:spPr>
          <a:xfrm>
            <a:off x="715100" y="525942"/>
            <a:ext cx="3758015" cy="3131679"/>
          </a:xfrm>
          <a:prstGeom prst="rect">
            <a:avLst/>
          </a:prstGeom>
        </p:spPr>
      </p:pic>
      <p:sp>
        <p:nvSpPr>
          <p:cNvPr id="29" name="Subtitle 10">
            <a:extLst>
              <a:ext uri="{FF2B5EF4-FFF2-40B4-BE49-F238E27FC236}">
                <a16:creationId xmlns:a16="http://schemas.microsoft.com/office/drawing/2014/main" id="{643C0503-AF57-D1C9-EEE3-1A44DE2DD8CA}"/>
              </a:ext>
            </a:extLst>
          </p:cNvPr>
          <p:cNvSpPr txBox="1">
            <a:spLocks/>
          </p:cNvSpPr>
          <p:nvPr/>
        </p:nvSpPr>
        <p:spPr>
          <a:xfrm>
            <a:off x="5091193" y="1625600"/>
            <a:ext cx="3627523" cy="340166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400"/>
              <a:buFont typeface="Questrial"/>
              <a:buNone/>
              <a:defRPr sz="1200" b="0" i="0" u="none" strike="noStrike" cap="none">
                <a:solidFill>
                  <a:schemeClr val="dk1"/>
                </a:solidFill>
                <a:latin typeface="Questrial"/>
                <a:ea typeface="Questrial"/>
                <a:cs typeface="Questrial"/>
                <a:sym typeface="Questrial"/>
              </a:defRPr>
            </a:lvl1pPr>
            <a:lvl2pPr marL="914400" marR="0" lvl="1" indent="-304800" algn="ctr" rtl="0">
              <a:lnSpc>
                <a:spcPct val="100000"/>
              </a:lnSpc>
              <a:spcBef>
                <a:spcPts val="0"/>
              </a:spcBef>
              <a:spcAft>
                <a:spcPts val="0"/>
              </a:spcAft>
              <a:buClr>
                <a:schemeClr val="dk1"/>
              </a:buClr>
              <a:buSzPts val="1200"/>
              <a:buFont typeface="Questrial"/>
              <a:buNone/>
              <a:defRPr sz="1200" b="0" i="0" u="none" strike="noStrike" cap="none">
                <a:solidFill>
                  <a:schemeClr val="dk1"/>
                </a:solidFill>
                <a:latin typeface="Questrial"/>
                <a:ea typeface="Questrial"/>
                <a:cs typeface="Questrial"/>
                <a:sym typeface="Questrial"/>
              </a:defRPr>
            </a:lvl2pPr>
            <a:lvl3pPr marL="1371600" marR="0" lvl="2" indent="-304800" algn="ctr" rtl="0">
              <a:lnSpc>
                <a:spcPct val="100000"/>
              </a:lnSpc>
              <a:spcBef>
                <a:spcPts val="0"/>
              </a:spcBef>
              <a:spcAft>
                <a:spcPts val="0"/>
              </a:spcAft>
              <a:buClr>
                <a:schemeClr val="dk1"/>
              </a:buClr>
              <a:buSzPts val="1200"/>
              <a:buFont typeface="Questrial"/>
              <a:buNone/>
              <a:defRPr sz="1200" b="0" i="0" u="none" strike="noStrike" cap="none">
                <a:solidFill>
                  <a:schemeClr val="dk1"/>
                </a:solidFill>
                <a:latin typeface="Questrial"/>
                <a:ea typeface="Questrial"/>
                <a:cs typeface="Questrial"/>
                <a:sym typeface="Questrial"/>
              </a:defRPr>
            </a:lvl3pPr>
            <a:lvl4pPr marL="1828800" marR="0" lvl="3" indent="-304800" algn="ctr" rtl="0">
              <a:lnSpc>
                <a:spcPct val="100000"/>
              </a:lnSpc>
              <a:spcBef>
                <a:spcPts val="0"/>
              </a:spcBef>
              <a:spcAft>
                <a:spcPts val="0"/>
              </a:spcAft>
              <a:buClr>
                <a:schemeClr val="dk1"/>
              </a:buClr>
              <a:buSzPts val="1200"/>
              <a:buFont typeface="Questrial"/>
              <a:buNone/>
              <a:defRPr sz="1200" b="0" i="0" u="none" strike="noStrike" cap="none">
                <a:solidFill>
                  <a:schemeClr val="dk1"/>
                </a:solidFill>
                <a:latin typeface="Questrial"/>
                <a:ea typeface="Questrial"/>
                <a:cs typeface="Questrial"/>
                <a:sym typeface="Questrial"/>
              </a:defRPr>
            </a:lvl4pPr>
            <a:lvl5pPr marL="2286000" marR="0" lvl="4" indent="-304800" algn="ctr" rtl="0">
              <a:lnSpc>
                <a:spcPct val="100000"/>
              </a:lnSpc>
              <a:spcBef>
                <a:spcPts val="0"/>
              </a:spcBef>
              <a:spcAft>
                <a:spcPts val="0"/>
              </a:spcAft>
              <a:buClr>
                <a:schemeClr val="dk1"/>
              </a:buClr>
              <a:buSzPts val="1200"/>
              <a:buFont typeface="Questrial"/>
              <a:buNone/>
              <a:defRPr sz="1200" b="0" i="0" u="none" strike="noStrike" cap="none">
                <a:solidFill>
                  <a:schemeClr val="dk1"/>
                </a:solidFill>
                <a:latin typeface="Questrial"/>
                <a:ea typeface="Questrial"/>
                <a:cs typeface="Questrial"/>
                <a:sym typeface="Questrial"/>
              </a:defRPr>
            </a:lvl5pPr>
            <a:lvl6pPr marL="2743200" marR="0" lvl="5" indent="-304800" algn="ctr" rtl="0">
              <a:lnSpc>
                <a:spcPct val="100000"/>
              </a:lnSpc>
              <a:spcBef>
                <a:spcPts val="0"/>
              </a:spcBef>
              <a:spcAft>
                <a:spcPts val="0"/>
              </a:spcAft>
              <a:buClr>
                <a:schemeClr val="dk1"/>
              </a:buClr>
              <a:buSzPts val="1200"/>
              <a:buFont typeface="Questrial"/>
              <a:buNone/>
              <a:defRPr sz="1200" b="0" i="0" u="none" strike="noStrike" cap="none">
                <a:solidFill>
                  <a:schemeClr val="dk1"/>
                </a:solidFill>
                <a:latin typeface="Questrial"/>
                <a:ea typeface="Questrial"/>
                <a:cs typeface="Questrial"/>
                <a:sym typeface="Questrial"/>
              </a:defRPr>
            </a:lvl6pPr>
            <a:lvl7pPr marL="3200400" marR="0" lvl="6" indent="-304800" algn="ctr" rtl="0">
              <a:lnSpc>
                <a:spcPct val="100000"/>
              </a:lnSpc>
              <a:spcBef>
                <a:spcPts val="0"/>
              </a:spcBef>
              <a:spcAft>
                <a:spcPts val="0"/>
              </a:spcAft>
              <a:buClr>
                <a:schemeClr val="dk1"/>
              </a:buClr>
              <a:buSzPts val="1200"/>
              <a:buFont typeface="Questrial"/>
              <a:buNone/>
              <a:defRPr sz="1200" b="0" i="0" u="none" strike="noStrike" cap="none">
                <a:solidFill>
                  <a:schemeClr val="dk1"/>
                </a:solidFill>
                <a:latin typeface="Questrial"/>
                <a:ea typeface="Questrial"/>
                <a:cs typeface="Questrial"/>
                <a:sym typeface="Questrial"/>
              </a:defRPr>
            </a:lvl7pPr>
            <a:lvl8pPr marL="3657600" marR="0" lvl="7" indent="-304800" algn="ctr" rtl="0">
              <a:lnSpc>
                <a:spcPct val="100000"/>
              </a:lnSpc>
              <a:spcBef>
                <a:spcPts val="0"/>
              </a:spcBef>
              <a:spcAft>
                <a:spcPts val="0"/>
              </a:spcAft>
              <a:buClr>
                <a:schemeClr val="dk1"/>
              </a:buClr>
              <a:buSzPts val="1200"/>
              <a:buFont typeface="Questrial"/>
              <a:buNone/>
              <a:defRPr sz="1200" b="0" i="0" u="none" strike="noStrike" cap="none">
                <a:solidFill>
                  <a:schemeClr val="dk1"/>
                </a:solidFill>
                <a:latin typeface="Questrial"/>
                <a:ea typeface="Questrial"/>
                <a:cs typeface="Questrial"/>
                <a:sym typeface="Questrial"/>
              </a:defRPr>
            </a:lvl8pPr>
            <a:lvl9pPr marL="4114800" marR="0" lvl="8" indent="-304800" algn="ctr" rtl="0">
              <a:lnSpc>
                <a:spcPct val="100000"/>
              </a:lnSpc>
              <a:spcBef>
                <a:spcPts val="0"/>
              </a:spcBef>
              <a:spcAft>
                <a:spcPts val="0"/>
              </a:spcAft>
              <a:buClr>
                <a:schemeClr val="dk1"/>
              </a:buClr>
              <a:buSzPts val="1200"/>
              <a:buFont typeface="Questrial"/>
              <a:buNone/>
              <a:defRPr sz="1200" b="0" i="0" u="none" strike="noStrike" cap="none">
                <a:solidFill>
                  <a:schemeClr val="dk1"/>
                </a:solidFill>
                <a:latin typeface="Questrial"/>
                <a:ea typeface="Questrial"/>
                <a:cs typeface="Questrial"/>
                <a:sym typeface="Questrial"/>
              </a:defRPr>
            </a:lvl9pPr>
          </a:lstStyle>
          <a:p>
            <a:pPr>
              <a:buFont typeface="Wingdings" panose="05000000000000000000" pitchFamily="2" charset="2"/>
              <a:buChar char="v"/>
            </a:pPr>
            <a:r>
              <a:rPr lang="en-US" dirty="0" err="1"/>
              <a:t>CatBoost</a:t>
            </a:r>
            <a:r>
              <a:rPr lang="en-US" dirty="0"/>
              <a:t> naturally supports categorical features, which simplified data preprocessing for my project. The model’s class weighting feature helped deal with imbalance issues, leading to improved classification results.</a:t>
            </a:r>
          </a:p>
          <a:p>
            <a:pPr>
              <a:buFont typeface="Wingdings" panose="05000000000000000000" pitchFamily="2" charset="2"/>
              <a:buChar char="v"/>
            </a:pPr>
            <a:endParaRPr lang="en-US" dirty="0"/>
          </a:p>
          <a:p>
            <a:pPr marL="152400" indent="0"/>
            <a:endParaRPr lang="en-US" dirty="0"/>
          </a:p>
          <a:p>
            <a:pPr>
              <a:buFont typeface="Wingdings" panose="05000000000000000000" pitchFamily="2" charset="2"/>
              <a:buChar char="v"/>
            </a:pPr>
            <a:r>
              <a:rPr lang="en-US" dirty="0" err="1"/>
              <a:t>CatBoost</a:t>
            </a:r>
            <a:r>
              <a:rPr lang="en-US" dirty="0"/>
              <a:t> provided </a:t>
            </a:r>
            <a:r>
              <a:rPr lang="en-US" b="1" dirty="0"/>
              <a:t>95.6% accuracy</a:t>
            </a:r>
            <a:r>
              <a:rPr lang="en-US" dirty="0"/>
              <a:t>, and showed consistent performance with minimal overfitting.</a:t>
            </a:r>
            <a:endParaRPr lang="en-US" b="1" dirty="0"/>
          </a:p>
          <a:p>
            <a:pPr>
              <a:buFont typeface="Wingdings" panose="05000000000000000000" pitchFamily="2" charset="2"/>
              <a:buChar char="v"/>
            </a:pPr>
            <a:endParaRPr lang="en-US" dirty="0"/>
          </a:p>
          <a:p>
            <a:pPr>
              <a:buFont typeface="Wingdings" panose="05000000000000000000" pitchFamily="2" charset="2"/>
              <a:buChar char="v"/>
            </a:pPr>
            <a:r>
              <a:rPr lang="en-US" dirty="0"/>
              <a:t>With precision and recall scores both around </a:t>
            </a:r>
            <a:r>
              <a:rPr lang="en-US" b="1" dirty="0"/>
              <a:t>95.6%</a:t>
            </a:r>
            <a:r>
              <a:rPr lang="en-US" dirty="0"/>
              <a:t>, </a:t>
            </a:r>
            <a:r>
              <a:rPr lang="en-US" dirty="0" err="1"/>
              <a:t>CatBoost</a:t>
            </a:r>
            <a:r>
              <a:rPr lang="en-US" dirty="0"/>
              <a:t> gave a well-rounded performance across different classes.</a:t>
            </a:r>
          </a:p>
        </p:txBody>
      </p:sp>
      <p:sp>
        <p:nvSpPr>
          <p:cNvPr id="30" name="Rectangle 1">
            <a:extLst>
              <a:ext uri="{FF2B5EF4-FFF2-40B4-BE49-F238E27FC236}">
                <a16:creationId xmlns:a16="http://schemas.microsoft.com/office/drawing/2014/main" id="{11C6B379-BD59-E520-373A-CE43A06F5EC3}"/>
              </a:ext>
            </a:extLst>
          </p:cNvPr>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1" name="Rectangle 2">
            <a:extLst>
              <a:ext uri="{FF2B5EF4-FFF2-40B4-BE49-F238E27FC236}">
                <a16:creationId xmlns:a16="http://schemas.microsoft.com/office/drawing/2014/main" id="{020EC793-1F60-FA47-27A2-B002AAE0D6CE}"/>
              </a:ext>
            </a:extLst>
          </p:cNvPr>
          <p:cNvSpPr>
            <a:spLocks noChangeArrowheads="1"/>
          </p:cNvSpPr>
          <p:nvPr/>
        </p:nvSpPr>
        <p:spPr bwMode="auto">
          <a:xfrm>
            <a:off x="152400" y="-322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70"/>
        <p:cNvGrpSpPr/>
        <p:nvPr/>
      </p:nvGrpSpPr>
      <p:grpSpPr>
        <a:xfrm>
          <a:off x="0" y="0"/>
          <a:ext cx="0" cy="0"/>
          <a:chOff x="0" y="0"/>
          <a:chExt cx="0" cy="0"/>
        </a:xfrm>
      </p:grpSpPr>
      <p:grpSp>
        <p:nvGrpSpPr>
          <p:cNvPr id="1871" name="Google Shape;1871;p37"/>
          <p:cNvGrpSpPr/>
          <p:nvPr/>
        </p:nvGrpSpPr>
        <p:grpSpPr>
          <a:xfrm>
            <a:off x="6182429" y="-804235"/>
            <a:ext cx="2961571" cy="4227807"/>
            <a:chOff x="5828568" y="396472"/>
            <a:chExt cx="2961571" cy="4227807"/>
          </a:xfrm>
        </p:grpSpPr>
        <p:grpSp>
          <p:nvGrpSpPr>
            <p:cNvPr id="1872" name="Google Shape;1872;p37"/>
            <p:cNvGrpSpPr/>
            <p:nvPr/>
          </p:nvGrpSpPr>
          <p:grpSpPr>
            <a:xfrm>
              <a:off x="5828568" y="695783"/>
              <a:ext cx="2961571" cy="3836505"/>
              <a:chOff x="3295900" y="1814275"/>
              <a:chExt cx="742900" cy="962350"/>
            </a:xfrm>
          </p:grpSpPr>
          <p:grpSp>
            <p:nvGrpSpPr>
              <p:cNvPr id="1873" name="Google Shape;1873;p37"/>
              <p:cNvGrpSpPr/>
              <p:nvPr/>
            </p:nvGrpSpPr>
            <p:grpSpPr>
              <a:xfrm>
                <a:off x="3295900" y="1814275"/>
                <a:ext cx="742900" cy="962350"/>
                <a:chOff x="751800" y="3096275"/>
                <a:chExt cx="742900" cy="962350"/>
              </a:xfrm>
            </p:grpSpPr>
            <p:sp>
              <p:nvSpPr>
                <p:cNvPr id="1874" name="Google Shape;1874;p37"/>
                <p:cNvSpPr/>
                <p:nvPr/>
              </p:nvSpPr>
              <p:spPr>
                <a:xfrm>
                  <a:off x="1036300" y="3096275"/>
                  <a:ext cx="311950" cy="813775"/>
                </a:xfrm>
                <a:custGeom>
                  <a:avLst/>
                  <a:gdLst/>
                  <a:ahLst/>
                  <a:cxnLst/>
                  <a:rect l="l" t="t" r="r" b="b"/>
                  <a:pathLst>
                    <a:path w="12478" h="32551" extrusionOk="0">
                      <a:moveTo>
                        <a:pt x="12477" y="30538"/>
                      </a:moveTo>
                      <a:lnTo>
                        <a:pt x="10233" y="31591"/>
                      </a:lnTo>
                      <a:lnTo>
                        <a:pt x="8178" y="32550"/>
                      </a:lnTo>
                      <a:cubicBezTo>
                        <a:pt x="7324" y="30580"/>
                        <a:pt x="4806" y="23836"/>
                        <a:pt x="4806" y="23836"/>
                      </a:cubicBezTo>
                      <a:cubicBezTo>
                        <a:pt x="1" y="10401"/>
                        <a:pt x="4806" y="654"/>
                        <a:pt x="4806" y="654"/>
                      </a:cubicBezTo>
                      <a:cubicBezTo>
                        <a:pt x="5048" y="253"/>
                        <a:pt x="5649" y="1"/>
                        <a:pt x="6502" y="159"/>
                      </a:cubicBezTo>
                      <a:cubicBezTo>
                        <a:pt x="6692" y="201"/>
                        <a:pt x="6871" y="253"/>
                        <a:pt x="7071" y="317"/>
                      </a:cubicBezTo>
                      <a:cubicBezTo>
                        <a:pt x="7704" y="559"/>
                        <a:pt x="8051" y="844"/>
                        <a:pt x="8241" y="1128"/>
                      </a:cubicBezTo>
                      <a:cubicBezTo>
                        <a:pt x="8473" y="1444"/>
                        <a:pt x="8473" y="1876"/>
                        <a:pt x="8241" y="2203"/>
                      </a:cubicBezTo>
                      <a:cubicBezTo>
                        <a:pt x="7546" y="3246"/>
                        <a:pt x="5480" y="7113"/>
                        <a:pt x="6587" y="15058"/>
                      </a:cubicBezTo>
                      <a:cubicBezTo>
                        <a:pt x="7893" y="24510"/>
                        <a:pt x="12477" y="30538"/>
                        <a:pt x="12477" y="30538"/>
                      </a:cubicBezTo>
                      <a:close/>
                    </a:path>
                  </a:pathLst>
                </a:custGeom>
                <a:gradFill>
                  <a:gsLst>
                    <a:gs pos="0">
                      <a:schemeClr val="dk2"/>
                    </a:gs>
                    <a:gs pos="50000">
                      <a:schemeClr val="lt1"/>
                    </a:gs>
                    <a:gs pos="100000">
                      <a:schemeClr val="dk2"/>
                    </a:gs>
                  </a:gsLst>
                  <a:lin ang="8100019" scaled="0"/>
                </a:gradFill>
                <a:ln>
                  <a:noFill/>
                </a:ln>
              </p:spPr>
              <p:txBody>
                <a:bodyPr spcFirstLastPara="1" wrap="square" lIns="91425" tIns="91425" rIns="91425" bIns="91425" anchor="ctr" anchorCtr="0">
                  <a:noAutofit/>
                </a:bodyPr>
                <a:lstStyle/>
                <a:p>
                  <a:endParaRPr/>
                </a:p>
              </p:txBody>
            </p:sp>
            <p:sp>
              <p:nvSpPr>
                <p:cNvPr id="1875" name="Google Shape;1875;p37"/>
                <p:cNvSpPr/>
                <p:nvPr/>
              </p:nvSpPr>
              <p:spPr>
                <a:xfrm>
                  <a:off x="983625" y="3106550"/>
                  <a:ext cx="203650" cy="929400"/>
                </a:xfrm>
                <a:custGeom>
                  <a:avLst/>
                  <a:gdLst/>
                  <a:ahLst/>
                  <a:cxnLst/>
                  <a:rect l="l" t="t" r="r" b="b"/>
                  <a:pathLst>
                    <a:path w="8146" h="37176" extrusionOk="0">
                      <a:moveTo>
                        <a:pt x="6376" y="37176"/>
                      </a:moveTo>
                      <a:lnTo>
                        <a:pt x="4205" y="36565"/>
                      </a:lnTo>
                      <a:lnTo>
                        <a:pt x="2529" y="36112"/>
                      </a:lnTo>
                      <a:cubicBezTo>
                        <a:pt x="2529" y="36112"/>
                        <a:pt x="3636" y="33172"/>
                        <a:pt x="3594" y="29452"/>
                      </a:cubicBezTo>
                      <a:cubicBezTo>
                        <a:pt x="3541" y="25111"/>
                        <a:pt x="1054" y="19473"/>
                        <a:pt x="527" y="12066"/>
                      </a:cubicBezTo>
                      <a:cubicBezTo>
                        <a:pt x="1" y="4668"/>
                        <a:pt x="1413" y="675"/>
                        <a:pt x="1413" y="675"/>
                      </a:cubicBezTo>
                      <a:cubicBezTo>
                        <a:pt x="1644" y="222"/>
                        <a:pt x="2298" y="0"/>
                        <a:pt x="3046" y="32"/>
                      </a:cubicBezTo>
                      <a:cubicBezTo>
                        <a:pt x="3246" y="32"/>
                        <a:pt x="3457" y="53"/>
                        <a:pt x="3646" y="95"/>
                      </a:cubicBezTo>
                      <a:cubicBezTo>
                        <a:pt x="4205" y="201"/>
                        <a:pt x="4584" y="348"/>
                        <a:pt x="4858" y="485"/>
                      </a:cubicBezTo>
                      <a:cubicBezTo>
                        <a:pt x="5322" y="749"/>
                        <a:pt x="5533" y="1307"/>
                        <a:pt x="5353" y="1802"/>
                      </a:cubicBezTo>
                      <a:cubicBezTo>
                        <a:pt x="4964" y="2835"/>
                        <a:pt x="3941" y="5922"/>
                        <a:pt x="3857" y="9400"/>
                      </a:cubicBezTo>
                      <a:cubicBezTo>
                        <a:pt x="3752" y="13678"/>
                        <a:pt x="6333" y="23277"/>
                        <a:pt x="7060" y="26712"/>
                      </a:cubicBezTo>
                      <a:cubicBezTo>
                        <a:pt x="8146" y="31865"/>
                        <a:pt x="6376" y="37176"/>
                        <a:pt x="6376" y="37176"/>
                      </a:cubicBezTo>
                      <a:close/>
                    </a:path>
                  </a:pathLst>
                </a:custGeom>
                <a:gradFill>
                  <a:gsLst>
                    <a:gs pos="0">
                      <a:schemeClr val="accent2"/>
                    </a:gs>
                    <a:gs pos="50000">
                      <a:schemeClr val="lt1"/>
                    </a:gs>
                    <a:gs pos="100000">
                      <a:schemeClr val="accent2"/>
                    </a:gs>
                  </a:gsLst>
                  <a:lin ang="8100019" scaled="0"/>
                </a:gradFill>
                <a:ln>
                  <a:noFill/>
                </a:ln>
              </p:spPr>
              <p:txBody>
                <a:bodyPr spcFirstLastPara="1" wrap="square" lIns="91425" tIns="91425" rIns="91425" bIns="91425" anchor="ctr" anchorCtr="0">
                  <a:noAutofit/>
                </a:bodyPr>
                <a:lstStyle/>
                <a:p>
                  <a:endParaRPr/>
                </a:p>
              </p:txBody>
            </p:sp>
            <p:sp>
              <p:nvSpPr>
                <p:cNvPr id="1876" name="Google Shape;1876;p37"/>
                <p:cNvSpPr/>
                <p:nvPr/>
              </p:nvSpPr>
              <p:spPr>
                <a:xfrm>
                  <a:off x="752869" y="3342763"/>
                  <a:ext cx="741325" cy="549275"/>
                </a:xfrm>
                <a:custGeom>
                  <a:avLst/>
                  <a:gdLst/>
                  <a:ahLst/>
                  <a:cxnLst/>
                  <a:rect l="l" t="t" r="r" b="b"/>
                  <a:pathLst>
                    <a:path w="29653" h="21971" extrusionOk="0">
                      <a:moveTo>
                        <a:pt x="13331" y="1044"/>
                      </a:moveTo>
                      <a:cubicBezTo>
                        <a:pt x="11434" y="369"/>
                        <a:pt x="8505" y="0"/>
                        <a:pt x="5322" y="1634"/>
                      </a:cubicBezTo>
                      <a:cubicBezTo>
                        <a:pt x="1697" y="3488"/>
                        <a:pt x="507" y="6481"/>
                        <a:pt x="254" y="9200"/>
                      </a:cubicBezTo>
                      <a:cubicBezTo>
                        <a:pt x="1" y="11918"/>
                        <a:pt x="170" y="15553"/>
                        <a:pt x="296" y="17598"/>
                      </a:cubicBezTo>
                      <a:cubicBezTo>
                        <a:pt x="433" y="20274"/>
                        <a:pt x="454" y="21486"/>
                        <a:pt x="1434" y="21718"/>
                      </a:cubicBezTo>
                      <a:cubicBezTo>
                        <a:pt x="2424" y="21971"/>
                        <a:pt x="5860" y="18441"/>
                        <a:pt x="10896" y="15712"/>
                      </a:cubicBezTo>
                      <a:cubicBezTo>
                        <a:pt x="15649" y="13140"/>
                        <a:pt x="15786" y="12561"/>
                        <a:pt x="15786" y="12561"/>
                      </a:cubicBezTo>
                      <a:cubicBezTo>
                        <a:pt x="15786" y="12561"/>
                        <a:pt x="19368" y="12814"/>
                        <a:pt x="21781" y="11823"/>
                      </a:cubicBezTo>
                      <a:cubicBezTo>
                        <a:pt x="24184" y="10843"/>
                        <a:pt x="25849" y="7240"/>
                        <a:pt x="27714" y="5332"/>
                      </a:cubicBezTo>
                      <a:cubicBezTo>
                        <a:pt x="28346" y="4690"/>
                        <a:pt x="28873" y="4247"/>
                        <a:pt x="29126" y="3804"/>
                      </a:cubicBezTo>
                      <a:cubicBezTo>
                        <a:pt x="29653" y="2888"/>
                        <a:pt x="29221" y="2340"/>
                        <a:pt x="28220" y="2055"/>
                      </a:cubicBezTo>
                      <a:cubicBezTo>
                        <a:pt x="25786" y="1360"/>
                        <a:pt x="24005" y="2308"/>
                        <a:pt x="21413" y="2055"/>
                      </a:cubicBezTo>
                      <a:cubicBezTo>
                        <a:pt x="19537" y="1887"/>
                        <a:pt x="18947" y="1360"/>
                        <a:pt x="17440" y="1571"/>
                      </a:cubicBezTo>
                      <a:cubicBezTo>
                        <a:pt x="16386" y="1729"/>
                        <a:pt x="15375" y="1897"/>
                        <a:pt x="14416" y="1444"/>
                      </a:cubicBezTo>
                      <a:cubicBezTo>
                        <a:pt x="14068" y="1318"/>
                        <a:pt x="13720" y="1170"/>
                        <a:pt x="13331" y="1044"/>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877" name="Google Shape;1877;p37"/>
                <p:cNvSpPr/>
                <p:nvPr/>
              </p:nvSpPr>
              <p:spPr>
                <a:xfrm>
                  <a:off x="1042625" y="3990375"/>
                  <a:ext cx="103025" cy="68250"/>
                </a:xfrm>
                <a:custGeom>
                  <a:avLst/>
                  <a:gdLst/>
                  <a:ahLst/>
                  <a:cxnLst/>
                  <a:rect l="l" t="t" r="r" b="b"/>
                  <a:pathLst>
                    <a:path w="4121" h="2730" extrusionOk="0">
                      <a:moveTo>
                        <a:pt x="169" y="759"/>
                      </a:moveTo>
                      <a:cubicBezTo>
                        <a:pt x="169" y="759"/>
                        <a:pt x="1" y="1686"/>
                        <a:pt x="1655" y="2213"/>
                      </a:cubicBezTo>
                      <a:cubicBezTo>
                        <a:pt x="3267" y="2729"/>
                        <a:pt x="3942" y="2202"/>
                        <a:pt x="4016" y="1812"/>
                      </a:cubicBezTo>
                      <a:cubicBezTo>
                        <a:pt x="4121" y="1286"/>
                        <a:pt x="3288" y="495"/>
                        <a:pt x="2330" y="232"/>
                      </a:cubicBezTo>
                      <a:cubicBezTo>
                        <a:pt x="1444" y="0"/>
                        <a:pt x="380" y="105"/>
                        <a:pt x="169" y="759"/>
                      </a:cubicBez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1878" name="Google Shape;1878;p37"/>
                <p:cNvSpPr/>
                <p:nvPr/>
              </p:nvSpPr>
              <p:spPr>
                <a:xfrm>
                  <a:off x="1047900" y="3994325"/>
                  <a:ext cx="91175" cy="60600"/>
                </a:xfrm>
                <a:custGeom>
                  <a:avLst/>
                  <a:gdLst/>
                  <a:ahLst/>
                  <a:cxnLst/>
                  <a:rect l="l" t="t" r="r" b="b"/>
                  <a:pathLst>
                    <a:path w="3647" h="2424" extrusionOk="0">
                      <a:moveTo>
                        <a:pt x="159" y="653"/>
                      </a:moveTo>
                      <a:cubicBezTo>
                        <a:pt x="159" y="653"/>
                        <a:pt x="1" y="1496"/>
                        <a:pt x="1486" y="1971"/>
                      </a:cubicBezTo>
                      <a:cubicBezTo>
                        <a:pt x="2919" y="2424"/>
                        <a:pt x="3573" y="1949"/>
                        <a:pt x="3604" y="1602"/>
                      </a:cubicBezTo>
                      <a:cubicBezTo>
                        <a:pt x="3647" y="1212"/>
                        <a:pt x="2941" y="453"/>
                        <a:pt x="2076" y="211"/>
                      </a:cubicBezTo>
                      <a:cubicBezTo>
                        <a:pt x="1276" y="0"/>
                        <a:pt x="338" y="74"/>
                        <a:pt x="159" y="653"/>
                      </a:cubicBezTo>
                      <a:close/>
                    </a:path>
                  </a:pathLst>
                </a:custGeom>
                <a:solidFill>
                  <a:srgbClr val="5A1517">
                    <a:alpha val="4520"/>
                  </a:srgbClr>
                </a:solidFill>
                <a:ln>
                  <a:noFill/>
                </a:ln>
              </p:spPr>
              <p:txBody>
                <a:bodyPr spcFirstLastPara="1" wrap="square" lIns="91425" tIns="91425" rIns="91425" bIns="91425" anchor="ctr" anchorCtr="0">
                  <a:noAutofit/>
                </a:bodyPr>
                <a:lstStyle/>
                <a:p>
                  <a:endParaRPr/>
                </a:p>
              </p:txBody>
            </p:sp>
            <p:sp>
              <p:nvSpPr>
                <p:cNvPr id="1879" name="Google Shape;1879;p37"/>
                <p:cNvSpPr/>
                <p:nvPr/>
              </p:nvSpPr>
              <p:spPr>
                <a:xfrm>
                  <a:off x="1233350" y="3845200"/>
                  <a:ext cx="120150" cy="89600"/>
                </a:xfrm>
                <a:custGeom>
                  <a:avLst/>
                  <a:gdLst/>
                  <a:ahLst/>
                  <a:cxnLst/>
                  <a:rect l="l" t="t" r="r" b="b"/>
                  <a:pathLst>
                    <a:path w="4806" h="3584" extrusionOk="0">
                      <a:moveTo>
                        <a:pt x="285" y="2593"/>
                      </a:moveTo>
                      <a:cubicBezTo>
                        <a:pt x="285" y="2593"/>
                        <a:pt x="823" y="3584"/>
                        <a:pt x="2762" y="2825"/>
                      </a:cubicBezTo>
                      <a:cubicBezTo>
                        <a:pt x="4616" y="2087"/>
                        <a:pt x="4806" y="1097"/>
                        <a:pt x="4616" y="665"/>
                      </a:cubicBezTo>
                      <a:cubicBezTo>
                        <a:pt x="4437" y="222"/>
                        <a:pt x="2930" y="1"/>
                        <a:pt x="1855" y="507"/>
                      </a:cubicBezTo>
                      <a:cubicBezTo>
                        <a:pt x="865" y="949"/>
                        <a:pt x="1" y="1834"/>
                        <a:pt x="285" y="2593"/>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1880" name="Google Shape;1880;p37"/>
                <p:cNvSpPr/>
                <p:nvPr/>
              </p:nvSpPr>
              <p:spPr>
                <a:xfrm>
                  <a:off x="1239425" y="3849950"/>
                  <a:ext cx="108025" cy="79850"/>
                </a:xfrm>
                <a:custGeom>
                  <a:avLst/>
                  <a:gdLst/>
                  <a:ahLst/>
                  <a:cxnLst/>
                  <a:rect l="l" t="t" r="r" b="b"/>
                  <a:pathLst>
                    <a:path w="4321" h="3194" extrusionOk="0">
                      <a:moveTo>
                        <a:pt x="264" y="2298"/>
                      </a:moveTo>
                      <a:cubicBezTo>
                        <a:pt x="264" y="2298"/>
                        <a:pt x="759" y="3193"/>
                        <a:pt x="2498" y="2498"/>
                      </a:cubicBezTo>
                      <a:cubicBezTo>
                        <a:pt x="4162" y="1824"/>
                        <a:pt x="4320" y="949"/>
                        <a:pt x="4162" y="549"/>
                      </a:cubicBezTo>
                      <a:cubicBezTo>
                        <a:pt x="3994" y="159"/>
                        <a:pt x="2677" y="1"/>
                        <a:pt x="1718" y="443"/>
                      </a:cubicBezTo>
                      <a:cubicBezTo>
                        <a:pt x="812" y="865"/>
                        <a:pt x="0" y="1634"/>
                        <a:pt x="264" y="2298"/>
                      </a:cubicBezTo>
                      <a:close/>
                    </a:path>
                  </a:pathLst>
                </a:custGeom>
                <a:solidFill>
                  <a:srgbClr val="5A1517">
                    <a:alpha val="4520"/>
                  </a:srgbClr>
                </a:solidFill>
                <a:ln>
                  <a:noFill/>
                </a:ln>
              </p:spPr>
              <p:txBody>
                <a:bodyPr spcFirstLastPara="1" wrap="square" lIns="91425" tIns="91425" rIns="91425" bIns="91425" anchor="ctr" anchorCtr="0">
                  <a:noAutofit/>
                </a:bodyPr>
                <a:lstStyle/>
                <a:p>
                  <a:endParaRPr/>
                </a:p>
              </p:txBody>
            </p:sp>
            <p:sp>
              <p:nvSpPr>
                <p:cNvPr id="1881" name="Google Shape;1881;p37"/>
                <p:cNvSpPr/>
                <p:nvPr/>
              </p:nvSpPr>
              <p:spPr>
                <a:xfrm>
                  <a:off x="1077150" y="3357325"/>
                  <a:ext cx="110925" cy="36925"/>
                </a:xfrm>
                <a:custGeom>
                  <a:avLst/>
                  <a:gdLst/>
                  <a:ahLst/>
                  <a:cxnLst/>
                  <a:rect l="l" t="t" r="r" b="b"/>
                  <a:pathLst>
                    <a:path w="4437" h="1477" extrusionOk="0">
                      <a:moveTo>
                        <a:pt x="0" y="612"/>
                      </a:moveTo>
                      <a:cubicBezTo>
                        <a:pt x="0" y="612"/>
                        <a:pt x="559" y="1"/>
                        <a:pt x="2297" y="243"/>
                      </a:cubicBezTo>
                      <a:cubicBezTo>
                        <a:pt x="3899" y="486"/>
                        <a:pt x="4436" y="1476"/>
                        <a:pt x="4436" y="1476"/>
                      </a:cubicBezTo>
                      <a:cubicBezTo>
                        <a:pt x="4436" y="1476"/>
                        <a:pt x="1718" y="1476"/>
                        <a:pt x="0" y="612"/>
                      </a:cubicBez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1882" name="Google Shape;1882;p37"/>
                <p:cNvSpPr/>
                <p:nvPr/>
              </p:nvSpPr>
              <p:spPr>
                <a:xfrm>
                  <a:off x="1089250" y="3365500"/>
                  <a:ext cx="86700" cy="29000"/>
                </a:xfrm>
                <a:custGeom>
                  <a:avLst/>
                  <a:gdLst/>
                  <a:ahLst/>
                  <a:cxnLst/>
                  <a:rect l="l" t="t" r="r" b="b"/>
                  <a:pathLst>
                    <a:path w="3468" h="1160" extrusionOk="0">
                      <a:moveTo>
                        <a:pt x="1" y="485"/>
                      </a:moveTo>
                      <a:cubicBezTo>
                        <a:pt x="1" y="485"/>
                        <a:pt x="444" y="1"/>
                        <a:pt x="1792" y="211"/>
                      </a:cubicBezTo>
                      <a:cubicBezTo>
                        <a:pt x="3046" y="391"/>
                        <a:pt x="3468" y="1160"/>
                        <a:pt x="3468" y="1160"/>
                      </a:cubicBezTo>
                      <a:cubicBezTo>
                        <a:pt x="3468" y="1160"/>
                        <a:pt x="1339" y="1149"/>
                        <a:pt x="1" y="485"/>
                      </a:cubicBezTo>
                      <a:close/>
                    </a:path>
                  </a:pathLst>
                </a:custGeom>
                <a:solidFill>
                  <a:srgbClr val="FFFFFF">
                    <a:alpha val="6790"/>
                  </a:srgbClr>
                </a:solidFill>
                <a:ln>
                  <a:noFill/>
                </a:ln>
              </p:spPr>
              <p:txBody>
                <a:bodyPr spcFirstLastPara="1" wrap="square" lIns="91425" tIns="91425" rIns="91425" bIns="91425" anchor="ctr" anchorCtr="0">
                  <a:noAutofit/>
                </a:bodyPr>
                <a:lstStyle/>
                <a:p>
                  <a:endParaRPr/>
                </a:p>
              </p:txBody>
            </p:sp>
            <p:sp>
              <p:nvSpPr>
                <p:cNvPr id="1883" name="Google Shape;1883;p37"/>
                <p:cNvSpPr/>
                <p:nvPr/>
              </p:nvSpPr>
              <p:spPr>
                <a:xfrm>
                  <a:off x="1087675" y="3372100"/>
                  <a:ext cx="86700" cy="29000"/>
                </a:xfrm>
                <a:custGeom>
                  <a:avLst/>
                  <a:gdLst/>
                  <a:ahLst/>
                  <a:cxnLst/>
                  <a:rect l="l" t="t" r="r" b="b"/>
                  <a:pathLst>
                    <a:path w="3468" h="1160" extrusionOk="0">
                      <a:moveTo>
                        <a:pt x="1" y="485"/>
                      </a:moveTo>
                      <a:cubicBezTo>
                        <a:pt x="1" y="485"/>
                        <a:pt x="433" y="0"/>
                        <a:pt x="1792" y="211"/>
                      </a:cubicBezTo>
                      <a:cubicBezTo>
                        <a:pt x="3046" y="390"/>
                        <a:pt x="3468" y="1159"/>
                        <a:pt x="3468" y="1159"/>
                      </a:cubicBezTo>
                      <a:cubicBezTo>
                        <a:pt x="3468" y="1159"/>
                        <a:pt x="1328" y="1149"/>
                        <a:pt x="1" y="485"/>
                      </a:cubicBezTo>
                      <a:close/>
                    </a:path>
                  </a:pathLst>
                </a:custGeom>
                <a:solidFill>
                  <a:srgbClr val="FFFFFF">
                    <a:alpha val="6790"/>
                  </a:srgbClr>
                </a:solidFill>
                <a:ln>
                  <a:noFill/>
                </a:ln>
              </p:spPr>
              <p:txBody>
                <a:bodyPr spcFirstLastPara="1" wrap="square" lIns="91425" tIns="91425" rIns="91425" bIns="91425" anchor="ctr" anchorCtr="0">
                  <a:noAutofit/>
                </a:bodyPr>
                <a:lstStyle/>
                <a:p>
                  <a:endParaRPr/>
                </a:p>
              </p:txBody>
            </p:sp>
            <p:sp>
              <p:nvSpPr>
                <p:cNvPr id="1884" name="Google Shape;1884;p37"/>
                <p:cNvSpPr/>
                <p:nvPr/>
              </p:nvSpPr>
              <p:spPr>
                <a:xfrm>
                  <a:off x="753375" y="3343375"/>
                  <a:ext cx="741325" cy="549275"/>
                </a:xfrm>
                <a:custGeom>
                  <a:avLst/>
                  <a:gdLst/>
                  <a:ahLst/>
                  <a:cxnLst/>
                  <a:rect l="l" t="t" r="r" b="b"/>
                  <a:pathLst>
                    <a:path w="29653" h="21971" extrusionOk="0">
                      <a:moveTo>
                        <a:pt x="13331" y="1044"/>
                      </a:moveTo>
                      <a:cubicBezTo>
                        <a:pt x="11434" y="369"/>
                        <a:pt x="8505" y="0"/>
                        <a:pt x="5322" y="1634"/>
                      </a:cubicBezTo>
                      <a:cubicBezTo>
                        <a:pt x="1697" y="3488"/>
                        <a:pt x="507" y="6481"/>
                        <a:pt x="254" y="9200"/>
                      </a:cubicBezTo>
                      <a:cubicBezTo>
                        <a:pt x="1" y="11918"/>
                        <a:pt x="170" y="15553"/>
                        <a:pt x="296" y="17598"/>
                      </a:cubicBezTo>
                      <a:cubicBezTo>
                        <a:pt x="433" y="20274"/>
                        <a:pt x="454" y="21486"/>
                        <a:pt x="1434" y="21718"/>
                      </a:cubicBezTo>
                      <a:cubicBezTo>
                        <a:pt x="2424" y="21971"/>
                        <a:pt x="5860" y="18441"/>
                        <a:pt x="10896" y="15712"/>
                      </a:cubicBezTo>
                      <a:cubicBezTo>
                        <a:pt x="15649" y="13140"/>
                        <a:pt x="15786" y="12561"/>
                        <a:pt x="15786" y="12561"/>
                      </a:cubicBezTo>
                      <a:cubicBezTo>
                        <a:pt x="15786" y="12561"/>
                        <a:pt x="19368" y="12814"/>
                        <a:pt x="21781" y="11823"/>
                      </a:cubicBezTo>
                      <a:cubicBezTo>
                        <a:pt x="24184" y="10843"/>
                        <a:pt x="25849" y="7240"/>
                        <a:pt x="27714" y="5332"/>
                      </a:cubicBezTo>
                      <a:cubicBezTo>
                        <a:pt x="28346" y="4690"/>
                        <a:pt x="28873" y="4247"/>
                        <a:pt x="29126" y="3804"/>
                      </a:cubicBezTo>
                      <a:cubicBezTo>
                        <a:pt x="29653" y="2888"/>
                        <a:pt x="29221" y="2340"/>
                        <a:pt x="28220" y="2055"/>
                      </a:cubicBezTo>
                      <a:cubicBezTo>
                        <a:pt x="25786" y="1360"/>
                        <a:pt x="24005" y="2308"/>
                        <a:pt x="21413" y="2055"/>
                      </a:cubicBezTo>
                      <a:cubicBezTo>
                        <a:pt x="19537" y="1887"/>
                        <a:pt x="18947" y="1360"/>
                        <a:pt x="17440" y="1571"/>
                      </a:cubicBezTo>
                      <a:cubicBezTo>
                        <a:pt x="16386" y="1729"/>
                        <a:pt x="15375" y="1897"/>
                        <a:pt x="14416" y="1444"/>
                      </a:cubicBezTo>
                      <a:cubicBezTo>
                        <a:pt x="14068" y="1318"/>
                        <a:pt x="13720" y="1170"/>
                        <a:pt x="13331" y="1044"/>
                      </a:cubicBezTo>
                      <a:close/>
                    </a:path>
                  </a:pathLst>
                </a:custGeom>
                <a:gradFill>
                  <a:gsLst>
                    <a:gs pos="0">
                      <a:schemeClr val="lt2"/>
                    </a:gs>
                    <a:gs pos="100000">
                      <a:schemeClr val="accent1"/>
                    </a:gs>
                  </a:gsLst>
                  <a:lin ang="5400012" scaled="0"/>
                </a:gradFill>
                <a:ln>
                  <a:noFill/>
                </a:ln>
              </p:spPr>
              <p:txBody>
                <a:bodyPr spcFirstLastPara="1" wrap="square" lIns="91425" tIns="91425" rIns="91425" bIns="91425" anchor="ctr" anchorCtr="0">
                  <a:noAutofit/>
                </a:bodyPr>
                <a:lstStyle/>
                <a:p>
                  <a:endParaRPr/>
                </a:p>
              </p:txBody>
            </p:sp>
            <p:sp>
              <p:nvSpPr>
                <p:cNvPr id="1885" name="Google Shape;1885;p37"/>
                <p:cNvSpPr/>
                <p:nvPr/>
              </p:nvSpPr>
              <p:spPr>
                <a:xfrm>
                  <a:off x="793175" y="3410275"/>
                  <a:ext cx="682050" cy="457350"/>
                </a:xfrm>
                <a:custGeom>
                  <a:avLst/>
                  <a:gdLst/>
                  <a:ahLst/>
                  <a:cxnLst/>
                  <a:rect l="l" t="t" r="r" b="b"/>
                  <a:pathLst>
                    <a:path w="27282" h="18294" extrusionOk="0">
                      <a:moveTo>
                        <a:pt x="27176" y="833"/>
                      </a:moveTo>
                      <a:cubicBezTo>
                        <a:pt x="27176" y="833"/>
                        <a:pt x="27176" y="844"/>
                        <a:pt x="27165" y="844"/>
                      </a:cubicBezTo>
                      <a:cubicBezTo>
                        <a:pt x="27102" y="949"/>
                        <a:pt x="26997" y="1065"/>
                        <a:pt x="26860" y="1202"/>
                      </a:cubicBezTo>
                      <a:cubicBezTo>
                        <a:pt x="26522" y="1550"/>
                        <a:pt x="25964" y="2014"/>
                        <a:pt x="25532" y="2540"/>
                      </a:cubicBezTo>
                      <a:cubicBezTo>
                        <a:pt x="24541" y="3731"/>
                        <a:pt x="24225" y="4047"/>
                        <a:pt x="23224" y="5586"/>
                      </a:cubicBezTo>
                      <a:cubicBezTo>
                        <a:pt x="22940" y="6028"/>
                        <a:pt x="22307" y="7240"/>
                        <a:pt x="21011" y="7377"/>
                      </a:cubicBezTo>
                      <a:cubicBezTo>
                        <a:pt x="20832" y="7388"/>
                        <a:pt x="20737" y="7388"/>
                        <a:pt x="20737" y="7398"/>
                      </a:cubicBezTo>
                      <a:cubicBezTo>
                        <a:pt x="20748" y="7472"/>
                        <a:pt x="21275" y="7546"/>
                        <a:pt x="21749" y="7398"/>
                      </a:cubicBezTo>
                      <a:cubicBezTo>
                        <a:pt x="20948" y="8167"/>
                        <a:pt x="20021" y="8747"/>
                        <a:pt x="19009" y="9031"/>
                      </a:cubicBezTo>
                      <a:cubicBezTo>
                        <a:pt x="17302" y="9527"/>
                        <a:pt x="14531" y="9474"/>
                        <a:pt x="14036" y="9442"/>
                      </a:cubicBezTo>
                      <a:cubicBezTo>
                        <a:pt x="14036" y="9442"/>
                        <a:pt x="13741" y="9453"/>
                        <a:pt x="13224" y="9284"/>
                      </a:cubicBezTo>
                      <a:cubicBezTo>
                        <a:pt x="12950" y="9189"/>
                        <a:pt x="13245" y="9506"/>
                        <a:pt x="13857" y="9632"/>
                      </a:cubicBezTo>
                      <a:cubicBezTo>
                        <a:pt x="13351" y="10138"/>
                        <a:pt x="11591" y="11371"/>
                        <a:pt x="8398" y="13014"/>
                      </a:cubicBezTo>
                      <a:cubicBezTo>
                        <a:pt x="6217" y="14121"/>
                        <a:pt x="5195" y="14974"/>
                        <a:pt x="3193" y="16376"/>
                      </a:cubicBezTo>
                      <a:cubicBezTo>
                        <a:pt x="1728" y="17387"/>
                        <a:pt x="1001" y="18041"/>
                        <a:pt x="601" y="18220"/>
                      </a:cubicBezTo>
                      <a:lnTo>
                        <a:pt x="601" y="18220"/>
                      </a:lnTo>
                      <a:cubicBezTo>
                        <a:pt x="411" y="18294"/>
                        <a:pt x="295" y="18252"/>
                        <a:pt x="179" y="18072"/>
                      </a:cubicBezTo>
                      <a:cubicBezTo>
                        <a:pt x="0" y="17798"/>
                        <a:pt x="105" y="17240"/>
                        <a:pt x="337" y="16534"/>
                      </a:cubicBezTo>
                      <a:cubicBezTo>
                        <a:pt x="706" y="15385"/>
                        <a:pt x="1391" y="13857"/>
                        <a:pt x="1686" y="12582"/>
                      </a:cubicBezTo>
                      <a:cubicBezTo>
                        <a:pt x="2192" y="10538"/>
                        <a:pt x="2413" y="9685"/>
                        <a:pt x="2413" y="9685"/>
                      </a:cubicBezTo>
                      <a:cubicBezTo>
                        <a:pt x="2708" y="7219"/>
                        <a:pt x="5574" y="7114"/>
                        <a:pt x="8008" y="6650"/>
                      </a:cubicBezTo>
                      <a:cubicBezTo>
                        <a:pt x="10453" y="6176"/>
                        <a:pt x="9589" y="5206"/>
                        <a:pt x="11960" y="4869"/>
                      </a:cubicBezTo>
                      <a:cubicBezTo>
                        <a:pt x="14331" y="4543"/>
                        <a:pt x="14858" y="4606"/>
                        <a:pt x="17629" y="3689"/>
                      </a:cubicBezTo>
                      <a:cubicBezTo>
                        <a:pt x="20390" y="2762"/>
                        <a:pt x="20790" y="1845"/>
                        <a:pt x="22834" y="1118"/>
                      </a:cubicBezTo>
                      <a:cubicBezTo>
                        <a:pt x="24868" y="391"/>
                        <a:pt x="26817" y="1"/>
                        <a:pt x="27186" y="370"/>
                      </a:cubicBezTo>
                      <a:cubicBezTo>
                        <a:pt x="27281" y="486"/>
                        <a:pt x="27281" y="633"/>
                        <a:pt x="27176" y="833"/>
                      </a:cubicBezTo>
                      <a:close/>
                    </a:path>
                  </a:pathLst>
                </a:custGeom>
                <a:gradFill>
                  <a:gsLst>
                    <a:gs pos="0">
                      <a:schemeClr val="lt2"/>
                    </a:gs>
                    <a:gs pos="100000">
                      <a:schemeClr val="accent1"/>
                    </a:gs>
                  </a:gsLst>
                  <a:lin ang="5400012" scaled="0"/>
                </a:gradFill>
                <a:ln>
                  <a:noFill/>
                </a:ln>
              </p:spPr>
              <p:txBody>
                <a:bodyPr spcFirstLastPara="1" wrap="square" lIns="91425" tIns="91425" rIns="91425" bIns="91425" anchor="ctr" anchorCtr="0">
                  <a:noAutofit/>
                </a:bodyPr>
                <a:lstStyle/>
                <a:p>
                  <a:endParaRPr/>
                </a:p>
              </p:txBody>
            </p:sp>
            <p:sp>
              <p:nvSpPr>
                <p:cNvPr id="1886" name="Google Shape;1886;p37"/>
                <p:cNvSpPr/>
                <p:nvPr/>
              </p:nvSpPr>
              <p:spPr>
                <a:xfrm>
                  <a:off x="792900" y="3416600"/>
                  <a:ext cx="682325" cy="451300"/>
                </a:xfrm>
                <a:custGeom>
                  <a:avLst/>
                  <a:gdLst/>
                  <a:ahLst/>
                  <a:cxnLst/>
                  <a:rect l="l" t="t" r="r" b="b"/>
                  <a:pathLst>
                    <a:path w="27293" h="18052" extrusionOk="0">
                      <a:moveTo>
                        <a:pt x="27187" y="127"/>
                      </a:moveTo>
                      <a:cubicBezTo>
                        <a:pt x="27176" y="117"/>
                        <a:pt x="27155" y="106"/>
                        <a:pt x="27134" y="85"/>
                      </a:cubicBezTo>
                      <a:cubicBezTo>
                        <a:pt x="27123" y="85"/>
                        <a:pt x="27123" y="75"/>
                        <a:pt x="27113" y="75"/>
                      </a:cubicBezTo>
                      <a:cubicBezTo>
                        <a:pt x="27102" y="64"/>
                        <a:pt x="27081" y="64"/>
                        <a:pt x="27060" y="54"/>
                      </a:cubicBezTo>
                      <a:cubicBezTo>
                        <a:pt x="27050" y="54"/>
                        <a:pt x="27029" y="32"/>
                        <a:pt x="27018" y="32"/>
                      </a:cubicBezTo>
                      <a:cubicBezTo>
                        <a:pt x="27008" y="32"/>
                        <a:pt x="26976" y="22"/>
                        <a:pt x="26965" y="22"/>
                      </a:cubicBezTo>
                      <a:cubicBezTo>
                        <a:pt x="26955" y="22"/>
                        <a:pt x="26944" y="11"/>
                        <a:pt x="26923" y="11"/>
                      </a:cubicBezTo>
                      <a:cubicBezTo>
                        <a:pt x="26913" y="11"/>
                        <a:pt x="26892" y="1"/>
                        <a:pt x="26871" y="1"/>
                      </a:cubicBezTo>
                      <a:lnTo>
                        <a:pt x="26818" y="1"/>
                      </a:lnTo>
                      <a:lnTo>
                        <a:pt x="26755" y="1"/>
                      </a:lnTo>
                      <a:lnTo>
                        <a:pt x="26702" y="1"/>
                      </a:lnTo>
                      <a:lnTo>
                        <a:pt x="26607" y="1"/>
                      </a:lnTo>
                      <a:lnTo>
                        <a:pt x="26576" y="1"/>
                      </a:lnTo>
                      <a:cubicBezTo>
                        <a:pt x="26481" y="1"/>
                        <a:pt x="26365" y="11"/>
                        <a:pt x="26259" y="11"/>
                      </a:cubicBezTo>
                      <a:lnTo>
                        <a:pt x="26238" y="11"/>
                      </a:lnTo>
                      <a:cubicBezTo>
                        <a:pt x="26186" y="11"/>
                        <a:pt x="26122" y="22"/>
                        <a:pt x="26070" y="22"/>
                      </a:cubicBezTo>
                      <a:lnTo>
                        <a:pt x="26059" y="22"/>
                      </a:lnTo>
                      <a:cubicBezTo>
                        <a:pt x="25996" y="32"/>
                        <a:pt x="25943" y="32"/>
                        <a:pt x="25870" y="54"/>
                      </a:cubicBezTo>
                      <a:lnTo>
                        <a:pt x="25870" y="54"/>
                      </a:lnTo>
                      <a:cubicBezTo>
                        <a:pt x="25596" y="85"/>
                        <a:pt x="25311" y="159"/>
                        <a:pt x="24974" y="233"/>
                      </a:cubicBezTo>
                      <a:lnTo>
                        <a:pt x="24974" y="233"/>
                      </a:lnTo>
                      <a:cubicBezTo>
                        <a:pt x="24816" y="275"/>
                        <a:pt x="24647" y="317"/>
                        <a:pt x="24489" y="370"/>
                      </a:cubicBezTo>
                      <a:lnTo>
                        <a:pt x="24489" y="370"/>
                      </a:lnTo>
                      <a:cubicBezTo>
                        <a:pt x="23973" y="507"/>
                        <a:pt x="23414" y="686"/>
                        <a:pt x="22845" y="875"/>
                      </a:cubicBezTo>
                      <a:cubicBezTo>
                        <a:pt x="20801" y="1603"/>
                        <a:pt x="20411" y="2530"/>
                        <a:pt x="17640" y="3447"/>
                      </a:cubicBezTo>
                      <a:cubicBezTo>
                        <a:pt x="14879" y="4374"/>
                        <a:pt x="14352" y="4300"/>
                        <a:pt x="11981" y="4637"/>
                      </a:cubicBezTo>
                      <a:cubicBezTo>
                        <a:pt x="9611" y="4964"/>
                        <a:pt x="10464" y="5933"/>
                        <a:pt x="8030" y="6408"/>
                      </a:cubicBezTo>
                      <a:cubicBezTo>
                        <a:pt x="5585" y="6871"/>
                        <a:pt x="2719" y="6987"/>
                        <a:pt x="2424" y="9442"/>
                      </a:cubicBezTo>
                      <a:cubicBezTo>
                        <a:pt x="2424" y="9442"/>
                        <a:pt x="2192" y="10296"/>
                        <a:pt x="1708" y="12340"/>
                      </a:cubicBezTo>
                      <a:cubicBezTo>
                        <a:pt x="1676" y="12456"/>
                        <a:pt x="1634" y="12572"/>
                        <a:pt x="1613" y="12709"/>
                      </a:cubicBezTo>
                      <a:lnTo>
                        <a:pt x="1613" y="12709"/>
                      </a:lnTo>
                      <a:cubicBezTo>
                        <a:pt x="1571" y="12856"/>
                        <a:pt x="1518" y="12993"/>
                        <a:pt x="1476" y="13151"/>
                      </a:cubicBezTo>
                      <a:cubicBezTo>
                        <a:pt x="1465" y="13183"/>
                        <a:pt x="1465" y="13204"/>
                        <a:pt x="1455" y="13236"/>
                      </a:cubicBezTo>
                      <a:cubicBezTo>
                        <a:pt x="1413" y="13352"/>
                        <a:pt x="1370" y="13478"/>
                        <a:pt x="1318" y="13604"/>
                      </a:cubicBezTo>
                      <a:cubicBezTo>
                        <a:pt x="1307" y="13636"/>
                        <a:pt x="1297" y="13678"/>
                        <a:pt x="1286" y="13710"/>
                      </a:cubicBezTo>
                      <a:cubicBezTo>
                        <a:pt x="1244" y="13826"/>
                        <a:pt x="1202" y="13942"/>
                        <a:pt x="1149" y="14058"/>
                      </a:cubicBezTo>
                      <a:cubicBezTo>
                        <a:pt x="1139" y="14089"/>
                        <a:pt x="1128" y="14131"/>
                        <a:pt x="1107" y="14152"/>
                      </a:cubicBezTo>
                      <a:cubicBezTo>
                        <a:pt x="991" y="14469"/>
                        <a:pt x="875" y="14785"/>
                        <a:pt x="759" y="15090"/>
                      </a:cubicBezTo>
                      <a:cubicBezTo>
                        <a:pt x="728" y="15153"/>
                        <a:pt x="707" y="15227"/>
                        <a:pt x="685" y="15290"/>
                      </a:cubicBezTo>
                      <a:cubicBezTo>
                        <a:pt x="664" y="15354"/>
                        <a:pt x="633" y="15438"/>
                        <a:pt x="612" y="15501"/>
                      </a:cubicBezTo>
                      <a:cubicBezTo>
                        <a:pt x="580" y="15596"/>
                        <a:pt x="548" y="15670"/>
                        <a:pt x="517" y="15765"/>
                      </a:cubicBezTo>
                      <a:cubicBezTo>
                        <a:pt x="506" y="15817"/>
                        <a:pt x="475" y="15859"/>
                        <a:pt x="464" y="15912"/>
                      </a:cubicBezTo>
                      <a:cubicBezTo>
                        <a:pt x="422" y="16039"/>
                        <a:pt x="369" y="16176"/>
                        <a:pt x="338" y="16291"/>
                      </a:cubicBezTo>
                      <a:cubicBezTo>
                        <a:pt x="106" y="16987"/>
                        <a:pt x="1" y="17556"/>
                        <a:pt x="180" y="17830"/>
                      </a:cubicBezTo>
                      <a:cubicBezTo>
                        <a:pt x="296" y="18020"/>
                        <a:pt x="411" y="18051"/>
                        <a:pt x="601" y="17977"/>
                      </a:cubicBezTo>
                      <a:lnTo>
                        <a:pt x="601" y="17977"/>
                      </a:lnTo>
                      <a:cubicBezTo>
                        <a:pt x="1002" y="17809"/>
                        <a:pt x="1729" y="17156"/>
                        <a:pt x="3193" y="16133"/>
                      </a:cubicBezTo>
                      <a:cubicBezTo>
                        <a:pt x="3773" y="15733"/>
                        <a:pt x="4258" y="15364"/>
                        <a:pt x="4732" y="15048"/>
                      </a:cubicBezTo>
                      <a:cubicBezTo>
                        <a:pt x="4658" y="15080"/>
                        <a:pt x="3109" y="15786"/>
                        <a:pt x="2508" y="15343"/>
                      </a:cubicBezTo>
                      <a:cubicBezTo>
                        <a:pt x="2034" y="14985"/>
                        <a:pt x="2519" y="13573"/>
                        <a:pt x="3984" y="12277"/>
                      </a:cubicBezTo>
                      <a:cubicBezTo>
                        <a:pt x="4890" y="11455"/>
                        <a:pt x="6555" y="10991"/>
                        <a:pt x="7082" y="10643"/>
                      </a:cubicBezTo>
                      <a:cubicBezTo>
                        <a:pt x="8462" y="9716"/>
                        <a:pt x="8314" y="9295"/>
                        <a:pt x="9927" y="8705"/>
                      </a:cubicBezTo>
                      <a:cubicBezTo>
                        <a:pt x="11528" y="8115"/>
                        <a:pt x="11592" y="7356"/>
                        <a:pt x="12677" y="6861"/>
                      </a:cubicBezTo>
                      <a:cubicBezTo>
                        <a:pt x="13752" y="6355"/>
                        <a:pt x="16333" y="6228"/>
                        <a:pt x="18219" y="5175"/>
                      </a:cubicBezTo>
                      <a:cubicBezTo>
                        <a:pt x="20106" y="4121"/>
                        <a:pt x="21749" y="2172"/>
                        <a:pt x="23646" y="1455"/>
                      </a:cubicBezTo>
                      <a:cubicBezTo>
                        <a:pt x="24057" y="1297"/>
                        <a:pt x="24426" y="1170"/>
                        <a:pt x="24763" y="1055"/>
                      </a:cubicBezTo>
                      <a:cubicBezTo>
                        <a:pt x="24942" y="1002"/>
                        <a:pt x="25870" y="707"/>
                        <a:pt x="25817" y="1065"/>
                      </a:cubicBezTo>
                      <a:cubicBezTo>
                        <a:pt x="25764" y="1444"/>
                        <a:pt x="25016" y="2035"/>
                        <a:pt x="24531" y="2435"/>
                      </a:cubicBezTo>
                      <a:cubicBezTo>
                        <a:pt x="24047" y="2825"/>
                        <a:pt x="23530" y="4901"/>
                        <a:pt x="23267" y="5301"/>
                      </a:cubicBezTo>
                      <a:cubicBezTo>
                        <a:pt x="24236" y="3826"/>
                        <a:pt x="24552" y="3489"/>
                        <a:pt x="25532" y="2330"/>
                      </a:cubicBezTo>
                      <a:cubicBezTo>
                        <a:pt x="25975" y="1803"/>
                        <a:pt x="26523" y="1339"/>
                        <a:pt x="26860" y="981"/>
                      </a:cubicBezTo>
                      <a:cubicBezTo>
                        <a:pt x="26997" y="854"/>
                        <a:pt x="27102" y="738"/>
                        <a:pt x="27166" y="623"/>
                      </a:cubicBezTo>
                      <a:cubicBezTo>
                        <a:pt x="27166" y="623"/>
                        <a:pt x="27166" y="612"/>
                        <a:pt x="27176" y="612"/>
                      </a:cubicBezTo>
                      <a:cubicBezTo>
                        <a:pt x="27292" y="380"/>
                        <a:pt x="27292" y="233"/>
                        <a:pt x="27187" y="127"/>
                      </a:cubicBezTo>
                      <a:close/>
                    </a:path>
                  </a:pathLst>
                </a:custGeom>
                <a:solidFill>
                  <a:srgbClr val="FFFFFF">
                    <a:alpha val="6790"/>
                  </a:srgbClr>
                </a:solidFill>
                <a:ln>
                  <a:noFill/>
                </a:ln>
              </p:spPr>
              <p:txBody>
                <a:bodyPr spcFirstLastPara="1" wrap="square" lIns="91425" tIns="91425" rIns="91425" bIns="91425" anchor="ctr" anchorCtr="0">
                  <a:noAutofit/>
                </a:bodyPr>
                <a:lstStyle/>
                <a:p>
                  <a:endParaRPr/>
                </a:p>
              </p:txBody>
            </p:sp>
            <p:sp>
              <p:nvSpPr>
                <p:cNvPr id="1887" name="Google Shape;1887;p37"/>
                <p:cNvSpPr/>
                <p:nvPr/>
              </p:nvSpPr>
              <p:spPr>
                <a:xfrm>
                  <a:off x="829525" y="3425300"/>
                  <a:ext cx="595375" cy="331950"/>
                </a:xfrm>
                <a:custGeom>
                  <a:avLst/>
                  <a:gdLst/>
                  <a:ahLst/>
                  <a:cxnLst/>
                  <a:rect l="l" t="t" r="r" b="b"/>
                  <a:pathLst>
                    <a:path w="23815" h="13278" extrusionOk="0">
                      <a:moveTo>
                        <a:pt x="23699" y="211"/>
                      </a:moveTo>
                      <a:cubicBezTo>
                        <a:pt x="23119" y="348"/>
                        <a:pt x="21812" y="896"/>
                        <a:pt x="20379" y="1708"/>
                      </a:cubicBezTo>
                      <a:cubicBezTo>
                        <a:pt x="18946" y="2508"/>
                        <a:pt x="17555" y="3836"/>
                        <a:pt x="15975" y="4300"/>
                      </a:cubicBezTo>
                      <a:cubicBezTo>
                        <a:pt x="14394" y="4763"/>
                        <a:pt x="12266" y="4953"/>
                        <a:pt x="10991" y="5301"/>
                      </a:cubicBezTo>
                      <a:cubicBezTo>
                        <a:pt x="9726" y="5638"/>
                        <a:pt x="9547" y="6365"/>
                        <a:pt x="8325" y="6955"/>
                      </a:cubicBezTo>
                      <a:cubicBezTo>
                        <a:pt x="7092" y="7556"/>
                        <a:pt x="5269" y="7777"/>
                        <a:pt x="3825" y="7956"/>
                      </a:cubicBezTo>
                      <a:cubicBezTo>
                        <a:pt x="2371" y="8146"/>
                        <a:pt x="1792" y="8778"/>
                        <a:pt x="1381" y="10222"/>
                      </a:cubicBezTo>
                      <a:cubicBezTo>
                        <a:pt x="980" y="11676"/>
                        <a:pt x="348" y="13278"/>
                        <a:pt x="348" y="13278"/>
                      </a:cubicBezTo>
                      <a:lnTo>
                        <a:pt x="0" y="12782"/>
                      </a:lnTo>
                      <a:cubicBezTo>
                        <a:pt x="95" y="12508"/>
                        <a:pt x="169" y="12224"/>
                        <a:pt x="243" y="11981"/>
                      </a:cubicBezTo>
                      <a:cubicBezTo>
                        <a:pt x="738" y="9937"/>
                        <a:pt x="959" y="9084"/>
                        <a:pt x="959" y="9084"/>
                      </a:cubicBezTo>
                      <a:cubicBezTo>
                        <a:pt x="1254" y="6618"/>
                        <a:pt x="4120" y="6513"/>
                        <a:pt x="6565" y="6049"/>
                      </a:cubicBezTo>
                      <a:cubicBezTo>
                        <a:pt x="8999" y="5575"/>
                        <a:pt x="8146" y="4605"/>
                        <a:pt x="10516" y="4268"/>
                      </a:cubicBezTo>
                      <a:cubicBezTo>
                        <a:pt x="12887" y="3942"/>
                        <a:pt x="13414" y="4005"/>
                        <a:pt x="16175" y="3088"/>
                      </a:cubicBezTo>
                      <a:cubicBezTo>
                        <a:pt x="18946" y="2161"/>
                        <a:pt x="19336" y="1244"/>
                        <a:pt x="21380" y="517"/>
                      </a:cubicBezTo>
                      <a:cubicBezTo>
                        <a:pt x="21949" y="317"/>
                        <a:pt x="22497" y="138"/>
                        <a:pt x="23024" y="1"/>
                      </a:cubicBezTo>
                      <a:lnTo>
                        <a:pt x="23024" y="1"/>
                      </a:lnTo>
                      <a:cubicBezTo>
                        <a:pt x="23540" y="106"/>
                        <a:pt x="23814" y="190"/>
                        <a:pt x="23699" y="211"/>
                      </a:cubicBezTo>
                      <a:close/>
                    </a:path>
                  </a:pathLst>
                </a:custGeom>
                <a:solidFill>
                  <a:srgbClr val="FFFFFF">
                    <a:alpha val="6790"/>
                  </a:srgbClr>
                </a:solidFill>
                <a:ln>
                  <a:noFill/>
                </a:ln>
              </p:spPr>
              <p:txBody>
                <a:bodyPr spcFirstLastPara="1" wrap="square" lIns="91425" tIns="91425" rIns="91425" bIns="91425" anchor="ctr" anchorCtr="0">
                  <a:noAutofit/>
                </a:bodyPr>
                <a:lstStyle/>
                <a:p>
                  <a:endParaRPr/>
                </a:p>
              </p:txBody>
            </p:sp>
            <p:sp>
              <p:nvSpPr>
                <p:cNvPr id="1888" name="Google Shape;1888;p37"/>
                <p:cNvSpPr/>
                <p:nvPr/>
              </p:nvSpPr>
              <p:spPr>
                <a:xfrm>
                  <a:off x="785800" y="3410550"/>
                  <a:ext cx="689425" cy="456825"/>
                </a:xfrm>
                <a:custGeom>
                  <a:avLst/>
                  <a:gdLst/>
                  <a:ahLst/>
                  <a:cxnLst/>
                  <a:rect l="l" t="t" r="r" b="b"/>
                  <a:pathLst>
                    <a:path w="27577" h="18273" extrusionOk="0">
                      <a:moveTo>
                        <a:pt x="27471" y="369"/>
                      </a:moveTo>
                      <a:cubicBezTo>
                        <a:pt x="27102" y="0"/>
                        <a:pt x="25153" y="401"/>
                        <a:pt x="23108" y="1117"/>
                      </a:cubicBezTo>
                      <a:cubicBezTo>
                        <a:pt x="21075" y="1845"/>
                        <a:pt x="20674" y="2772"/>
                        <a:pt x="17913" y="3689"/>
                      </a:cubicBezTo>
                      <a:cubicBezTo>
                        <a:pt x="15142" y="4616"/>
                        <a:pt x="14615" y="4542"/>
                        <a:pt x="12244" y="4879"/>
                      </a:cubicBezTo>
                      <a:cubicBezTo>
                        <a:pt x="12181" y="4890"/>
                        <a:pt x="12097" y="4900"/>
                        <a:pt x="12034" y="4900"/>
                      </a:cubicBezTo>
                      <a:lnTo>
                        <a:pt x="12034" y="4900"/>
                      </a:lnTo>
                      <a:cubicBezTo>
                        <a:pt x="12034" y="4900"/>
                        <a:pt x="11201" y="5037"/>
                        <a:pt x="10400" y="4964"/>
                      </a:cubicBezTo>
                      <a:cubicBezTo>
                        <a:pt x="9599" y="4900"/>
                        <a:pt x="10390" y="5216"/>
                        <a:pt x="10885" y="5259"/>
                      </a:cubicBezTo>
                      <a:lnTo>
                        <a:pt x="10885" y="5259"/>
                      </a:lnTo>
                      <a:cubicBezTo>
                        <a:pt x="10095" y="5691"/>
                        <a:pt x="10063" y="6302"/>
                        <a:pt x="8293" y="6639"/>
                      </a:cubicBezTo>
                      <a:cubicBezTo>
                        <a:pt x="5859" y="7103"/>
                        <a:pt x="2982" y="7219"/>
                        <a:pt x="2698" y="9674"/>
                      </a:cubicBezTo>
                      <a:cubicBezTo>
                        <a:pt x="2698" y="9674"/>
                        <a:pt x="2455" y="10527"/>
                        <a:pt x="1970" y="12571"/>
                      </a:cubicBezTo>
                      <a:cubicBezTo>
                        <a:pt x="1486" y="14605"/>
                        <a:pt x="0" y="17324"/>
                        <a:pt x="453" y="18051"/>
                      </a:cubicBezTo>
                      <a:cubicBezTo>
                        <a:pt x="580" y="18230"/>
                        <a:pt x="695" y="18272"/>
                        <a:pt x="875" y="18188"/>
                      </a:cubicBezTo>
                      <a:cubicBezTo>
                        <a:pt x="769" y="17967"/>
                        <a:pt x="717" y="17661"/>
                        <a:pt x="843" y="17271"/>
                      </a:cubicBezTo>
                      <a:cubicBezTo>
                        <a:pt x="1170" y="16112"/>
                        <a:pt x="1897" y="14848"/>
                        <a:pt x="2424" y="12677"/>
                      </a:cubicBezTo>
                      <a:cubicBezTo>
                        <a:pt x="2950" y="10496"/>
                        <a:pt x="3130" y="8494"/>
                        <a:pt x="4436" y="8072"/>
                      </a:cubicBezTo>
                      <a:cubicBezTo>
                        <a:pt x="6038" y="7545"/>
                        <a:pt x="8672" y="7471"/>
                        <a:pt x="9905" y="6639"/>
                      </a:cubicBezTo>
                      <a:cubicBezTo>
                        <a:pt x="11127" y="5807"/>
                        <a:pt x="11443" y="5438"/>
                        <a:pt x="12645" y="5248"/>
                      </a:cubicBezTo>
                      <a:cubicBezTo>
                        <a:pt x="13857" y="5048"/>
                        <a:pt x="15448" y="4942"/>
                        <a:pt x="17977" y="4194"/>
                      </a:cubicBezTo>
                      <a:cubicBezTo>
                        <a:pt x="20506" y="3436"/>
                        <a:pt x="21507" y="2045"/>
                        <a:pt x="23077" y="1486"/>
                      </a:cubicBezTo>
                      <a:cubicBezTo>
                        <a:pt x="24626" y="938"/>
                        <a:pt x="26733" y="475"/>
                        <a:pt x="27060" y="527"/>
                      </a:cubicBezTo>
                      <a:cubicBezTo>
                        <a:pt x="27376" y="570"/>
                        <a:pt x="27523" y="717"/>
                        <a:pt x="27460" y="833"/>
                      </a:cubicBezTo>
                      <a:cubicBezTo>
                        <a:pt x="27576" y="622"/>
                        <a:pt x="27576" y="475"/>
                        <a:pt x="27471" y="369"/>
                      </a:cubicBezTo>
                      <a:close/>
                    </a:path>
                  </a:pathLst>
                </a:custGeom>
                <a:solidFill>
                  <a:srgbClr val="5A1517">
                    <a:alpha val="4520"/>
                  </a:srgbClr>
                </a:solidFill>
                <a:ln>
                  <a:noFill/>
                </a:ln>
              </p:spPr>
              <p:txBody>
                <a:bodyPr spcFirstLastPara="1" wrap="square" lIns="91425" tIns="91425" rIns="91425" bIns="91425" anchor="ctr" anchorCtr="0">
                  <a:noAutofit/>
                </a:bodyPr>
                <a:lstStyle/>
                <a:p>
                  <a:endParaRPr/>
                </a:p>
              </p:txBody>
            </p:sp>
            <p:sp>
              <p:nvSpPr>
                <p:cNvPr id="1889" name="Google Shape;1889;p37"/>
                <p:cNvSpPr/>
                <p:nvPr/>
              </p:nvSpPr>
              <p:spPr>
                <a:xfrm>
                  <a:off x="751800" y="3358650"/>
                  <a:ext cx="370675" cy="336425"/>
                </a:xfrm>
                <a:custGeom>
                  <a:avLst/>
                  <a:gdLst/>
                  <a:ahLst/>
                  <a:cxnLst/>
                  <a:rect l="l" t="t" r="r" b="b"/>
                  <a:pathLst>
                    <a:path w="14827" h="13457" extrusionOk="0">
                      <a:moveTo>
                        <a:pt x="10833" y="159"/>
                      </a:moveTo>
                      <a:cubicBezTo>
                        <a:pt x="11971" y="211"/>
                        <a:pt x="13636" y="717"/>
                        <a:pt x="14110" y="1571"/>
                      </a:cubicBezTo>
                      <a:cubicBezTo>
                        <a:pt x="14500" y="2298"/>
                        <a:pt x="14827" y="4258"/>
                        <a:pt x="10791" y="5238"/>
                      </a:cubicBezTo>
                      <a:cubicBezTo>
                        <a:pt x="7261" y="6081"/>
                        <a:pt x="4732" y="6839"/>
                        <a:pt x="3330" y="9948"/>
                      </a:cubicBezTo>
                      <a:cubicBezTo>
                        <a:pt x="2171" y="12498"/>
                        <a:pt x="1139" y="13457"/>
                        <a:pt x="738" y="12108"/>
                      </a:cubicBezTo>
                      <a:cubicBezTo>
                        <a:pt x="464" y="11191"/>
                        <a:pt x="1" y="6017"/>
                        <a:pt x="3362" y="2814"/>
                      </a:cubicBezTo>
                      <a:cubicBezTo>
                        <a:pt x="4879" y="1328"/>
                        <a:pt x="7366" y="1"/>
                        <a:pt x="10833" y="159"/>
                      </a:cubicBezTo>
                      <a:close/>
                    </a:path>
                  </a:pathLst>
                </a:custGeom>
                <a:solidFill>
                  <a:srgbClr val="FFFFFF">
                    <a:alpha val="6790"/>
                  </a:srgbClr>
                </a:solidFill>
                <a:ln>
                  <a:noFill/>
                </a:ln>
              </p:spPr>
              <p:txBody>
                <a:bodyPr spcFirstLastPara="1" wrap="square" lIns="91425" tIns="91425" rIns="91425" bIns="91425" anchor="ctr" anchorCtr="0">
                  <a:noAutofit/>
                </a:bodyPr>
                <a:lstStyle/>
                <a:p>
                  <a:endParaRPr/>
                </a:p>
              </p:txBody>
            </p:sp>
            <p:sp>
              <p:nvSpPr>
                <p:cNvPr id="1890" name="Google Shape;1890;p37"/>
                <p:cNvSpPr/>
                <p:nvPr/>
              </p:nvSpPr>
              <p:spPr>
                <a:xfrm>
                  <a:off x="782100" y="3365500"/>
                  <a:ext cx="311150" cy="212625"/>
                </a:xfrm>
                <a:custGeom>
                  <a:avLst/>
                  <a:gdLst/>
                  <a:ahLst/>
                  <a:cxnLst/>
                  <a:rect l="l" t="t" r="r" b="b"/>
                  <a:pathLst>
                    <a:path w="12446" h="8505" extrusionOk="0">
                      <a:moveTo>
                        <a:pt x="9221" y="53"/>
                      </a:moveTo>
                      <a:cubicBezTo>
                        <a:pt x="10590" y="1"/>
                        <a:pt x="12013" y="422"/>
                        <a:pt x="12255" y="1360"/>
                      </a:cubicBezTo>
                      <a:cubicBezTo>
                        <a:pt x="12392" y="1961"/>
                        <a:pt x="12445" y="3278"/>
                        <a:pt x="9537" y="3973"/>
                      </a:cubicBezTo>
                      <a:cubicBezTo>
                        <a:pt x="7008" y="4584"/>
                        <a:pt x="4700" y="4922"/>
                        <a:pt x="3278" y="6892"/>
                      </a:cubicBezTo>
                      <a:cubicBezTo>
                        <a:pt x="2097" y="8504"/>
                        <a:pt x="570" y="7956"/>
                        <a:pt x="274" y="6997"/>
                      </a:cubicBezTo>
                      <a:cubicBezTo>
                        <a:pt x="0" y="6017"/>
                        <a:pt x="1412" y="359"/>
                        <a:pt x="9221" y="53"/>
                      </a:cubicBezTo>
                      <a:close/>
                    </a:path>
                  </a:pathLst>
                </a:custGeom>
                <a:solidFill>
                  <a:srgbClr val="FFFFFF">
                    <a:alpha val="6790"/>
                  </a:srgbClr>
                </a:solidFill>
                <a:ln>
                  <a:noFill/>
                </a:ln>
              </p:spPr>
              <p:txBody>
                <a:bodyPr spcFirstLastPara="1" wrap="square" lIns="91425" tIns="91425" rIns="91425" bIns="91425" anchor="ctr" anchorCtr="0">
                  <a:noAutofit/>
                </a:bodyPr>
                <a:lstStyle/>
                <a:p>
                  <a:endParaRPr/>
                </a:p>
              </p:txBody>
            </p:sp>
            <p:sp>
              <p:nvSpPr>
                <p:cNvPr id="1891" name="Google Shape;1891;p37"/>
                <p:cNvSpPr/>
                <p:nvPr/>
              </p:nvSpPr>
              <p:spPr>
                <a:xfrm>
                  <a:off x="811075" y="3374975"/>
                  <a:ext cx="253700" cy="173375"/>
                </a:xfrm>
                <a:custGeom>
                  <a:avLst/>
                  <a:gdLst/>
                  <a:ahLst/>
                  <a:cxnLst/>
                  <a:rect l="l" t="t" r="r" b="b"/>
                  <a:pathLst>
                    <a:path w="10148" h="6935" extrusionOk="0">
                      <a:moveTo>
                        <a:pt x="7514" y="43"/>
                      </a:moveTo>
                      <a:cubicBezTo>
                        <a:pt x="8631" y="1"/>
                        <a:pt x="9790" y="349"/>
                        <a:pt x="9969" y="1107"/>
                      </a:cubicBezTo>
                      <a:cubicBezTo>
                        <a:pt x="10095" y="1592"/>
                        <a:pt x="10148" y="2677"/>
                        <a:pt x="7756" y="3246"/>
                      </a:cubicBezTo>
                      <a:cubicBezTo>
                        <a:pt x="5691" y="3742"/>
                        <a:pt x="3815" y="4016"/>
                        <a:pt x="2667" y="5617"/>
                      </a:cubicBezTo>
                      <a:cubicBezTo>
                        <a:pt x="1697" y="6934"/>
                        <a:pt x="443" y="6481"/>
                        <a:pt x="222" y="5691"/>
                      </a:cubicBezTo>
                      <a:cubicBezTo>
                        <a:pt x="1" y="4901"/>
                        <a:pt x="1160" y="296"/>
                        <a:pt x="7514" y="43"/>
                      </a:cubicBezTo>
                      <a:close/>
                    </a:path>
                  </a:pathLst>
                </a:custGeom>
                <a:solidFill>
                  <a:srgbClr val="FFFFFF">
                    <a:alpha val="6790"/>
                  </a:srgbClr>
                </a:solidFill>
                <a:ln>
                  <a:noFill/>
                </a:ln>
              </p:spPr>
              <p:txBody>
                <a:bodyPr spcFirstLastPara="1" wrap="square" lIns="91425" tIns="91425" rIns="91425" bIns="91425" anchor="ctr" anchorCtr="0">
                  <a:noAutofit/>
                </a:bodyPr>
                <a:lstStyle/>
                <a:p>
                  <a:endParaRPr/>
                </a:p>
              </p:txBody>
            </p:sp>
            <p:sp>
              <p:nvSpPr>
                <p:cNvPr id="1892" name="Google Shape;1892;p37"/>
                <p:cNvSpPr/>
                <p:nvPr/>
              </p:nvSpPr>
              <p:spPr>
                <a:xfrm>
                  <a:off x="1127450" y="3391050"/>
                  <a:ext cx="198925" cy="80125"/>
                </a:xfrm>
                <a:custGeom>
                  <a:avLst/>
                  <a:gdLst/>
                  <a:ahLst/>
                  <a:cxnLst/>
                  <a:rect l="l" t="t" r="r" b="b"/>
                  <a:pathLst>
                    <a:path w="7957" h="3205" extrusionOk="0">
                      <a:moveTo>
                        <a:pt x="3152" y="43"/>
                      </a:moveTo>
                      <a:cubicBezTo>
                        <a:pt x="1866" y="1"/>
                        <a:pt x="1" y="348"/>
                        <a:pt x="96" y="1845"/>
                      </a:cubicBezTo>
                      <a:cubicBezTo>
                        <a:pt x="159" y="2951"/>
                        <a:pt x="2203" y="3204"/>
                        <a:pt x="3499" y="3004"/>
                      </a:cubicBezTo>
                      <a:cubicBezTo>
                        <a:pt x="5533" y="2688"/>
                        <a:pt x="6523" y="2087"/>
                        <a:pt x="7103" y="1739"/>
                      </a:cubicBezTo>
                      <a:cubicBezTo>
                        <a:pt x="7957" y="1244"/>
                        <a:pt x="7609" y="443"/>
                        <a:pt x="6344" y="422"/>
                      </a:cubicBezTo>
                      <a:cubicBezTo>
                        <a:pt x="5259" y="412"/>
                        <a:pt x="3858" y="75"/>
                        <a:pt x="3152" y="43"/>
                      </a:cubicBezTo>
                      <a:close/>
                    </a:path>
                  </a:pathLst>
                </a:custGeom>
                <a:solidFill>
                  <a:srgbClr val="FFFFFF">
                    <a:alpha val="6790"/>
                  </a:srgbClr>
                </a:solidFill>
                <a:ln>
                  <a:noFill/>
                </a:ln>
              </p:spPr>
              <p:txBody>
                <a:bodyPr spcFirstLastPara="1" wrap="square" lIns="91425" tIns="91425" rIns="91425" bIns="91425" anchor="ctr" anchorCtr="0">
                  <a:noAutofit/>
                </a:bodyPr>
                <a:lstStyle/>
                <a:p>
                  <a:endParaRPr/>
                </a:p>
              </p:txBody>
            </p:sp>
            <p:sp>
              <p:nvSpPr>
                <p:cNvPr id="1893" name="Google Shape;1893;p37"/>
                <p:cNvSpPr/>
                <p:nvPr/>
              </p:nvSpPr>
              <p:spPr>
                <a:xfrm>
                  <a:off x="1137475" y="3395525"/>
                  <a:ext cx="167825" cy="64850"/>
                </a:xfrm>
                <a:custGeom>
                  <a:avLst/>
                  <a:gdLst/>
                  <a:ahLst/>
                  <a:cxnLst/>
                  <a:rect l="l" t="t" r="r" b="b"/>
                  <a:pathLst>
                    <a:path w="6713" h="2594" extrusionOk="0">
                      <a:moveTo>
                        <a:pt x="2751" y="22"/>
                      </a:moveTo>
                      <a:cubicBezTo>
                        <a:pt x="1655" y="1"/>
                        <a:pt x="0" y="317"/>
                        <a:pt x="127" y="1487"/>
                      </a:cubicBezTo>
                      <a:cubicBezTo>
                        <a:pt x="232" y="2382"/>
                        <a:pt x="1971" y="2593"/>
                        <a:pt x="3024" y="2435"/>
                      </a:cubicBezTo>
                      <a:cubicBezTo>
                        <a:pt x="4689" y="2182"/>
                        <a:pt x="5490" y="1687"/>
                        <a:pt x="5964" y="1402"/>
                      </a:cubicBezTo>
                      <a:cubicBezTo>
                        <a:pt x="6660" y="1002"/>
                        <a:pt x="6713" y="338"/>
                        <a:pt x="5343" y="338"/>
                      </a:cubicBezTo>
                      <a:cubicBezTo>
                        <a:pt x="4468" y="338"/>
                        <a:pt x="3762" y="54"/>
                        <a:pt x="2751" y="22"/>
                      </a:cubicBezTo>
                      <a:close/>
                    </a:path>
                  </a:pathLst>
                </a:custGeom>
                <a:solidFill>
                  <a:srgbClr val="FFFFFF">
                    <a:alpha val="6790"/>
                  </a:srgbClr>
                </a:solidFill>
                <a:ln>
                  <a:noFill/>
                </a:ln>
              </p:spPr>
              <p:txBody>
                <a:bodyPr spcFirstLastPara="1" wrap="square" lIns="91425" tIns="91425" rIns="91425" bIns="91425" anchor="ctr" anchorCtr="0">
                  <a:noAutofit/>
                </a:bodyPr>
                <a:lstStyle/>
                <a:p>
                  <a:endParaRPr/>
                </a:p>
              </p:txBody>
            </p:sp>
            <p:sp>
              <p:nvSpPr>
                <p:cNvPr id="1894" name="Google Shape;1894;p37"/>
                <p:cNvSpPr/>
                <p:nvPr/>
              </p:nvSpPr>
              <p:spPr>
                <a:xfrm>
                  <a:off x="1316875" y="3384475"/>
                  <a:ext cx="151500" cy="50075"/>
                </a:xfrm>
                <a:custGeom>
                  <a:avLst/>
                  <a:gdLst/>
                  <a:ahLst/>
                  <a:cxnLst/>
                  <a:rect l="l" t="t" r="r" b="b"/>
                  <a:pathLst>
                    <a:path w="6060" h="2003" extrusionOk="0">
                      <a:moveTo>
                        <a:pt x="1296" y="611"/>
                      </a:moveTo>
                      <a:cubicBezTo>
                        <a:pt x="991" y="675"/>
                        <a:pt x="0" y="885"/>
                        <a:pt x="358" y="1444"/>
                      </a:cubicBezTo>
                      <a:cubicBezTo>
                        <a:pt x="727" y="2002"/>
                        <a:pt x="2540" y="1086"/>
                        <a:pt x="3857" y="970"/>
                      </a:cubicBezTo>
                      <a:cubicBezTo>
                        <a:pt x="5174" y="843"/>
                        <a:pt x="5754" y="1233"/>
                        <a:pt x="5901" y="970"/>
                      </a:cubicBezTo>
                      <a:cubicBezTo>
                        <a:pt x="6059" y="706"/>
                        <a:pt x="4373" y="0"/>
                        <a:pt x="1296" y="611"/>
                      </a:cubicBezTo>
                      <a:close/>
                    </a:path>
                  </a:pathLst>
                </a:custGeom>
                <a:solidFill>
                  <a:srgbClr val="FFFFFF">
                    <a:alpha val="6790"/>
                  </a:srgbClr>
                </a:solidFill>
                <a:ln>
                  <a:noFill/>
                </a:ln>
              </p:spPr>
              <p:txBody>
                <a:bodyPr spcFirstLastPara="1" wrap="square" lIns="91425" tIns="91425" rIns="91425" bIns="91425" anchor="ctr" anchorCtr="0">
                  <a:noAutofit/>
                </a:bodyPr>
                <a:lstStyle/>
                <a:p>
                  <a:endParaRPr/>
                </a:p>
              </p:txBody>
            </p:sp>
            <p:sp>
              <p:nvSpPr>
                <p:cNvPr id="1895" name="Google Shape;1895;p37"/>
                <p:cNvSpPr/>
                <p:nvPr/>
              </p:nvSpPr>
              <p:spPr>
                <a:xfrm>
                  <a:off x="1325025" y="3388150"/>
                  <a:ext cx="130425" cy="36125"/>
                </a:xfrm>
                <a:custGeom>
                  <a:avLst/>
                  <a:gdLst/>
                  <a:ahLst/>
                  <a:cxnLst/>
                  <a:rect l="l" t="t" r="r" b="b"/>
                  <a:pathLst>
                    <a:path w="5217" h="1445" extrusionOk="0">
                      <a:moveTo>
                        <a:pt x="686" y="644"/>
                      </a:moveTo>
                      <a:cubicBezTo>
                        <a:pt x="686" y="644"/>
                        <a:pt x="1" y="854"/>
                        <a:pt x="127" y="1149"/>
                      </a:cubicBezTo>
                      <a:cubicBezTo>
                        <a:pt x="243" y="1444"/>
                        <a:pt x="1687" y="991"/>
                        <a:pt x="2424" y="844"/>
                      </a:cubicBezTo>
                      <a:cubicBezTo>
                        <a:pt x="3573" y="612"/>
                        <a:pt x="4953" y="717"/>
                        <a:pt x="5038" y="623"/>
                      </a:cubicBezTo>
                      <a:cubicBezTo>
                        <a:pt x="5217" y="380"/>
                        <a:pt x="2846" y="1"/>
                        <a:pt x="686" y="644"/>
                      </a:cubicBezTo>
                      <a:close/>
                    </a:path>
                  </a:pathLst>
                </a:custGeom>
                <a:solidFill>
                  <a:srgbClr val="FFFFFF">
                    <a:alpha val="6790"/>
                  </a:srgbClr>
                </a:solidFill>
                <a:ln>
                  <a:noFill/>
                </a:ln>
              </p:spPr>
              <p:txBody>
                <a:bodyPr spcFirstLastPara="1" wrap="square" lIns="91425" tIns="91425" rIns="91425" bIns="91425" anchor="ctr" anchorCtr="0">
                  <a:noAutofit/>
                </a:bodyPr>
                <a:lstStyle/>
                <a:p>
                  <a:endParaRPr/>
                </a:p>
              </p:txBody>
            </p:sp>
            <p:sp>
              <p:nvSpPr>
                <p:cNvPr id="1896" name="Google Shape;1896;p37"/>
                <p:cNvSpPr/>
                <p:nvPr/>
              </p:nvSpPr>
              <p:spPr>
                <a:xfrm>
                  <a:off x="936200" y="3461925"/>
                  <a:ext cx="478425" cy="360650"/>
                </a:xfrm>
                <a:custGeom>
                  <a:avLst/>
                  <a:gdLst/>
                  <a:ahLst/>
                  <a:cxnLst/>
                  <a:rect l="l" t="t" r="r" b="b"/>
                  <a:pathLst>
                    <a:path w="19137" h="14426" extrusionOk="0">
                      <a:moveTo>
                        <a:pt x="18704" y="264"/>
                      </a:moveTo>
                      <a:cubicBezTo>
                        <a:pt x="18557" y="306"/>
                        <a:pt x="17819" y="748"/>
                        <a:pt x="17240" y="2044"/>
                      </a:cubicBezTo>
                      <a:cubicBezTo>
                        <a:pt x="16471" y="3752"/>
                        <a:pt x="15659" y="4595"/>
                        <a:pt x="14268" y="5596"/>
                      </a:cubicBezTo>
                      <a:cubicBezTo>
                        <a:pt x="12867" y="6597"/>
                        <a:pt x="11866" y="6892"/>
                        <a:pt x="11075" y="8072"/>
                      </a:cubicBezTo>
                      <a:cubicBezTo>
                        <a:pt x="10812" y="8472"/>
                        <a:pt x="10285" y="9484"/>
                        <a:pt x="9969" y="10590"/>
                      </a:cubicBezTo>
                      <a:cubicBezTo>
                        <a:pt x="9800" y="11170"/>
                        <a:pt x="9516" y="11644"/>
                        <a:pt x="9516" y="11644"/>
                      </a:cubicBezTo>
                      <a:cubicBezTo>
                        <a:pt x="9527" y="12181"/>
                        <a:pt x="10222" y="14226"/>
                        <a:pt x="10222" y="14226"/>
                      </a:cubicBezTo>
                      <a:lnTo>
                        <a:pt x="9790" y="14341"/>
                      </a:lnTo>
                      <a:lnTo>
                        <a:pt x="9495" y="14426"/>
                      </a:lnTo>
                      <a:cubicBezTo>
                        <a:pt x="9495" y="14426"/>
                        <a:pt x="9000" y="12329"/>
                        <a:pt x="8684" y="11602"/>
                      </a:cubicBezTo>
                      <a:cubicBezTo>
                        <a:pt x="8367" y="10885"/>
                        <a:pt x="7693" y="10548"/>
                        <a:pt x="6861" y="10538"/>
                      </a:cubicBezTo>
                      <a:cubicBezTo>
                        <a:pt x="6049" y="10527"/>
                        <a:pt x="5944" y="10675"/>
                        <a:pt x="5069" y="10991"/>
                      </a:cubicBezTo>
                      <a:cubicBezTo>
                        <a:pt x="4216" y="11307"/>
                        <a:pt x="2972" y="11676"/>
                        <a:pt x="1255" y="10221"/>
                      </a:cubicBezTo>
                      <a:cubicBezTo>
                        <a:pt x="1" y="9168"/>
                        <a:pt x="117" y="8040"/>
                        <a:pt x="749" y="7545"/>
                      </a:cubicBezTo>
                      <a:lnTo>
                        <a:pt x="749" y="7545"/>
                      </a:lnTo>
                      <a:cubicBezTo>
                        <a:pt x="1002" y="7355"/>
                        <a:pt x="1318" y="7260"/>
                        <a:pt x="1676" y="7303"/>
                      </a:cubicBezTo>
                      <a:cubicBezTo>
                        <a:pt x="2941" y="7440"/>
                        <a:pt x="3067" y="8367"/>
                        <a:pt x="3383" y="8778"/>
                      </a:cubicBezTo>
                      <a:cubicBezTo>
                        <a:pt x="3699" y="9178"/>
                        <a:pt x="4068" y="8788"/>
                        <a:pt x="5259" y="8904"/>
                      </a:cubicBezTo>
                      <a:cubicBezTo>
                        <a:pt x="6429" y="9010"/>
                        <a:pt x="6112" y="9410"/>
                        <a:pt x="7556" y="9842"/>
                      </a:cubicBezTo>
                      <a:cubicBezTo>
                        <a:pt x="8525" y="10127"/>
                        <a:pt x="9052" y="11107"/>
                        <a:pt x="9052" y="11107"/>
                      </a:cubicBezTo>
                      <a:cubicBezTo>
                        <a:pt x="9548" y="10738"/>
                        <a:pt x="9990" y="8546"/>
                        <a:pt x="10917" y="7545"/>
                      </a:cubicBezTo>
                      <a:cubicBezTo>
                        <a:pt x="12182" y="6207"/>
                        <a:pt x="13341" y="6007"/>
                        <a:pt x="15090" y="4531"/>
                      </a:cubicBezTo>
                      <a:cubicBezTo>
                        <a:pt x="16650" y="3225"/>
                        <a:pt x="16608" y="2687"/>
                        <a:pt x="17377" y="1423"/>
                      </a:cubicBezTo>
                      <a:cubicBezTo>
                        <a:pt x="18230" y="0"/>
                        <a:pt x="19137" y="148"/>
                        <a:pt x="18704" y="264"/>
                      </a:cubicBezTo>
                      <a:close/>
                    </a:path>
                  </a:pathLst>
                </a:custGeom>
                <a:gradFill>
                  <a:gsLst>
                    <a:gs pos="0">
                      <a:schemeClr val="lt2"/>
                    </a:gs>
                    <a:gs pos="80000">
                      <a:schemeClr val="lt2"/>
                    </a:gs>
                    <a:gs pos="100000">
                      <a:schemeClr val="accent1"/>
                    </a:gs>
                  </a:gsLst>
                  <a:lin ang="5400012" scaled="0"/>
                </a:gradFill>
                <a:ln>
                  <a:noFill/>
                </a:ln>
              </p:spPr>
              <p:txBody>
                <a:bodyPr spcFirstLastPara="1" wrap="square" lIns="91425" tIns="91425" rIns="91425" bIns="91425" anchor="ctr" anchorCtr="0">
                  <a:noAutofit/>
                </a:bodyPr>
                <a:lstStyle/>
                <a:p>
                  <a:endParaRPr/>
                </a:p>
              </p:txBody>
            </p:sp>
            <p:sp>
              <p:nvSpPr>
                <p:cNvPr id="1897" name="Google Shape;1897;p37"/>
                <p:cNvSpPr/>
                <p:nvPr/>
              </p:nvSpPr>
              <p:spPr>
                <a:xfrm>
                  <a:off x="939100" y="3650800"/>
                  <a:ext cx="241850" cy="172050"/>
                </a:xfrm>
                <a:custGeom>
                  <a:avLst/>
                  <a:gdLst/>
                  <a:ahLst/>
                  <a:cxnLst/>
                  <a:rect l="l" t="t" r="r" b="b"/>
                  <a:pathLst>
                    <a:path w="9674" h="6882" extrusionOk="0">
                      <a:moveTo>
                        <a:pt x="9674" y="6808"/>
                      </a:moveTo>
                      <a:lnTo>
                        <a:pt x="9537" y="6839"/>
                      </a:lnTo>
                      <a:lnTo>
                        <a:pt x="9379" y="6881"/>
                      </a:lnTo>
                      <a:cubicBezTo>
                        <a:pt x="9379" y="6881"/>
                        <a:pt x="8884" y="4784"/>
                        <a:pt x="8568" y="4068"/>
                      </a:cubicBezTo>
                      <a:cubicBezTo>
                        <a:pt x="8251" y="3341"/>
                        <a:pt x="7577" y="3014"/>
                        <a:pt x="6745" y="2993"/>
                      </a:cubicBezTo>
                      <a:cubicBezTo>
                        <a:pt x="5933" y="2983"/>
                        <a:pt x="5828" y="3130"/>
                        <a:pt x="4953" y="3446"/>
                      </a:cubicBezTo>
                      <a:cubicBezTo>
                        <a:pt x="4100" y="3762"/>
                        <a:pt x="2867" y="4131"/>
                        <a:pt x="1139" y="2677"/>
                      </a:cubicBezTo>
                      <a:cubicBezTo>
                        <a:pt x="138" y="1834"/>
                        <a:pt x="1" y="938"/>
                        <a:pt x="338" y="359"/>
                      </a:cubicBezTo>
                      <a:cubicBezTo>
                        <a:pt x="412" y="232"/>
                        <a:pt x="517" y="95"/>
                        <a:pt x="633" y="0"/>
                      </a:cubicBezTo>
                      <a:cubicBezTo>
                        <a:pt x="612" y="53"/>
                        <a:pt x="475" y="1054"/>
                        <a:pt x="1950" y="2055"/>
                      </a:cubicBezTo>
                      <a:cubicBezTo>
                        <a:pt x="2835" y="2656"/>
                        <a:pt x="3573" y="2814"/>
                        <a:pt x="4469" y="2614"/>
                      </a:cubicBezTo>
                      <a:cubicBezTo>
                        <a:pt x="5375" y="2414"/>
                        <a:pt x="5975" y="2182"/>
                        <a:pt x="7219" y="2666"/>
                      </a:cubicBezTo>
                      <a:cubicBezTo>
                        <a:pt x="8473" y="3151"/>
                        <a:pt x="8536" y="3425"/>
                        <a:pt x="8905" y="4184"/>
                      </a:cubicBezTo>
                      <a:cubicBezTo>
                        <a:pt x="9274" y="4932"/>
                        <a:pt x="9632" y="6576"/>
                        <a:pt x="9632" y="6576"/>
                      </a:cubicBezTo>
                      <a:close/>
                    </a:path>
                  </a:pathLst>
                </a:custGeom>
                <a:solidFill>
                  <a:srgbClr val="5A1517">
                    <a:alpha val="4520"/>
                  </a:srgbClr>
                </a:solidFill>
                <a:ln>
                  <a:noFill/>
                </a:ln>
              </p:spPr>
              <p:txBody>
                <a:bodyPr spcFirstLastPara="1" wrap="square" lIns="91425" tIns="91425" rIns="91425" bIns="91425" anchor="ctr" anchorCtr="0">
                  <a:noAutofit/>
                </a:bodyPr>
                <a:lstStyle/>
                <a:p>
                  <a:endParaRPr/>
                </a:p>
              </p:txBody>
            </p:sp>
            <p:sp>
              <p:nvSpPr>
                <p:cNvPr id="1898" name="Google Shape;1898;p37"/>
                <p:cNvSpPr/>
                <p:nvPr/>
              </p:nvSpPr>
              <p:spPr>
                <a:xfrm>
                  <a:off x="938850" y="3659750"/>
                  <a:ext cx="238425" cy="163100"/>
                </a:xfrm>
                <a:custGeom>
                  <a:avLst/>
                  <a:gdLst/>
                  <a:ahLst/>
                  <a:cxnLst/>
                  <a:rect l="l" t="t" r="r" b="b"/>
                  <a:pathLst>
                    <a:path w="9537" h="6524" extrusionOk="0">
                      <a:moveTo>
                        <a:pt x="9536" y="6481"/>
                      </a:moveTo>
                      <a:lnTo>
                        <a:pt x="9378" y="6523"/>
                      </a:lnTo>
                      <a:cubicBezTo>
                        <a:pt x="9378" y="6523"/>
                        <a:pt x="8883" y="4426"/>
                        <a:pt x="8567" y="3710"/>
                      </a:cubicBezTo>
                      <a:cubicBezTo>
                        <a:pt x="8251" y="2983"/>
                        <a:pt x="7576" y="2656"/>
                        <a:pt x="6744" y="2635"/>
                      </a:cubicBezTo>
                      <a:cubicBezTo>
                        <a:pt x="5933" y="2625"/>
                        <a:pt x="5827" y="2772"/>
                        <a:pt x="4953" y="3088"/>
                      </a:cubicBezTo>
                      <a:cubicBezTo>
                        <a:pt x="4099" y="3404"/>
                        <a:pt x="2856" y="3773"/>
                        <a:pt x="1138" y="2319"/>
                      </a:cubicBezTo>
                      <a:cubicBezTo>
                        <a:pt x="137" y="1476"/>
                        <a:pt x="0" y="580"/>
                        <a:pt x="327" y="1"/>
                      </a:cubicBezTo>
                      <a:lnTo>
                        <a:pt x="327" y="1"/>
                      </a:lnTo>
                      <a:cubicBezTo>
                        <a:pt x="327" y="1"/>
                        <a:pt x="169" y="1213"/>
                        <a:pt x="1676" y="2161"/>
                      </a:cubicBezTo>
                      <a:cubicBezTo>
                        <a:pt x="3172" y="3109"/>
                        <a:pt x="4089" y="2951"/>
                        <a:pt x="4457" y="2846"/>
                      </a:cubicBezTo>
                      <a:cubicBezTo>
                        <a:pt x="4826" y="2740"/>
                        <a:pt x="5912" y="2319"/>
                        <a:pt x="6828" y="2424"/>
                      </a:cubicBezTo>
                      <a:cubicBezTo>
                        <a:pt x="7735" y="2530"/>
                        <a:pt x="8314" y="3014"/>
                        <a:pt x="8546" y="3468"/>
                      </a:cubicBezTo>
                      <a:cubicBezTo>
                        <a:pt x="8799" y="3910"/>
                        <a:pt x="9231" y="5122"/>
                        <a:pt x="9515" y="6471"/>
                      </a:cubicBezTo>
                      <a:cubicBezTo>
                        <a:pt x="9536" y="6460"/>
                        <a:pt x="9536" y="6471"/>
                        <a:pt x="9536" y="6481"/>
                      </a:cubicBezTo>
                      <a:close/>
                    </a:path>
                  </a:pathLst>
                </a:custGeom>
                <a:solidFill>
                  <a:srgbClr val="5A1517">
                    <a:alpha val="4520"/>
                  </a:srgbClr>
                </a:solidFill>
                <a:ln>
                  <a:noFill/>
                </a:ln>
              </p:spPr>
              <p:txBody>
                <a:bodyPr spcFirstLastPara="1" wrap="square" lIns="91425" tIns="91425" rIns="91425" bIns="91425" anchor="ctr" anchorCtr="0">
                  <a:noAutofit/>
                </a:bodyPr>
                <a:lstStyle/>
                <a:p>
                  <a:endParaRPr/>
                </a:p>
              </p:txBody>
            </p:sp>
            <p:sp>
              <p:nvSpPr>
                <p:cNvPr id="1899" name="Google Shape;1899;p37"/>
                <p:cNvSpPr/>
                <p:nvPr/>
              </p:nvSpPr>
              <p:spPr>
                <a:xfrm>
                  <a:off x="1173300" y="3813075"/>
                  <a:ext cx="19250" cy="14775"/>
                </a:xfrm>
                <a:custGeom>
                  <a:avLst/>
                  <a:gdLst/>
                  <a:ahLst/>
                  <a:cxnLst/>
                  <a:rect l="l" t="t" r="r" b="b"/>
                  <a:pathLst>
                    <a:path w="770" h="591" extrusionOk="0">
                      <a:moveTo>
                        <a:pt x="727" y="190"/>
                      </a:moveTo>
                      <a:cubicBezTo>
                        <a:pt x="727" y="190"/>
                        <a:pt x="675" y="0"/>
                        <a:pt x="327" y="74"/>
                      </a:cubicBezTo>
                      <a:cubicBezTo>
                        <a:pt x="11" y="137"/>
                        <a:pt x="0" y="338"/>
                        <a:pt x="0" y="390"/>
                      </a:cubicBezTo>
                      <a:cubicBezTo>
                        <a:pt x="11" y="443"/>
                        <a:pt x="85" y="591"/>
                        <a:pt x="369" y="527"/>
                      </a:cubicBezTo>
                      <a:cubicBezTo>
                        <a:pt x="675" y="454"/>
                        <a:pt x="770" y="338"/>
                        <a:pt x="727" y="190"/>
                      </a:cubicBezTo>
                      <a:close/>
                    </a:path>
                  </a:pathLst>
                </a:custGeom>
                <a:solidFill>
                  <a:schemeClr val="lt2"/>
                </a:solidFill>
                <a:ln>
                  <a:noFill/>
                </a:ln>
              </p:spPr>
              <p:txBody>
                <a:bodyPr spcFirstLastPara="1" wrap="square" lIns="91425" tIns="91425" rIns="91425" bIns="91425" anchor="ctr" anchorCtr="0">
                  <a:noAutofit/>
                </a:bodyPr>
                <a:lstStyle/>
                <a:p>
                  <a:endParaRPr/>
                </a:p>
              </p:txBody>
            </p:sp>
            <p:sp>
              <p:nvSpPr>
                <p:cNvPr id="1900" name="Google Shape;1900;p37"/>
                <p:cNvSpPr/>
                <p:nvPr/>
              </p:nvSpPr>
              <p:spPr>
                <a:xfrm>
                  <a:off x="1174350" y="3813875"/>
                  <a:ext cx="16625" cy="12925"/>
                </a:xfrm>
                <a:custGeom>
                  <a:avLst/>
                  <a:gdLst/>
                  <a:ahLst/>
                  <a:cxnLst/>
                  <a:rect l="l" t="t" r="r" b="b"/>
                  <a:pathLst>
                    <a:path w="665" h="517" extrusionOk="0">
                      <a:moveTo>
                        <a:pt x="633" y="179"/>
                      </a:moveTo>
                      <a:cubicBezTo>
                        <a:pt x="633" y="179"/>
                        <a:pt x="591" y="0"/>
                        <a:pt x="285" y="74"/>
                      </a:cubicBezTo>
                      <a:cubicBezTo>
                        <a:pt x="22" y="126"/>
                        <a:pt x="1" y="306"/>
                        <a:pt x="11" y="348"/>
                      </a:cubicBezTo>
                      <a:cubicBezTo>
                        <a:pt x="22" y="400"/>
                        <a:pt x="74" y="516"/>
                        <a:pt x="327" y="453"/>
                      </a:cubicBezTo>
                      <a:cubicBezTo>
                        <a:pt x="591" y="400"/>
                        <a:pt x="664" y="295"/>
                        <a:pt x="633" y="179"/>
                      </a:cubicBezTo>
                      <a:close/>
                    </a:path>
                  </a:pathLst>
                </a:custGeom>
                <a:solidFill>
                  <a:srgbClr val="5A1517">
                    <a:alpha val="4520"/>
                  </a:srgbClr>
                </a:solidFill>
                <a:ln>
                  <a:noFill/>
                </a:ln>
              </p:spPr>
              <p:txBody>
                <a:bodyPr spcFirstLastPara="1" wrap="square" lIns="91425" tIns="91425" rIns="91425" bIns="91425" anchor="ctr" anchorCtr="0">
                  <a:noAutofit/>
                </a:bodyPr>
                <a:lstStyle/>
                <a:p>
                  <a:endParaRPr/>
                </a:p>
              </p:txBody>
            </p:sp>
            <p:sp>
              <p:nvSpPr>
                <p:cNvPr id="1901" name="Google Shape;1901;p37"/>
                <p:cNvSpPr/>
                <p:nvPr/>
              </p:nvSpPr>
              <p:spPr>
                <a:xfrm>
                  <a:off x="962025" y="3645275"/>
                  <a:ext cx="125425" cy="69575"/>
                </a:xfrm>
                <a:custGeom>
                  <a:avLst/>
                  <a:gdLst/>
                  <a:ahLst/>
                  <a:cxnLst/>
                  <a:rect l="l" t="t" r="r" b="b"/>
                  <a:pathLst>
                    <a:path w="5017" h="2783" extrusionOk="0">
                      <a:moveTo>
                        <a:pt x="527" y="84"/>
                      </a:moveTo>
                      <a:cubicBezTo>
                        <a:pt x="369" y="95"/>
                        <a:pt x="0" y="285"/>
                        <a:pt x="74" y="759"/>
                      </a:cubicBezTo>
                      <a:cubicBezTo>
                        <a:pt x="137" y="1180"/>
                        <a:pt x="295" y="1454"/>
                        <a:pt x="1023" y="2044"/>
                      </a:cubicBezTo>
                      <a:cubicBezTo>
                        <a:pt x="1750" y="2656"/>
                        <a:pt x="2772" y="2782"/>
                        <a:pt x="3288" y="2666"/>
                      </a:cubicBezTo>
                      <a:cubicBezTo>
                        <a:pt x="3962" y="2508"/>
                        <a:pt x="4911" y="2498"/>
                        <a:pt x="4964" y="2160"/>
                      </a:cubicBezTo>
                      <a:cubicBezTo>
                        <a:pt x="5016" y="1844"/>
                        <a:pt x="4510" y="1623"/>
                        <a:pt x="3425" y="1739"/>
                      </a:cubicBezTo>
                      <a:cubicBezTo>
                        <a:pt x="2814" y="1813"/>
                        <a:pt x="2593" y="1876"/>
                        <a:pt x="2350" y="1792"/>
                      </a:cubicBezTo>
                      <a:cubicBezTo>
                        <a:pt x="2192" y="1739"/>
                        <a:pt x="2024" y="1560"/>
                        <a:pt x="1908" y="1360"/>
                      </a:cubicBezTo>
                      <a:cubicBezTo>
                        <a:pt x="1592" y="843"/>
                        <a:pt x="1339" y="0"/>
                        <a:pt x="527" y="84"/>
                      </a:cubicBezTo>
                      <a:close/>
                    </a:path>
                  </a:pathLst>
                </a:custGeom>
                <a:solidFill>
                  <a:srgbClr val="FFFFFF">
                    <a:alpha val="6790"/>
                  </a:srgbClr>
                </a:solidFill>
                <a:ln>
                  <a:noFill/>
                </a:ln>
              </p:spPr>
              <p:txBody>
                <a:bodyPr spcFirstLastPara="1" wrap="square" lIns="91425" tIns="91425" rIns="91425" bIns="91425" anchor="ctr" anchorCtr="0">
                  <a:noAutofit/>
                </a:bodyPr>
                <a:lstStyle/>
                <a:p>
                  <a:endParaRPr/>
                </a:p>
              </p:txBody>
            </p:sp>
            <p:sp>
              <p:nvSpPr>
                <p:cNvPr id="1902" name="Google Shape;1902;p37"/>
                <p:cNvSpPr/>
                <p:nvPr/>
              </p:nvSpPr>
              <p:spPr>
                <a:xfrm>
                  <a:off x="966775" y="3651850"/>
                  <a:ext cx="50600" cy="42700"/>
                </a:xfrm>
                <a:custGeom>
                  <a:avLst/>
                  <a:gdLst/>
                  <a:ahLst/>
                  <a:cxnLst/>
                  <a:rect l="l" t="t" r="r" b="b"/>
                  <a:pathLst>
                    <a:path w="2024" h="1708" extrusionOk="0">
                      <a:moveTo>
                        <a:pt x="548" y="1"/>
                      </a:moveTo>
                      <a:cubicBezTo>
                        <a:pt x="548" y="1"/>
                        <a:pt x="0" y="22"/>
                        <a:pt x="369" y="601"/>
                      </a:cubicBezTo>
                      <a:cubicBezTo>
                        <a:pt x="738" y="1181"/>
                        <a:pt x="1349" y="1708"/>
                        <a:pt x="1665" y="1623"/>
                      </a:cubicBezTo>
                      <a:cubicBezTo>
                        <a:pt x="2023" y="1529"/>
                        <a:pt x="1465" y="1202"/>
                        <a:pt x="1296" y="865"/>
                      </a:cubicBezTo>
                      <a:cubicBezTo>
                        <a:pt x="1128" y="549"/>
                        <a:pt x="980" y="53"/>
                        <a:pt x="548" y="1"/>
                      </a:cubicBezTo>
                      <a:close/>
                    </a:path>
                  </a:pathLst>
                </a:custGeom>
                <a:solidFill>
                  <a:srgbClr val="FFFFFF">
                    <a:alpha val="6790"/>
                  </a:srgbClr>
                </a:solidFill>
                <a:ln>
                  <a:noFill/>
                </a:ln>
              </p:spPr>
              <p:txBody>
                <a:bodyPr spcFirstLastPara="1" wrap="square" lIns="91425" tIns="91425" rIns="91425" bIns="91425" anchor="ctr" anchorCtr="0">
                  <a:noAutofit/>
                </a:bodyPr>
                <a:lstStyle/>
                <a:p>
                  <a:endParaRPr/>
                </a:p>
              </p:txBody>
            </p:sp>
            <p:sp>
              <p:nvSpPr>
                <p:cNvPr id="1903" name="Google Shape;1903;p37"/>
                <p:cNvSpPr/>
                <p:nvPr/>
              </p:nvSpPr>
              <p:spPr>
                <a:xfrm>
                  <a:off x="1030525" y="3688475"/>
                  <a:ext cx="46650" cy="16625"/>
                </a:xfrm>
                <a:custGeom>
                  <a:avLst/>
                  <a:gdLst/>
                  <a:ahLst/>
                  <a:cxnLst/>
                  <a:rect l="l" t="t" r="r" b="b"/>
                  <a:pathLst>
                    <a:path w="1866" h="665" extrusionOk="0">
                      <a:moveTo>
                        <a:pt x="548" y="148"/>
                      </a:moveTo>
                      <a:cubicBezTo>
                        <a:pt x="548" y="148"/>
                        <a:pt x="0" y="211"/>
                        <a:pt x="63" y="432"/>
                      </a:cubicBezTo>
                      <a:cubicBezTo>
                        <a:pt x="127" y="664"/>
                        <a:pt x="769" y="622"/>
                        <a:pt x="1222" y="590"/>
                      </a:cubicBezTo>
                      <a:cubicBezTo>
                        <a:pt x="1686" y="569"/>
                        <a:pt x="1865" y="422"/>
                        <a:pt x="1749" y="222"/>
                      </a:cubicBezTo>
                      <a:cubicBezTo>
                        <a:pt x="1612" y="0"/>
                        <a:pt x="548" y="148"/>
                        <a:pt x="548" y="148"/>
                      </a:cubicBezTo>
                      <a:close/>
                    </a:path>
                  </a:pathLst>
                </a:custGeom>
                <a:solidFill>
                  <a:srgbClr val="FFFFFF">
                    <a:alpha val="6790"/>
                  </a:srgbClr>
                </a:solidFill>
                <a:ln>
                  <a:noFill/>
                </a:ln>
              </p:spPr>
              <p:txBody>
                <a:bodyPr spcFirstLastPara="1" wrap="square" lIns="91425" tIns="91425" rIns="91425" bIns="91425" anchor="ctr" anchorCtr="0">
                  <a:noAutofit/>
                </a:bodyPr>
                <a:lstStyle/>
                <a:p>
                  <a:endParaRPr/>
                </a:p>
              </p:txBody>
            </p:sp>
            <p:sp>
              <p:nvSpPr>
                <p:cNvPr id="1904" name="Google Shape;1904;p37"/>
                <p:cNvSpPr/>
                <p:nvPr/>
              </p:nvSpPr>
              <p:spPr>
                <a:xfrm>
                  <a:off x="1344525" y="3504075"/>
                  <a:ext cx="42175" cy="44550"/>
                </a:xfrm>
                <a:custGeom>
                  <a:avLst/>
                  <a:gdLst/>
                  <a:ahLst/>
                  <a:cxnLst/>
                  <a:rect l="l" t="t" r="r" b="b"/>
                  <a:pathLst>
                    <a:path w="1687" h="1782" extrusionOk="0">
                      <a:moveTo>
                        <a:pt x="327" y="1465"/>
                      </a:moveTo>
                      <a:cubicBezTo>
                        <a:pt x="327" y="1465"/>
                        <a:pt x="833" y="1254"/>
                        <a:pt x="1086" y="885"/>
                      </a:cubicBezTo>
                      <a:cubicBezTo>
                        <a:pt x="1518" y="243"/>
                        <a:pt x="1528" y="32"/>
                        <a:pt x="1613" y="11"/>
                      </a:cubicBezTo>
                      <a:cubicBezTo>
                        <a:pt x="1687" y="0"/>
                        <a:pt x="1297" y="769"/>
                        <a:pt x="1149" y="959"/>
                      </a:cubicBezTo>
                      <a:cubicBezTo>
                        <a:pt x="1012" y="1159"/>
                        <a:pt x="591" y="1612"/>
                        <a:pt x="159" y="1739"/>
                      </a:cubicBezTo>
                      <a:cubicBezTo>
                        <a:pt x="1" y="1781"/>
                        <a:pt x="169" y="1486"/>
                        <a:pt x="327" y="1465"/>
                      </a:cubicBezTo>
                      <a:close/>
                    </a:path>
                  </a:pathLst>
                </a:custGeom>
                <a:solidFill>
                  <a:schemeClr val="lt2"/>
                </a:solidFill>
                <a:ln>
                  <a:noFill/>
                </a:ln>
              </p:spPr>
              <p:txBody>
                <a:bodyPr spcFirstLastPara="1" wrap="square" lIns="91425" tIns="91425" rIns="91425" bIns="91425" anchor="ctr" anchorCtr="0">
                  <a:noAutofit/>
                </a:bodyPr>
                <a:lstStyle/>
                <a:p>
                  <a:endParaRPr/>
                </a:p>
              </p:txBody>
            </p:sp>
            <p:sp>
              <p:nvSpPr>
                <p:cNvPr id="1905" name="Google Shape;1905;p37"/>
                <p:cNvSpPr/>
                <p:nvPr/>
              </p:nvSpPr>
              <p:spPr>
                <a:xfrm>
                  <a:off x="1315825" y="3569925"/>
                  <a:ext cx="39275" cy="15300"/>
                </a:xfrm>
                <a:custGeom>
                  <a:avLst/>
                  <a:gdLst/>
                  <a:ahLst/>
                  <a:cxnLst/>
                  <a:rect l="l" t="t" r="r" b="b"/>
                  <a:pathLst>
                    <a:path w="1571" h="612" extrusionOk="0">
                      <a:moveTo>
                        <a:pt x="32" y="527"/>
                      </a:moveTo>
                      <a:cubicBezTo>
                        <a:pt x="32" y="527"/>
                        <a:pt x="0" y="411"/>
                        <a:pt x="95" y="348"/>
                      </a:cubicBezTo>
                      <a:cubicBezTo>
                        <a:pt x="137" y="317"/>
                        <a:pt x="200" y="275"/>
                        <a:pt x="295" y="296"/>
                      </a:cubicBezTo>
                      <a:cubicBezTo>
                        <a:pt x="727" y="348"/>
                        <a:pt x="896" y="327"/>
                        <a:pt x="1106" y="264"/>
                      </a:cubicBezTo>
                      <a:cubicBezTo>
                        <a:pt x="1349" y="190"/>
                        <a:pt x="1444" y="1"/>
                        <a:pt x="1507" y="32"/>
                      </a:cubicBezTo>
                      <a:cubicBezTo>
                        <a:pt x="1570" y="53"/>
                        <a:pt x="1159" y="475"/>
                        <a:pt x="727" y="538"/>
                      </a:cubicBezTo>
                      <a:cubicBezTo>
                        <a:pt x="232" y="612"/>
                        <a:pt x="32" y="527"/>
                        <a:pt x="32" y="527"/>
                      </a:cubicBezTo>
                      <a:close/>
                    </a:path>
                  </a:pathLst>
                </a:custGeom>
                <a:solidFill>
                  <a:schemeClr val="lt2"/>
                </a:solidFill>
                <a:ln>
                  <a:noFill/>
                </a:ln>
              </p:spPr>
              <p:txBody>
                <a:bodyPr spcFirstLastPara="1" wrap="square" lIns="91425" tIns="91425" rIns="91425" bIns="91425" anchor="ctr" anchorCtr="0">
                  <a:noAutofit/>
                </a:bodyPr>
                <a:lstStyle/>
                <a:p>
                  <a:endParaRPr/>
                </a:p>
              </p:txBody>
            </p:sp>
          </p:grpSp>
          <p:grpSp>
            <p:nvGrpSpPr>
              <p:cNvPr id="1906" name="Google Shape;1906;p37"/>
              <p:cNvGrpSpPr/>
              <p:nvPr/>
            </p:nvGrpSpPr>
            <p:grpSpPr>
              <a:xfrm>
                <a:off x="3300138" y="2081756"/>
                <a:ext cx="581425" cy="501600"/>
                <a:chOff x="1384775" y="2638550"/>
                <a:chExt cx="581425" cy="501600"/>
              </a:xfrm>
            </p:grpSpPr>
            <p:sp>
              <p:nvSpPr>
                <p:cNvPr id="1907" name="Google Shape;1907;p37"/>
                <p:cNvSpPr/>
                <p:nvPr/>
              </p:nvSpPr>
              <p:spPr>
                <a:xfrm>
                  <a:off x="1421125" y="2998925"/>
                  <a:ext cx="12150" cy="13200"/>
                </a:xfrm>
                <a:custGeom>
                  <a:avLst/>
                  <a:gdLst/>
                  <a:ahLst/>
                  <a:cxnLst/>
                  <a:rect l="l" t="t" r="r" b="b"/>
                  <a:pathLst>
                    <a:path w="486" h="528" extrusionOk="0">
                      <a:moveTo>
                        <a:pt x="201" y="21"/>
                      </a:moveTo>
                      <a:cubicBezTo>
                        <a:pt x="127" y="42"/>
                        <a:pt x="1" y="116"/>
                        <a:pt x="32" y="306"/>
                      </a:cubicBezTo>
                      <a:cubicBezTo>
                        <a:pt x="54" y="495"/>
                        <a:pt x="412" y="527"/>
                        <a:pt x="465" y="306"/>
                      </a:cubicBezTo>
                      <a:cubicBezTo>
                        <a:pt x="486" y="116"/>
                        <a:pt x="359" y="0"/>
                        <a:pt x="201" y="21"/>
                      </a:cubicBezTo>
                      <a:close/>
                    </a:path>
                  </a:pathLst>
                </a:custGeom>
                <a:gradFill>
                  <a:gsLst>
                    <a:gs pos="0">
                      <a:schemeClr val="lt2"/>
                    </a:gs>
                    <a:gs pos="100000">
                      <a:schemeClr val="accent1"/>
                    </a:gs>
                  </a:gsLst>
                  <a:lin ang="5400012" scaled="0"/>
                </a:gradFill>
                <a:ln>
                  <a:noFill/>
                </a:ln>
              </p:spPr>
              <p:txBody>
                <a:bodyPr spcFirstLastPara="1" wrap="square" lIns="91425" tIns="91425" rIns="91425" bIns="91425" anchor="ctr" anchorCtr="0">
                  <a:noAutofit/>
                </a:bodyPr>
                <a:lstStyle/>
                <a:p>
                  <a:endParaRPr/>
                </a:p>
              </p:txBody>
            </p:sp>
            <p:sp>
              <p:nvSpPr>
                <p:cNvPr id="1908" name="Google Shape;1908;p37"/>
                <p:cNvSpPr/>
                <p:nvPr/>
              </p:nvSpPr>
              <p:spPr>
                <a:xfrm>
                  <a:off x="1419550" y="3054500"/>
                  <a:ext cx="17950" cy="19525"/>
                </a:xfrm>
                <a:custGeom>
                  <a:avLst/>
                  <a:gdLst/>
                  <a:ahLst/>
                  <a:cxnLst/>
                  <a:rect l="l" t="t" r="r" b="b"/>
                  <a:pathLst>
                    <a:path w="718" h="781" extrusionOk="0">
                      <a:moveTo>
                        <a:pt x="285" y="43"/>
                      </a:moveTo>
                      <a:cubicBezTo>
                        <a:pt x="169" y="64"/>
                        <a:pt x="1" y="169"/>
                        <a:pt x="22" y="454"/>
                      </a:cubicBezTo>
                      <a:cubicBezTo>
                        <a:pt x="64" y="738"/>
                        <a:pt x="580" y="780"/>
                        <a:pt x="654" y="454"/>
                      </a:cubicBezTo>
                      <a:cubicBezTo>
                        <a:pt x="717" y="159"/>
                        <a:pt x="506" y="1"/>
                        <a:pt x="285" y="43"/>
                      </a:cubicBezTo>
                      <a:close/>
                    </a:path>
                  </a:pathLst>
                </a:custGeom>
                <a:gradFill>
                  <a:gsLst>
                    <a:gs pos="0">
                      <a:schemeClr val="lt2"/>
                    </a:gs>
                    <a:gs pos="100000">
                      <a:schemeClr val="accent1"/>
                    </a:gs>
                  </a:gsLst>
                  <a:lin ang="5400012" scaled="0"/>
                </a:gradFill>
                <a:ln>
                  <a:noFill/>
                </a:ln>
              </p:spPr>
              <p:txBody>
                <a:bodyPr spcFirstLastPara="1" wrap="square" lIns="91425" tIns="91425" rIns="91425" bIns="91425" anchor="ctr" anchorCtr="0">
                  <a:noAutofit/>
                </a:bodyPr>
                <a:lstStyle/>
                <a:p>
                  <a:endParaRPr/>
                </a:p>
              </p:txBody>
            </p:sp>
            <p:sp>
              <p:nvSpPr>
                <p:cNvPr id="1909" name="Google Shape;1909;p37"/>
                <p:cNvSpPr/>
                <p:nvPr/>
              </p:nvSpPr>
              <p:spPr>
                <a:xfrm>
                  <a:off x="1399275" y="3113775"/>
                  <a:ext cx="13200" cy="26375"/>
                </a:xfrm>
                <a:custGeom>
                  <a:avLst/>
                  <a:gdLst/>
                  <a:ahLst/>
                  <a:cxnLst/>
                  <a:rect l="l" t="t" r="r" b="b"/>
                  <a:pathLst>
                    <a:path w="528" h="1055" extrusionOk="0">
                      <a:moveTo>
                        <a:pt x="190" y="64"/>
                      </a:moveTo>
                      <a:cubicBezTo>
                        <a:pt x="116" y="106"/>
                        <a:pt x="0" y="274"/>
                        <a:pt x="64" y="643"/>
                      </a:cubicBezTo>
                      <a:cubicBezTo>
                        <a:pt x="127" y="1044"/>
                        <a:pt x="527" y="1054"/>
                        <a:pt x="527" y="612"/>
                      </a:cubicBezTo>
                      <a:cubicBezTo>
                        <a:pt x="527" y="201"/>
                        <a:pt x="348" y="0"/>
                        <a:pt x="190" y="64"/>
                      </a:cubicBezTo>
                      <a:close/>
                    </a:path>
                  </a:pathLst>
                </a:custGeom>
                <a:gradFill>
                  <a:gsLst>
                    <a:gs pos="0">
                      <a:schemeClr val="lt2"/>
                    </a:gs>
                    <a:gs pos="100000">
                      <a:schemeClr val="accent1"/>
                    </a:gs>
                  </a:gsLst>
                  <a:lin ang="5400012" scaled="0"/>
                </a:gradFill>
                <a:ln>
                  <a:noFill/>
                </a:ln>
              </p:spPr>
              <p:txBody>
                <a:bodyPr spcFirstLastPara="1" wrap="square" lIns="91425" tIns="91425" rIns="91425" bIns="91425" anchor="ctr" anchorCtr="0">
                  <a:noAutofit/>
                </a:bodyPr>
                <a:lstStyle/>
                <a:p>
                  <a:endParaRPr/>
                </a:p>
              </p:txBody>
            </p:sp>
            <p:sp>
              <p:nvSpPr>
                <p:cNvPr id="1910" name="Google Shape;1910;p37"/>
                <p:cNvSpPr/>
                <p:nvPr/>
              </p:nvSpPr>
              <p:spPr>
                <a:xfrm>
                  <a:off x="1906375" y="2739700"/>
                  <a:ext cx="12150" cy="13200"/>
                </a:xfrm>
                <a:custGeom>
                  <a:avLst/>
                  <a:gdLst/>
                  <a:ahLst/>
                  <a:cxnLst/>
                  <a:rect l="l" t="t" r="r" b="b"/>
                  <a:pathLst>
                    <a:path w="486" h="528" extrusionOk="0">
                      <a:moveTo>
                        <a:pt x="190" y="32"/>
                      </a:moveTo>
                      <a:cubicBezTo>
                        <a:pt x="116" y="43"/>
                        <a:pt x="1" y="116"/>
                        <a:pt x="22" y="306"/>
                      </a:cubicBezTo>
                      <a:cubicBezTo>
                        <a:pt x="53" y="506"/>
                        <a:pt x="401" y="527"/>
                        <a:pt x="454" y="306"/>
                      </a:cubicBezTo>
                      <a:cubicBezTo>
                        <a:pt x="485" y="106"/>
                        <a:pt x="338" y="1"/>
                        <a:pt x="190" y="32"/>
                      </a:cubicBezTo>
                      <a:close/>
                    </a:path>
                  </a:pathLst>
                </a:custGeom>
                <a:gradFill>
                  <a:gsLst>
                    <a:gs pos="0">
                      <a:schemeClr val="lt2"/>
                    </a:gs>
                    <a:gs pos="100000">
                      <a:schemeClr val="accent1"/>
                    </a:gs>
                  </a:gsLst>
                  <a:lin ang="5400012" scaled="0"/>
                </a:gradFill>
                <a:ln>
                  <a:noFill/>
                </a:ln>
              </p:spPr>
              <p:txBody>
                <a:bodyPr spcFirstLastPara="1" wrap="square" lIns="91425" tIns="91425" rIns="91425" bIns="91425" anchor="ctr" anchorCtr="0">
                  <a:noAutofit/>
                </a:bodyPr>
                <a:lstStyle/>
                <a:p>
                  <a:endParaRPr/>
                </a:p>
              </p:txBody>
            </p:sp>
            <p:sp>
              <p:nvSpPr>
                <p:cNvPr id="1911" name="Google Shape;1911;p37"/>
                <p:cNvSpPr/>
                <p:nvPr/>
              </p:nvSpPr>
              <p:spPr>
                <a:xfrm>
                  <a:off x="1954050" y="2820850"/>
                  <a:ext cx="12150" cy="13175"/>
                </a:xfrm>
                <a:custGeom>
                  <a:avLst/>
                  <a:gdLst/>
                  <a:ahLst/>
                  <a:cxnLst/>
                  <a:rect l="l" t="t" r="r" b="b"/>
                  <a:pathLst>
                    <a:path w="486" h="527" extrusionOk="0">
                      <a:moveTo>
                        <a:pt x="201" y="21"/>
                      </a:moveTo>
                      <a:cubicBezTo>
                        <a:pt x="117" y="32"/>
                        <a:pt x="1" y="116"/>
                        <a:pt x="22" y="295"/>
                      </a:cubicBezTo>
                      <a:cubicBezTo>
                        <a:pt x="53" y="495"/>
                        <a:pt x="412" y="527"/>
                        <a:pt x="464" y="295"/>
                      </a:cubicBezTo>
                      <a:cubicBezTo>
                        <a:pt x="486" y="105"/>
                        <a:pt x="338" y="0"/>
                        <a:pt x="201" y="21"/>
                      </a:cubicBezTo>
                      <a:close/>
                    </a:path>
                  </a:pathLst>
                </a:custGeom>
                <a:gradFill>
                  <a:gsLst>
                    <a:gs pos="0">
                      <a:schemeClr val="lt2"/>
                    </a:gs>
                    <a:gs pos="100000">
                      <a:schemeClr val="accent1"/>
                    </a:gs>
                  </a:gsLst>
                  <a:lin ang="5400012" scaled="0"/>
                </a:gradFill>
                <a:ln>
                  <a:noFill/>
                </a:ln>
              </p:spPr>
              <p:txBody>
                <a:bodyPr spcFirstLastPara="1" wrap="square" lIns="91425" tIns="91425" rIns="91425" bIns="91425" anchor="ctr" anchorCtr="0">
                  <a:noAutofit/>
                </a:bodyPr>
                <a:lstStyle/>
                <a:p>
                  <a:endParaRPr/>
                </a:p>
              </p:txBody>
            </p:sp>
            <p:sp>
              <p:nvSpPr>
                <p:cNvPr id="1912" name="Google Shape;1912;p37"/>
                <p:cNvSpPr/>
                <p:nvPr/>
              </p:nvSpPr>
              <p:spPr>
                <a:xfrm>
                  <a:off x="1384775" y="3003125"/>
                  <a:ext cx="17425" cy="44550"/>
                </a:xfrm>
                <a:custGeom>
                  <a:avLst/>
                  <a:gdLst/>
                  <a:ahLst/>
                  <a:cxnLst/>
                  <a:rect l="l" t="t" r="r" b="b"/>
                  <a:pathLst>
                    <a:path w="697" h="1782" extrusionOk="0">
                      <a:moveTo>
                        <a:pt x="327" y="85"/>
                      </a:moveTo>
                      <a:cubicBezTo>
                        <a:pt x="327" y="85"/>
                        <a:pt x="74" y="43"/>
                        <a:pt x="32" y="738"/>
                      </a:cubicBezTo>
                      <a:cubicBezTo>
                        <a:pt x="1" y="1434"/>
                        <a:pt x="264" y="1782"/>
                        <a:pt x="454" y="1666"/>
                      </a:cubicBezTo>
                      <a:cubicBezTo>
                        <a:pt x="696" y="1518"/>
                        <a:pt x="665" y="1"/>
                        <a:pt x="327" y="85"/>
                      </a:cubicBezTo>
                      <a:close/>
                    </a:path>
                  </a:pathLst>
                </a:custGeom>
                <a:gradFill>
                  <a:gsLst>
                    <a:gs pos="0">
                      <a:schemeClr val="lt2"/>
                    </a:gs>
                    <a:gs pos="100000">
                      <a:schemeClr val="accent1"/>
                    </a:gs>
                  </a:gsLst>
                  <a:lin ang="5400012" scaled="0"/>
                </a:gradFill>
                <a:ln>
                  <a:noFill/>
                </a:ln>
              </p:spPr>
              <p:txBody>
                <a:bodyPr spcFirstLastPara="1" wrap="square" lIns="91425" tIns="91425" rIns="91425" bIns="91425" anchor="ctr" anchorCtr="0">
                  <a:noAutofit/>
                </a:bodyPr>
                <a:lstStyle/>
                <a:p>
                  <a:endParaRPr/>
                </a:p>
              </p:txBody>
            </p:sp>
            <p:sp>
              <p:nvSpPr>
                <p:cNvPr id="1913" name="Google Shape;1913;p37"/>
                <p:cNvSpPr/>
                <p:nvPr/>
              </p:nvSpPr>
              <p:spPr>
                <a:xfrm>
                  <a:off x="1726725" y="2743400"/>
                  <a:ext cx="50075" cy="41375"/>
                </a:xfrm>
                <a:custGeom>
                  <a:avLst/>
                  <a:gdLst/>
                  <a:ahLst/>
                  <a:cxnLst/>
                  <a:rect l="l" t="t" r="r" b="b"/>
                  <a:pathLst>
                    <a:path w="2003" h="1655" extrusionOk="0">
                      <a:moveTo>
                        <a:pt x="811" y="200"/>
                      </a:moveTo>
                      <a:cubicBezTo>
                        <a:pt x="811" y="200"/>
                        <a:pt x="0" y="411"/>
                        <a:pt x="148" y="959"/>
                      </a:cubicBezTo>
                      <a:cubicBezTo>
                        <a:pt x="337" y="1654"/>
                        <a:pt x="1865" y="1581"/>
                        <a:pt x="1960" y="811"/>
                      </a:cubicBezTo>
                      <a:cubicBezTo>
                        <a:pt x="2002" y="411"/>
                        <a:pt x="1507" y="0"/>
                        <a:pt x="811" y="200"/>
                      </a:cubicBezTo>
                      <a:close/>
                    </a:path>
                  </a:pathLst>
                </a:custGeom>
                <a:gradFill>
                  <a:gsLst>
                    <a:gs pos="0">
                      <a:schemeClr val="lt2"/>
                    </a:gs>
                    <a:gs pos="100000">
                      <a:schemeClr val="accent1"/>
                    </a:gs>
                  </a:gsLst>
                  <a:lin ang="5400012" scaled="0"/>
                </a:gradFill>
                <a:ln>
                  <a:noFill/>
                </a:ln>
              </p:spPr>
              <p:txBody>
                <a:bodyPr spcFirstLastPara="1" wrap="square" lIns="91425" tIns="91425" rIns="91425" bIns="91425" anchor="ctr" anchorCtr="0">
                  <a:noAutofit/>
                </a:bodyPr>
                <a:lstStyle/>
                <a:p>
                  <a:endParaRPr/>
                </a:p>
              </p:txBody>
            </p:sp>
            <p:sp>
              <p:nvSpPr>
                <p:cNvPr id="1914" name="Google Shape;1914;p37"/>
                <p:cNvSpPr/>
                <p:nvPr/>
              </p:nvSpPr>
              <p:spPr>
                <a:xfrm>
                  <a:off x="1803375" y="2859825"/>
                  <a:ext cx="50350" cy="41125"/>
                </a:xfrm>
                <a:custGeom>
                  <a:avLst/>
                  <a:gdLst/>
                  <a:ahLst/>
                  <a:cxnLst/>
                  <a:rect l="l" t="t" r="r" b="b"/>
                  <a:pathLst>
                    <a:path w="2014" h="1645" extrusionOk="0">
                      <a:moveTo>
                        <a:pt x="812" y="190"/>
                      </a:moveTo>
                      <a:cubicBezTo>
                        <a:pt x="812" y="190"/>
                        <a:pt x="0" y="401"/>
                        <a:pt x="148" y="949"/>
                      </a:cubicBezTo>
                      <a:cubicBezTo>
                        <a:pt x="338" y="1644"/>
                        <a:pt x="1866" y="1571"/>
                        <a:pt x="1971" y="812"/>
                      </a:cubicBezTo>
                      <a:cubicBezTo>
                        <a:pt x="2013" y="401"/>
                        <a:pt x="1507" y="1"/>
                        <a:pt x="812" y="190"/>
                      </a:cubicBezTo>
                      <a:close/>
                    </a:path>
                  </a:pathLst>
                </a:custGeom>
                <a:gradFill>
                  <a:gsLst>
                    <a:gs pos="0">
                      <a:schemeClr val="lt2"/>
                    </a:gs>
                    <a:gs pos="100000">
                      <a:schemeClr val="accent1"/>
                    </a:gs>
                  </a:gsLst>
                  <a:lin ang="5400012" scaled="0"/>
                </a:gradFill>
                <a:ln>
                  <a:noFill/>
                </a:ln>
              </p:spPr>
              <p:txBody>
                <a:bodyPr spcFirstLastPara="1" wrap="square" lIns="91425" tIns="91425" rIns="91425" bIns="91425" anchor="ctr" anchorCtr="0">
                  <a:noAutofit/>
                </a:bodyPr>
                <a:lstStyle/>
                <a:p>
                  <a:endParaRPr/>
                </a:p>
              </p:txBody>
            </p:sp>
            <p:sp>
              <p:nvSpPr>
                <p:cNvPr id="1915" name="Google Shape;1915;p37"/>
                <p:cNvSpPr/>
                <p:nvPr/>
              </p:nvSpPr>
              <p:spPr>
                <a:xfrm>
                  <a:off x="1417175" y="2731525"/>
                  <a:ext cx="29800" cy="32175"/>
                </a:xfrm>
                <a:custGeom>
                  <a:avLst/>
                  <a:gdLst/>
                  <a:ahLst/>
                  <a:cxnLst/>
                  <a:rect l="l" t="t" r="r" b="b"/>
                  <a:pathLst>
                    <a:path w="1192" h="1287" extrusionOk="0">
                      <a:moveTo>
                        <a:pt x="844" y="11"/>
                      </a:moveTo>
                      <a:cubicBezTo>
                        <a:pt x="844" y="11"/>
                        <a:pt x="454" y="1"/>
                        <a:pt x="254" y="443"/>
                      </a:cubicBezTo>
                      <a:cubicBezTo>
                        <a:pt x="1" y="1013"/>
                        <a:pt x="612" y="1286"/>
                        <a:pt x="981" y="739"/>
                      </a:cubicBezTo>
                      <a:cubicBezTo>
                        <a:pt x="1192" y="433"/>
                        <a:pt x="1192" y="22"/>
                        <a:pt x="844" y="11"/>
                      </a:cubicBezTo>
                      <a:close/>
                    </a:path>
                  </a:pathLst>
                </a:custGeom>
                <a:gradFill>
                  <a:gsLst>
                    <a:gs pos="0">
                      <a:schemeClr val="lt2"/>
                    </a:gs>
                    <a:gs pos="100000">
                      <a:schemeClr val="accent1"/>
                    </a:gs>
                  </a:gsLst>
                  <a:lin ang="5400012" scaled="0"/>
                </a:gradFill>
                <a:ln>
                  <a:noFill/>
                </a:ln>
              </p:spPr>
              <p:txBody>
                <a:bodyPr spcFirstLastPara="1" wrap="square" lIns="91425" tIns="91425" rIns="91425" bIns="91425" anchor="ctr" anchorCtr="0">
                  <a:noAutofit/>
                </a:bodyPr>
                <a:lstStyle/>
                <a:p>
                  <a:endParaRPr/>
                </a:p>
              </p:txBody>
            </p:sp>
            <p:sp>
              <p:nvSpPr>
                <p:cNvPr id="1916" name="Google Shape;1916;p37"/>
                <p:cNvSpPr/>
                <p:nvPr/>
              </p:nvSpPr>
              <p:spPr>
                <a:xfrm>
                  <a:off x="1599750" y="2716250"/>
                  <a:ext cx="36900" cy="30325"/>
                </a:xfrm>
                <a:custGeom>
                  <a:avLst/>
                  <a:gdLst/>
                  <a:ahLst/>
                  <a:cxnLst/>
                  <a:rect l="l" t="t" r="r" b="b"/>
                  <a:pathLst>
                    <a:path w="1476" h="1213" extrusionOk="0">
                      <a:moveTo>
                        <a:pt x="590" y="138"/>
                      </a:moveTo>
                      <a:cubicBezTo>
                        <a:pt x="590" y="138"/>
                        <a:pt x="0" y="296"/>
                        <a:pt x="106" y="707"/>
                      </a:cubicBezTo>
                      <a:cubicBezTo>
                        <a:pt x="232" y="1213"/>
                        <a:pt x="1370" y="1160"/>
                        <a:pt x="1433" y="601"/>
                      </a:cubicBezTo>
                      <a:cubicBezTo>
                        <a:pt x="1475" y="306"/>
                        <a:pt x="1107" y="1"/>
                        <a:pt x="590" y="138"/>
                      </a:cubicBezTo>
                      <a:close/>
                    </a:path>
                  </a:pathLst>
                </a:custGeom>
                <a:gradFill>
                  <a:gsLst>
                    <a:gs pos="0">
                      <a:schemeClr val="lt2"/>
                    </a:gs>
                    <a:gs pos="100000">
                      <a:schemeClr val="accent1"/>
                    </a:gs>
                  </a:gsLst>
                  <a:lin ang="5400012" scaled="0"/>
                </a:gradFill>
                <a:ln>
                  <a:noFill/>
                </a:ln>
              </p:spPr>
              <p:txBody>
                <a:bodyPr spcFirstLastPara="1" wrap="square" lIns="91425" tIns="91425" rIns="91425" bIns="91425" anchor="ctr" anchorCtr="0">
                  <a:noAutofit/>
                </a:bodyPr>
                <a:lstStyle/>
                <a:p>
                  <a:endParaRPr/>
                </a:p>
              </p:txBody>
            </p:sp>
            <p:sp>
              <p:nvSpPr>
                <p:cNvPr id="1917" name="Google Shape;1917;p37"/>
                <p:cNvSpPr/>
                <p:nvPr/>
              </p:nvSpPr>
              <p:spPr>
                <a:xfrm>
                  <a:off x="1542050" y="2806350"/>
                  <a:ext cx="35850" cy="28475"/>
                </a:xfrm>
                <a:custGeom>
                  <a:avLst/>
                  <a:gdLst/>
                  <a:ahLst/>
                  <a:cxnLst/>
                  <a:rect l="l" t="t" r="r" b="b"/>
                  <a:pathLst>
                    <a:path w="1434" h="1139" extrusionOk="0">
                      <a:moveTo>
                        <a:pt x="612" y="85"/>
                      </a:moveTo>
                      <a:cubicBezTo>
                        <a:pt x="612" y="85"/>
                        <a:pt x="0" y="232"/>
                        <a:pt x="95" y="685"/>
                      </a:cubicBezTo>
                      <a:cubicBezTo>
                        <a:pt x="190" y="1117"/>
                        <a:pt x="1170" y="1139"/>
                        <a:pt x="1307" y="654"/>
                      </a:cubicBezTo>
                      <a:cubicBezTo>
                        <a:pt x="1434" y="243"/>
                        <a:pt x="1086" y="1"/>
                        <a:pt x="612" y="85"/>
                      </a:cubicBezTo>
                      <a:close/>
                    </a:path>
                  </a:pathLst>
                </a:custGeom>
                <a:gradFill>
                  <a:gsLst>
                    <a:gs pos="0">
                      <a:schemeClr val="lt2"/>
                    </a:gs>
                    <a:gs pos="100000">
                      <a:schemeClr val="accent1"/>
                    </a:gs>
                  </a:gsLst>
                  <a:lin ang="5400012" scaled="0"/>
                </a:gradFill>
                <a:ln>
                  <a:noFill/>
                </a:ln>
              </p:spPr>
              <p:txBody>
                <a:bodyPr spcFirstLastPara="1" wrap="square" lIns="91425" tIns="91425" rIns="91425" bIns="91425" anchor="ctr" anchorCtr="0">
                  <a:noAutofit/>
                </a:bodyPr>
                <a:lstStyle/>
                <a:p>
                  <a:endParaRPr/>
                </a:p>
              </p:txBody>
            </p:sp>
            <p:sp>
              <p:nvSpPr>
                <p:cNvPr id="1918" name="Google Shape;1918;p37"/>
                <p:cNvSpPr/>
                <p:nvPr/>
              </p:nvSpPr>
              <p:spPr>
                <a:xfrm>
                  <a:off x="1548900" y="2638550"/>
                  <a:ext cx="35325" cy="16875"/>
                </a:xfrm>
                <a:custGeom>
                  <a:avLst/>
                  <a:gdLst/>
                  <a:ahLst/>
                  <a:cxnLst/>
                  <a:rect l="l" t="t" r="r" b="b"/>
                  <a:pathLst>
                    <a:path w="1413" h="675" extrusionOk="0">
                      <a:moveTo>
                        <a:pt x="580" y="137"/>
                      </a:moveTo>
                      <a:cubicBezTo>
                        <a:pt x="580" y="137"/>
                        <a:pt x="0" y="316"/>
                        <a:pt x="137" y="506"/>
                      </a:cubicBezTo>
                      <a:cubicBezTo>
                        <a:pt x="264" y="675"/>
                        <a:pt x="1244" y="474"/>
                        <a:pt x="1318" y="243"/>
                      </a:cubicBezTo>
                      <a:cubicBezTo>
                        <a:pt x="1412" y="32"/>
                        <a:pt x="1044" y="0"/>
                        <a:pt x="580" y="137"/>
                      </a:cubicBezTo>
                      <a:close/>
                    </a:path>
                  </a:pathLst>
                </a:custGeom>
                <a:gradFill>
                  <a:gsLst>
                    <a:gs pos="0">
                      <a:schemeClr val="lt2"/>
                    </a:gs>
                    <a:gs pos="100000">
                      <a:schemeClr val="accent1"/>
                    </a:gs>
                  </a:gsLst>
                  <a:lin ang="5400012" scaled="0"/>
                </a:gradFill>
                <a:ln>
                  <a:noFill/>
                </a:ln>
              </p:spPr>
              <p:txBody>
                <a:bodyPr spcFirstLastPara="1" wrap="square" lIns="91425" tIns="91425" rIns="91425" bIns="91425" anchor="ctr" anchorCtr="0">
                  <a:noAutofit/>
                </a:bodyPr>
                <a:lstStyle/>
                <a:p>
                  <a:endParaRPr/>
                </a:p>
              </p:txBody>
            </p:sp>
            <p:sp>
              <p:nvSpPr>
                <p:cNvPr id="1919" name="Google Shape;1919;p37"/>
                <p:cNvSpPr/>
                <p:nvPr/>
              </p:nvSpPr>
              <p:spPr>
                <a:xfrm>
                  <a:off x="1431400" y="2955450"/>
                  <a:ext cx="35325" cy="38225"/>
                </a:xfrm>
                <a:custGeom>
                  <a:avLst/>
                  <a:gdLst/>
                  <a:ahLst/>
                  <a:cxnLst/>
                  <a:rect l="l" t="t" r="r" b="b"/>
                  <a:pathLst>
                    <a:path w="1413" h="1529" extrusionOk="0">
                      <a:moveTo>
                        <a:pt x="570" y="74"/>
                      </a:moveTo>
                      <a:cubicBezTo>
                        <a:pt x="338" y="117"/>
                        <a:pt x="1" y="359"/>
                        <a:pt x="54" y="886"/>
                      </a:cubicBezTo>
                      <a:cubicBezTo>
                        <a:pt x="117" y="1465"/>
                        <a:pt x="1160" y="1529"/>
                        <a:pt x="1297" y="896"/>
                      </a:cubicBezTo>
                      <a:cubicBezTo>
                        <a:pt x="1413" y="317"/>
                        <a:pt x="1002" y="1"/>
                        <a:pt x="570" y="74"/>
                      </a:cubicBezTo>
                      <a:close/>
                    </a:path>
                  </a:pathLst>
                </a:custGeom>
                <a:gradFill>
                  <a:gsLst>
                    <a:gs pos="0">
                      <a:schemeClr val="lt2"/>
                    </a:gs>
                    <a:gs pos="100000">
                      <a:schemeClr val="accent1"/>
                    </a:gs>
                  </a:gsLst>
                  <a:lin ang="5400012" scaled="0"/>
                </a:gradFill>
                <a:ln>
                  <a:noFill/>
                </a:ln>
              </p:spPr>
              <p:txBody>
                <a:bodyPr spcFirstLastPara="1" wrap="square" lIns="91425" tIns="91425" rIns="91425" bIns="91425" anchor="ctr" anchorCtr="0">
                  <a:noAutofit/>
                </a:bodyPr>
                <a:lstStyle/>
                <a:p>
                  <a:endParaRPr/>
                </a:p>
              </p:txBody>
            </p:sp>
            <p:sp>
              <p:nvSpPr>
                <p:cNvPr id="1920" name="Google Shape;1920;p37"/>
                <p:cNvSpPr/>
                <p:nvPr/>
              </p:nvSpPr>
              <p:spPr>
                <a:xfrm>
                  <a:off x="1792300" y="2757100"/>
                  <a:ext cx="35325" cy="29525"/>
                </a:xfrm>
                <a:custGeom>
                  <a:avLst/>
                  <a:gdLst/>
                  <a:ahLst/>
                  <a:cxnLst/>
                  <a:rect l="l" t="t" r="r" b="b"/>
                  <a:pathLst>
                    <a:path w="1413" h="1181" extrusionOk="0">
                      <a:moveTo>
                        <a:pt x="570" y="74"/>
                      </a:moveTo>
                      <a:cubicBezTo>
                        <a:pt x="349" y="95"/>
                        <a:pt x="1" y="285"/>
                        <a:pt x="54" y="674"/>
                      </a:cubicBezTo>
                      <a:cubicBezTo>
                        <a:pt x="117" y="1106"/>
                        <a:pt x="1160" y="1180"/>
                        <a:pt x="1297" y="674"/>
                      </a:cubicBezTo>
                      <a:cubicBezTo>
                        <a:pt x="1413" y="253"/>
                        <a:pt x="1002" y="0"/>
                        <a:pt x="570" y="74"/>
                      </a:cubicBezTo>
                      <a:close/>
                    </a:path>
                  </a:pathLst>
                </a:custGeom>
                <a:gradFill>
                  <a:gsLst>
                    <a:gs pos="0">
                      <a:schemeClr val="lt2"/>
                    </a:gs>
                    <a:gs pos="100000">
                      <a:schemeClr val="accent1"/>
                    </a:gs>
                  </a:gsLst>
                  <a:lin ang="5400012" scaled="0"/>
                </a:gradFill>
                <a:ln>
                  <a:noFill/>
                </a:ln>
              </p:spPr>
              <p:txBody>
                <a:bodyPr spcFirstLastPara="1" wrap="square" lIns="91425" tIns="91425" rIns="91425" bIns="91425" anchor="ctr" anchorCtr="0">
                  <a:noAutofit/>
                </a:bodyPr>
                <a:lstStyle/>
                <a:p>
                  <a:endParaRPr/>
                </a:p>
              </p:txBody>
            </p:sp>
            <p:sp>
              <p:nvSpPr>
                <p:cNvPr id="1921" name="Google Shape;1921;p37"/>
                <p:cNvSpPr/>
                <p:nvPr/>
              </p:nvSpPr>
              <p:spPr>
                <a:xfrm>
                  <a:off x="1780450" y="2886700"/>
                  <a:ext cx="23475" cy="19250"/>
                </a:xfrm>
                <a:custGeom>
                  <a:avLst/>
                  <a:gdLst/>
                  <a:ahLst/>
                  <a:cxnLst/>
                  <a:rect l="l" t="t" r="r" b="b"/>
                  <a:pathLst>
                    <a:path w="939" h="770" extrusionOk="0">
                      <a:moveTo>
                        <a:pt x="380" y="32"/>
                      </a:moveTo>
                      <a:cubicBezTo>
                        <a:pt x="243" y="64"/>
                        <a:pt x="1" y="169"/>
                        <a:pt x="43" y="443"/>
                      </a:cubicBezTo>
                      <a:cubicBezTo>
                        <a:pt x="74" y="738"/>
                        <a:pt x="780" y="770"/>
                        <a:pt x="854" y="443"/>
                      </a:cubicBezTo>
                      <a:cubicBezTo>
                        <a:pt x="939" y="169"/>
                        <a:pt x="665" y="0"/>
                        <a:pt x="380" y="32"/>
                      </a:cubicBezTo>
                      <a:close/>
                    </a:path>
                  </a:pathLst>
                </a:custGeom>
                <a:gradFill>
                  <a:gsLst>
                    <a:gs pos="0">
                      <a:schemeClr val="lt2"/>
                    </a:gs>
                    <a:gs pos="100000">
                      <a:schemeClr val="accent1"/>
                    </a:gs>
                  </a:gsLst>
                  <a:lin ang="5400012" scaled="0"/>
                </a:gradFill>
                <a:ln>
                  <a:noFill/>
                </a:ln>
              </p:spPr>
              <p:txBody>
                <a:bodyPr spcFirstLastPara="1" wrap="square" lIns="91425" tIns="91425" rIns="91425" bIns="91425" anchor="ctr" anchorCtr="0">
                  <a:noAutofit/>
                </a:bodyPr>
                <a:lstStyle/>
                <a:p>
                  <a:endParaRPr/>
                </a:p>
              </p:txBody>
            </p:sp>
            <p:sp>
              <p:nvSpPr>
                <p:cNvPr id="1922" name="Google Shape;1922;p37"/>
                <p:cNvSpPr/>
                <p:nvPr/>
              </p:nvSpPr>
              <p:spPr>
                <a:xfrm>
                  <a:off x="1662975" y="2925425"/>
                  <a:ext cx="23725" cy="19525"/>
                </a:xfrm>
                <a:custGeom>
                  <a:avLst/>
                  <a:gdLst/>
                  <a:ahLst/>
                  <a:cxnLst/>
                  <a:rect l="l" t="t" r="r" b="b"/>
                  <a:pathLst>
                    <a:path w="949" h="781" extrusionOk="0">
                      <a:moveTo>
                        <a:pt x="379" y="42"/>
                      </a:moveTo>
                      <a:cubicBezTo>
                        <a:pt x="232" y="64"/>
                        <a:pt x="0" y="169"/>
                        <a:pt x="32" y="453"/>
                      </a:cubicBezTo>
                      <a:cubicBezTo>
                        <a:pt x="74" y="738"/>
                        <a:pt x="780" y="780"/>
                        <a:pt x="854" y="453"/>
                      </a:cubicBezTo>
                      <a:cubicBezTo>
                        <a:pt x="948" y="158"/>
                        <a:pt x="674" y="0"/>
                        <a:pt x="379" y="42"/>
                      </a:cubicBezTo>
                      <a:close/>
                    </a:path>
                  </a:pathLst>
                </a:custGeom>
                <a:gradFill>
                  <a:gsLst>
                    <a:gs pos="0">
                      <a:schemeClr val="lt2"/>
                    </a:gs>
                    <a:gs pos="100000">
                      <a:schemeClr val="accent1"/>
                    </a:gs>
                  </a:gsLst>
                  <a:lin ang="5400012" scaled="0"/>
                </a:gradFill>
                <a:ln>
                  <a:noFill/>
                </a:ln>
              </p:spPr>
              <p:txBody>
                <a:bodyPr spcFirstLastPara="1" wrap="square" lIns="91425" tIns="91425" rIns="91425" bIns="91425" anchor="ctr" anchorCtr="0">
                  <a:noAutofit/>
                </a:bodyPr>
                <a:lstStyle/>
                <a:p>
                  <a:endParaRPr/>
                </a:p>
              </p:txBody>
            </p:sp>
            <p:sp>
              <p:nvSpPr>
                <p:cNvPr id="1923" name="Google Shape;1923;p37"/>
                <p:cNvSpPr/>
                <p:nvPr/>
              </p:nvSpPr>
              <p:spPr>
                <a:xfrm>
                  <a:off x="1708000" y="2736550"/>
                  <a:ext cx="21100" cy="17150"/>
                </a:xfrm>
                <a:custGeom>
                  <a:avLst/>
                  <a:gdLst/>
                  <a:ahLst/>
                  <a:cxnLst/>
                  <a:rect l="l" t="t" r="r" b="b"/>
                  <a:pathLst>
                    <a:path w="844" h="686" extrusionOk="0">
                      <a:moveTo>
                        <a:pt x="338" y="21"/>
                      </a:moveTo>
                      <a:cubicBezTo>
                        <a:pt x="212" y="32"/>
                        <a:pt x="1" y="137"/>
                        <a:pt x="43" y="390"/>
                      </a:cubicBezTo>
                      <a:cubicBezTo>
                        <a:pt x="75" y="653"/>
                        <a:pt x="696" y="685"/>
                        <a:pt x="781" y="390"/>
                      </a:cubicBezTo>
                      <a:cubicBezTo>
                        <a:pt x="844" y="137"/>
                        <a:pt x="602" y="0"/>
                        <a:pt x="338" y="21"/>
                      </a:cubicBezTo>
                      <a:close/>
                    </a:path>
                  </a:pathLst>
                </a:custGeom>
                <a:gradFill>
                  <a:gsLst>
                    <a:gs pos="0">
                      <a:schemeClr val="lt2"/>
                    </a:gs>
                    <a:gs pos="100000">
                      <a:schemeClr val="accent1"/>
                    </a:gs>
                  </a:gsLst>
                  <a:lin ang="5400012" scaled="0"/>
                </a:gradFill>
                <a:ln>
                  <a:noFill/>
                </a:ln>
              </p:spPr>
              <p:txBody>
                <a:bodyPr spcFirstLastPara="1" wrap="square" lIns="91425" tIns="91425" rIns="91425" bIns="91425" anchor="ctr" anchorCtr="0">
                  <a:noAutofit/>
                </a:bodyPr>
                <a:lstStyle/>
                <a:p>
                  <a:endParaRPr/>
                </a:p>
              </p:txBody>
            </p:sp>
            <p:sp>
              <p:nvSpPr>
                <p:cNvPr id="1924" name="Google Shape;1924;p37"/>
                <p:cNvSpPr/>
                <p:nvPr/>
              </p:nvSpPr>
              <p:spPr>
                <a:xfrm>
                  <a:off x="1639775" y="2786850"/>
                  <a:ext cx="21100" cy="17425"/>
                </a:xfrm>
                <a:custGeom>
                  <a:avLst/>
                  <a:gdLst/>
                  <a:ahLst/>
                  <a:cxnLst/>
                  <a:rect l="l" t="t" r="r" b="b"/>
                  <a:pathLst>
                    <a:path w="844" h="697" extrusionOk="0">
                      <a:moveTo>
                        <a:pt x="349" y="43"/>
                      </a:moveTo>
                      <a:cubicBezTo>
                        <a:pt x="212" y="53"/>
                        <a:pt x="1" y="159"/>
                        <a:pt x="43" y="412"/>
                      </a:cubicBezTo>
                      <a:cubicBezTo>
                        <a:pt x="85" y="675"/>
                        <a:pt x="707" y="696"/>
                        <a:pt x="781" y="412"/>
                      </a:cubicBezTo>
                      <a:cubicBezTo>
                        <a:pt x="844" y="148"/>
                        <a:pt x="601" y="1"/>
                        <a:pt x="349" y="43"/>
                      </a:cubicBezTo>
                      <a:close/>
                    </a:path>
                  </a:pathLst>
                </a:custGeom>
                <a:gradFill>
                  <a:gsLst>
                    <a:gs pos="0">
                      <a:schemeClr val="lt2"/>
                    </a:gs>
                    <a:gs pos="100000">
                      <a:schemeClr val="accent1"/>
                    </a:gs>
                  </a:gsLst>
                  <a:lin ang="5400012" scaled="0"/>
                </a:gradFill>
                <a:ln>
                  <a:noFill/>
                </a:ln>
              </p:spPr>
              <p:txBody>
                <a:bodyPr spcFirstLastPara="1" wrap="square" lIns="91425" tIns="91425" rIns="91425" bIns="91425" anchor="ctr" anchorCtr="0">
                  <a:noAutofit/>
                </a:bodyPr>
                <a:lstStyle/>
                <a:p>
                  <a:endParaRPr/>
                </a:p>
              </p:txBody>
            </p:sp>
            <p:sp>
              <p:nvSpPr>
                <p:cNvPr id="1925" name="Google Shape;1925;p37"/>
                <p:cNvSpPr/>
                <p:nvPr/>
              </p:nvSpPr>
              <p:spPr>
                <a:xfrm>
                  <a:off x="1553900" y="3000775"/>
                  <a:ext cx="35325" cy="21075"/>
                </a:xfrm>
                <a:custGeom>
                  <a:avLst/>
                  <a:gdLst/>
                  <a:ahLst/>
                  <a:cxnLst/>
                  <a:rect l="l" t="t" r="r" b="b"/>
                  <a:pathLst>
                    <a:path w="1413" h="843" extrusionOk="0">
                      <a:moveTo>
                        <a:pt x="570" y="42"/>
                      </a:moveTo>
                      <a:cubicBezTo>
                        <a:pt x="348" y="74"/>
                        <a:pt x="1" y="190"/>
                        <a:pt x="53" y="495"/>
                      </a:cubicBezTo>
                      <a:cubicBezTo>
                        <a:pt x="117" y="811"/>
                        <a:pt x="1160" y="843"/>
                        <a:pt x="1297" y="495"/>
                      </a:cubicBezTo>
                      <a:cubicBezTo>
                        <a:pt x="1413" y="179"/>
                        <a:pt x="1002" y="0"/>
                        <a:pt x="570" y="42"/>
                      </a:cubicBezTo>
                      <a:close/>
                    </a:path>
                  </a:pathLst>
                </a:custGeom>
                <a:gradFill>
                  <a:gsLst>
                    <a:gs pos="0">
                      <a:schemeClr val="lt2"/>
                    </a:gs>
                    <a:gs pos="100000">
                      <a:schemeClr val="accent1"/>
                    </a:gs>
                  </a:gsLst>
                  <a:lin ang="5400012" scaled="0"/>
                </a:gradFill>
                <a:ln>
                  <a:noFill/>
                </a:ln>
              </p:spPr>
              <p:txBody>
                <a:bodyPr spcFirstLastPara="1" wrap="square" lIns="91425" tIns="91425" rIns="91425" bIns="91425" anchor="ctr" anchorCtr="0">
                  <a:noAutofit/>
                </a:bodyPr>
                <a:lstStyle/>
                <a:p>
                  <a:endParaRPr/>
                </a:p>
              </p:txBody>
            </p:sp>
            <p:sp>
              <p:nvSpPr>
                <p:cNvPr id="1926" name="Google Shape;1926;p37"/>
                <p:cNvSpPr/>
                <p:nvPr/>
              </p:nvSpPr>
              <p:spPr>
                <a:xfrm>
                  <a:off x="1936675" y="2672525"/>
                  <a:ext cx="25050" cy="8200"/>
                </a:xfrm>
                <a:custGeom>
                  <a:avLst/>
                  <a:gdLst/>
                  <a:ahLst/>
                  <a:cxnLst/>
                  <a:rect l="l" t="t" r="r" b="b"/>
                  <a:pathLst>
                    <a:path w="1002" h="328" extrusionOk="0">
                      <a:moveTo>
                        <a:pt x="401" y="11"/>
                      </a:moveTo>
                      <a:cubicBezTo>
                        <a:pt x="243" y="32"/>
                        <a:pt x="0" y="64"/>
                        <a:pt x="53" y="180"/>
                      </a:cubicBezTo>
                      <a:cubicBezTo>
                        <a:pt x="106" y="306"/>
                        <a:pt x="822" y="327"/>
                        <a:pt x="917" y="180"/>
                      </a:cubicBezTo>
                      <a:cubicBezTo>
                        <a:pt x="1001" y="64"/>
                        <a:pt x="706" y="1"/>
                        <a:pt x="401" y="11"/>
                      </a:cubicBezTo>
                      <a:close/>
                    </a:path>
                  </a:pathLst>
                </a:custGeom>
                <a:gradFill>
                  <a:gsLst>
                    <a:gs pos="0">
                      <a:schemeClr val="lt2"/>
                    </a:gs>
                    <a:gs pos="100000">
                      <a:schemeClr val="accent1"/>
                    </a:gs>
                  </a:gsLst>
                  <a:lin ang="5400012" scaled="0"/>
                </a:gradFill>
                <a:ln>
                  <a:noFill/>
                </a:ln>
              </p:spPr>
              <p:txBody>
                <a:bodyPr spcFirstLastPara="1" wrap="square" lIns="91425" tIns="91425" rIns="91425" bIns="91425" anchor="ctr" anchorCtr="0">
                  <a:noAutofit/>
                </a:bodyPr>
                <a:lstStyle/>
                <a:p>
                  <a:endParaRPr/>
                </a:p>
              </p:txBody>
            </p:sp>
          </p:grpSp>
        </p:grpSp>
        <p:sp>
          <p:nvSpPr>
            <p:cNvPr id="1927" name="Google Shape;1927;p37"/>
            <p:cNvSpPr/>
            <p:nvPr/>
          </p:nvSpPr>
          <p:spPr>
            <a:xfrm rot="-1125629">
              <a:off x="6479112" y="620794"/>
              <a:ext cx="1502739" cy="651756"/>
            </a:xfrm>
            <a:prstGeom prst="rect">
              <a:avLst/>
            </a:prstGeom>
            <a:gradFill>
              <a:gsLst>
                <a:gs pos="0">
                  <a:schemeClr val="lt1"/>
                </a:gs>
                <a:gs pos="68000">
                  <a:schemeClr val="lt1"/>
                </a:gs>
                <a:gs pos="100000">
                  <a:srgbClr val="FFFFFF">
                    <a:alpha val="0"/>
                  </a:srgbClr>
                </a:gs>
              </a:gsLst>
              <a:lin ang="5400012" scaled="0"/>
            </a:gradFill>
            <a:ln>
              <a:noFill/>
            </a:ln>
          </p:spPr>
          <p:txBody>
            <a:bodyPr spcFirstLastPara="1" wrap="square" lIns="91425" tIns="91425" rIns="91425" bIns="91425" anchor="ctr" anchorCtr="0">
              <a:noAutofit/>
            </a:bodyPr>
            <a:lstStyle/>
            <a:p>
              <a:endParaRPr/>
            </a:p>
          </p:txBody>
        </p:sp>
        <p:sp>
          <p:nvSpPr>
            <p:cNvPr id="1928" name="Google Shape;1928;p37"/>
            <p:cNvSpPr/>
            <p:nvPr/>
          </p:nvSpPr>
          <p:spPr>
            <a:xfrm rot="9101574" flipH="1">
              <a:off x="6867803" y="3662908"/>
              <a:ext cx="1469642" cy="651941"/>
            </a:xfrm>
            <a:prstGeom prst="rect">
              <a:avLst/>
            </a:prstGeom>
            <a:gradFill>
              <a:gsLst>
                <a:gs pos="0">
                  <a:schemeClr val="lt1"/>
                </a:gs>
                <a:gs pos="68000">
                  <a:schemeClr val="lt1"/>
                </a:gs>
                <a:gs pos="100000">
                  <a:srgbClr val="FFFFFF">
                    <a:alpha val="0"/>
                  </a:srgbClr>
                </a:gs>
              </a:gsLst>
              <a:lin ang="5400012" scaled="0"/>
            </a:gradFill>
            <a:ln>
              <a:noFill/>
            </a:ln>
          </p:spPr>
          <p:txBody>
            <a:bodyPr spcFirstLastPara="1" wrap="square" lIns="91425" tIns="91425" rIns="91425" bIns="91425" anchor="ctr" anchorCtr="0">
              <a:noAutofit/>
            </a:bodyPr>
            <a:lstStyle/>
            <a:p>
              <a:endParaRPr/>
            </a:p>
          </p:txBody>
        </p:sp>
      </p:grpSp>
      <p:sp>
        <p:nvSpPr>
          <p:cNvPr id="1929" name="Google Shape;1929;p37"/>
          <p:cNvSpPr txBox="1">
            <a:spLocks noGrp="1"/>
          </p:cNvSpPr>
          <p:nvPr>
            <p:ph type="subTitle" idx="3"/>
          </p:nvPr>
        </p:nvSpPr>
        <p:spPr>
          <a:xfrm>
            <a:off x="254246" y="824784"/>
            <a:ext cx="2919300" cy="1103739"/>
          </a:xfrm>
          <a:prstGeom prst="rect">
            <a:avLst/>
          </a:prstGeom>
        </p:spPr>
        <p:txBody>
          <a:bodyPr spcFirstLastPara="1" wrap="square" lIns="91425" tIns="91425" rIns="91425" bIns="91425" anchor="t" anchorCtr="0">
            <a:noAutofit/>
          </a:bodyPr>
          <a:lstStyle/>
          <a:p>
            <a:pPr marL="0" indent="0"/>
            <a:r>
              <a:rPr lang="en-US" b="1" dirty="0"/>
              <a:t>Objective Achieved</a:t>
            </a:r>
            <a:r>
              <a:rPr lang="en-US" dirty="0"/>
              <a:t>: Successfully implemented and evaluated multiple machine learning models, optimizing their performance for better accuracy and reliability.</a:t>
            </a:r>
            <a:endParaRPr dirty="0"/>
          </a:p>
        </p:txBody>
      </p:sp>
      <p:sp>
        <p:nvSpPr>
          <p:cNvPr id="1934" name="Google Shape;1934;p37"/>
          <p:cNvSpPr txBox="1">
            <a:spLocks noGrp="1"/>
          </p:cNvSpPr>
          <p:nvPr>
            <p:ph type="subTitle" idx="5"/>
          </p:nvPr>
        </p:nvSpPr>
        <p:spPr>
          <a:xfrm>
            <a:off x="1469847" y="2216337"/>
            <a:ext cx="2919300" cy="1248892"/>
          </a:xfrm>
          <a:prstGeom prst="rect">
            <a:avLst/>
          </a:prstGeom>
        </p:spPr>
        <p:txBody>
          <a:bodyPr spcFirstLastPara="1" wrap="square" lIns="91425" tIns="91425" rIns="91425" bIns="91425" anchor="t" anchorCtr="0">
            <a:noAutofit/>
          </a:bodyPr>
          <a:lstStyle/>
          <a:p>
            <a:pPr marL="0" indent="0"/>
            <a:r>
              <a:rPr lang="en-US" b="1" dirty="0"/>
              <a:t>Best Model Performance</a:t>
            </a:r>
            <a:r>
              <a:rPr lang="en-US" dirty="0"/>
              <a:t>: </a:t>
            </a:r>
            <a:r>
              <a:rPr lang="en-US" dirty="0" err="1"/>
              <a:t>LightGBM</a:t>
            </a:r>
            <a:r>
              <a:rPr lang="en-US" dirty="0"/>
              <a:t> and </a:t>
            </a:r>
            <a:r>
              <a:rPr lang="en-US" dirty="0" err="1"/>
              <a:t>CatBoost</a:t>
            </a:r>
            <a:r>
              <a:rPr lang="en-US" dirty="0"/>
              <a:t> models outperformed others with an accuracy of </a:t>
            </a:r>
            <a:r>
              <a:rPr lang="en-US" b="1" dirty="0"/>
              <a:t>96.5%</a:t>
            </a:r>
            <a:r>
              <a:rPr lang="en-US" dirty="0"/>
              <a:t>. Stack </a:t>
            </a:r>
            <a:r>
              <a:rPr lang="en-US" dirty="0" err="1"/>
              <a:t>ensembling</a:t>
            </a:r>
            <a:r>
              <a:rPr lang="en-US" dirty="0"/>
              <a:t> further enhanced the robustness of predictions.</a:t>
            </a:r>
            <a:endParaRPr dirty="0"/>
          </a:p>
        </p:txBody>
      </p:sp>
      <p:cxnSp>
        <p:nvCxnSpPr>
          <p:cNvPr id="1935" name="Google Shape;1935;p37"/>
          <p:cNvCxnSpPr>
            <a:cxnSpLocks/>
          </p:cNvCxnSpPr>
          <p:nvPr/>
        </p:nvCxnSpPr>
        <p:spPr>
          <a:xfrm flipV="1">
            <a:off x="3173546" y="862042"/>
            <a:ext cx="5001189" cy="311624"/>
          </a:xfrm>
          <a:prstGeom prst="bentConnector3">
            <a:avLst>
              <a:gd name="adj1" fmla="val 50000"/>
            </a:avLst>
          </a:prstGeom>
          <a:noFill/>
          <a:ln w="19050" cap="flat" cmpd="sng">
            <a:solidFill>
              <a:schemeClr val="dk1"/>
            </a:solidFill>
            <a:prstDash val="solid"/>
            <a:round/>
            <a:headEnd type="diamond" w="med" len="med"/>
            <a:tailEnd type="diamond" w="med" len="med"/>
          </a:ln>
        </p:spPr>
      </p:cxnSp>
      <p:cxnSp>
        <p:nvCxnSpPr>
          <p:cNvPr id="1936" name="Google Shape;1936;p37"/>
          <p:cNvCxnSpPr>
            <a:cxnSpLocks/>
          </p:cNvCxnSpPr>
          <p:nvPr/>
        </p:nvCxnSpPr>
        <p:spPr>
          <a:xfrm flipV="1">
            <a:off x="4412169" y="2347152"/>
            <a:ext cx="2106557" cy="346872"/>
          </a:xfrm>
          <a:prstGeom prst="bentConnector3">
            <a:avLst>
              <a:gd name="adj1" fmla="val 50000"/>
            </a:avLst>
          </a:prstGeom>
          <a:noFill/>
          <a:ln w="19050" cap="flat" cmpd="sng">
            <a:solidFill>
              <a:schemeClr val="dk1"/>
            </a:solidFill>
            <a:prstDash val="solid"/>
            <a:round/>
            <a:headEnd type="diamond" w="med" len="med"/>
            <a:tailEnd type="diamond" w="med" len="med"/>
          </a:ln>
        </p:spPr>
      </p:cxnSp>
      <p:cxnSp>
        <p:nvCxnSpPr>
          <p:cNvPr id="1937" name="Google Shape;1937;p37"/>
          <p:cNvCxnSpPr>
            <a:cxnSpLocks/>
          </p:cNvCxnSpPr>
          <p:nvPr/>
        </p:nvCxnSpPr>
        <p:spPr>
          <a:xfrm rot="5400000">
            <a:off x="7283342" y="1794742"/>
            <a:ext cx="1537446" cy="840770"/>
          </a:xfrm>
          <a:prstGeom prst="bentConnector3">
            <a:avLst>
              <a:gd name="adj1" fmla="val 50000"/>
            </a:avLst>
          </a:prstGeom>
          <a:noFill/>
          <a:ln w="19050" cap="flat" cmpd="sng">
            <a:solidFill>
              <a:schemeClr val="dk1"/>
            </a:solidFill>
            <a:prstDash val="solid"/>
            <a:round/>
            <a:headEnd type="diamond" w="med" len="med"/>
            <a:tailEnd type="diamond" w="med" len="med"/>
          </a:ln>
        </p:spPr>
      </p:cxnSp>
      <p:cxnSp>
        <p:nvCxnSpPr>
          <p:cNvPr id="14" name="Google Shape;2059;p44">
            <a:extLst>
              <a:ext uri="{FF2B5EF4-FFF2-40B4-BE49-F238E27FC236}">
                <a16:creationId xmlns:a16="http://schemas.microsoft.com/office/drawing/2014/main" id="{14805AB5-FDE8-0630-75C3-BCDBA000DC03}"/>
              </a:ext>
            </a:extLst>
          </p:cNvPr>
          <p:cNvCxnSpPr>
            <a:cxnSpLocks/>
          </p:cNvCxnSpPr>
          <p:nvPr/>
        </p:nvCxnSpPr>
        <p:spPr>
          <a:xfrm>
            <a:off x="2472723" y="595381"/>
            <a:ext cx="3239710" cy="0"/>
          </a:xfrm>
          <a:prstGeom prst="straightConnector1">
            <a:avLst/>
          </a:prstGeom>
          <a:noFill/>
          <a:ln w="19050" cap="flat" cmpd="sng">
            <a:solidFill>
              <a:schemeClr val="dk2"/>
            </a:solidFill>
            <a:prstDash val="solid"/>
            <a:round/>
            <a:headEnd type="none" w="med" len="med"/>
            <a:tailEnd type="none" w="med" len="med"/>
          </a:ln>
        </p:spPr>
      </p:cxnSp>
      <p:sp>
        <p:nvSpPr>
          <p:cNvPr id="15" name="Google Shape;2055;p44">
            <a:extLst>
              <a:ext uri="{FF2B5EF4-FFF2-40B4-BE49-F238E27FC236}">
                <a16:creationId xmlns:a16="http://schemas.microsoft.com/office/drawing/2014/main" id="{0AFE9F27-6FFF-A316-68A3-E82474F86B67}"/>
              </a:ext>
            </a:extLst>
          </p:cNvPr>
          <p:cNvSpPr txBox="1">
            <a:spLocks/>
          </p:cNvSpPr>
          <p:nvPr/>
        </p:nvSpPr>
        <p:spPr>
          <a:xfrm>
            <a:off x="2289845" y="169251"/>
            <a:ext cx="3580500" cy="572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6000"/>
              <a:buFont typeface="Outfit Medium"/>
              <a:buNone/>
              <a:defRPr sz="3600" b="1" i="0" u="none" strike="noStrike" cap="none">
                <a:solidFill>
                  <a:schemeClr val="dk2"/>
                </a:solidFill>
                <a:latin typeface="Outfit"/>
                <a:ea typeface="Outfit"/>
                <a:cs typeface="Outfit"/>
                <a:sym typeface="Outfit"/>
              </a:defRPr>
            </a:lvl1pPr>
            <a:lvl2pPr marR="0" lvl="1" algn="ctr" rtl="0">
              <a:lnSpc>
                <a:spcPct val="100000"/>
              </a:lnSpc>
              <a:spcBef>
                <a:spcPts val="0"/>
              </a:spcBef>
              <a:spcAft>
                <a:spcPts val="0"/>
              </a:spcAft>
              <a:buClr>
                <a:schemeClr val="lt1"/>
              </a:buClr>
              <a:buSzPts val="6000"/>
              <a:buFont typeface="Outfit Medium"/>
              <a:buNone/>
              <a:defRPr sz="6000" b="0" i="0" u="none" strike="noStrike" cap="none">
                <a:solidFill>
                  <a:schemeClr val="lt1"/>
                </a:solidFill>
                <a:latin typeface="Outfit Medium"/>
                <a:ea typeface="Outfit Medium"/>
                <a:cs typeface="Outfit Medium"/>
                <a:sym typeface="Outfit Medium"/>
              </a:defRPr>
            </a:lvl2pPr>
            <a:lvl3pPr marR="0" lvl="2" algn="ctr" rtl="0">
              <a:lnSpc>
                <a:spcPct val="100000"/>
              </a:lnSpc>
              <a:spcBef>
                <a:spcPts val="0"/>
              </a:spcBef>
              <a:spcAft>
                <a:spcPts val="0"/>
              </a:spcAft>
              <a:buClr>
                <a:schemeClr val="lt1"/>
              </a:buClr>
              <a:buSzPts val="6000"/>
              <a:buFont typeface="Outfit Medium"/>
              <a:buNone/>
              <a:defRPr sz="6000" b="0" i="0" u="none" strike="noStrike" cap="none">
                <a:solidFill>
                  <a:schemeClr val="lt1"/>
                </a:solidFill>
                <a:latin typeface="Outfit Medium"/>
                <a:ea typeface="Outfit Medium"/>
                <a:cs typeface="Outfit Medium"/>
                <a:sym typeface="Outfit Medium"/>
              </a:defRPr>
            </a:lvl3pPr>
            <a:lvl4pPr marR="0" lvl="3" algn="ctr" rtl="0">
              <a:lnSpc>
                <a:spcPct val="100000"/>
              </a:lnSpc>
              <a:spcBef>
                <a:spcPts val="0"/>
              </a:spcBef>
              <a:spcAft>
                <a:spcPts val="0"/>
              </a:spcAft>
              <a:buClr>
                <a:schemeClr val="lt1"/>
              </a:buClr>
              <a:buSzPts val="6000"/>
              <a:buFont typeface="Outfit Medium"/>
              <a:buNone/>
              <a:defRPr sz="6000" b="0" i="0" u="none" strike="noStrike" cap="none">
                <a:solidFill>
                  <a:schemeClr val="lt1"/>
                </a:solidFill>
                <a:latin typeface="Outfit Medium"/>
                <a:ea typeface="Outfit Medium"/>
                <a:cs typeface="Outfit Medium"/>
                <a:sym typeface="Outfit Medium"/>
              </a:defRPr>
            </a:lvl4pPr>
            <a:lvl5pPr marR="0" lvl="4" algn="ctr" rtl="0">
              <a:lnSpc>
                <a:spcPct val="100000"/>
              </a:lnSpc>
              <a:spcBef>
                <a:spcPts val="0"/>
              </a:spcBef>
              <a:spcAft>
                <a:spcPts val="0"/>
              </a:spcAft>
              <a:buClr>
                <a:schemeClr val="lt1"/>
              </a:buClr>
              <a:buSzPts val="6000"/>
              <a:buFont typeface="Outfit Medium"/>
              <a:buNone/>
              <a:defRPr sz="6000" b="0" i="0" u="none" strike="noStrike" cap="none">
                <a:solidFill>
                  <a:schemeClr val="lt1"/>
                </a:solidFill>
                <a:latin typeface="Outfit Medium"/>
                <a:ea typeface="Outfit Medium"/>
                <a:cs typeface="Outfit Medium"/>
                <a:sym typeface="Outfit Medium"/>
              </a:defRPr>
            </a:lvl5pPr>
            <a:lvl6pPr marR="0" lvl="5" algn="ctr" rtl="0">
              <a:lnSpc>
                <a:spcPct val="100000"/>
              </a:lnSpc>
              <a:spcBef>
                <a:spcPts val="0"/>
              </a:spcBef>
              <a:spcAft>
                <a:spcPts val="0"/>
              </a:spcAft>
              <a:buClr>
                <a:schemeClr val="lt1"/>
              </a:buClr>
              <a:buSzPts val="6000"/>
              <a:buFont typeface="Outfit Medium"/>
              <a:buNone/>
              <a:defRPr sz="6000" b="0" i="0" u="none" strike="noStrike" cap="none">
                <a:solidFill>
                  <a:schemeClr val="lt1"/>
                </a:solidFill>
                <a:latin typeface="Outfit Medium"/>
                <a:ea typeface="Outfit Medium"/>
                <a:cs typeface="Outfit Medium"/>
                <a:sym typeface="Outfit Medium"/>
              </a:defRPr>
            </a:lvl6pPr>
            <a:lvl7pPr marR="0" lvl="6" algn="ctr" rtl="0">
              <a:lnSpc>
                <a:spcPct val="100000"/>
              </a:lnSpc>
              <a:spcBef>
                <a:spcPts val="0"/>
              </a:spcBef>
              <a:spcAft>
                <a:spcPts val="0"/>
              </a:spcAft>
              <a:buClr>
                <a:schemeClr val="lt1"/>
              </a:buClr>
              <a:buSzPts val="6000"/>
              <a:buFont typeface="Outfit Medium"/>
              <a:buNone/>
              <a:defRPr sz="6000" b="0" i="0" u="none" strike="noStrike" cap="none">
                <a:solidFill>
                  <a:schemeClr val="lt1"/>
                </a:solidFill>
                <a:latin typeface="Outfit Medium"/>
                <a:ea typeface="Outfit Medium"/>
                <a:cs typeface="Outfit Medium"/>
                <a:sym typeface="Outfit Medium"/>
              </a:defRPr>
            </a:lvl7pPr>
            <a:lvl8pPr marR="0" lvl="7" algn="ctr" rtl="0">
              <a:lnSpc>
                <a:spcPct val="100000"/>
              </a:lnSpc>
              <a:spcBef>
                <a:spcPts val="0"/>
              </a:spcBef>
              <a:spcAft>
                <a:spcPts val="0"/>
              </a:spcAft>
              <a:buClr>
                <a:schemeClr val="lt1"/>
              </a:buClr>
              <a:buSzPts val="6000"/>
              <a:buFont typeface="Outfit Medium"/>
              <a:buNone/>
              <a:defRPr sz="6000" b="0" i="0" u="none" strike="noStrike" cap="none">
                <a:solidFill>
                  <a:schemeClr val="lt1"/>
                </a:solidFill>
                <a:latin typeface="Outfit Medium"/>
                <a:ea typeface="Outfit Medium"/>
                <a:cs typeface="Outfit Medium"/>
                <a:sym typeface="Outfit Medium"/>
              </a:defRPr>
            </a:lvl8pPr>
            <a:lvl9pPr marR="0" lvl="8" algn="ctr" rtl="0">
              <a:lnSpc>
                <a:spcPct val="100000"/>
              </a:lnSpc>
              <a:spcBef>
                <a:spcPts val="0"/>
              </a:spcBef>
              <a:spcAft>
                <a:spcPts val="0"/>
              </a:spcAft>
              <a:buClr>
                <a:schemeClr val="lt1"/>
              </a:buClr>
              <a:buSzPts val="6000"/>
              <a:buFont typeface="Outfit Medium"/>
              <a:buNone/>
              <a:defRPr sz="6000" b="0" i="0" u="none" strike="noStrike" cap="none">
                <a:solidFill>
                  <a:schemeClr val="lt1"/>
                </a:solidFill>
                <a:latin typeface="Outfit Medium"/>
                <a:ea typeface="Outfit Medium"/>
                <a:cs typeface="Outfit Medium"/>
                <a:sym typeface="Outfit Medium"/>
              </a:defRPr>
            </a:lvl9pPr>
          </a:lstStyle>
          <a:p>
            <a:r>
              <a:rPr lang="en-CA" sz="4800" dirty="0"/>
              <a:t>Conclusion</a:t>
            </a:r>
          </a:p>
        </p:txBody>
      </p:sp>
      <p:pic>
        <p:nvPicPr>
          <p:cNvPr id="28" name="Picture 27">
            <a:extLst>
              <a:ext uri="{FF2B5EF4-FFF2-40B4-BE49-F238E27FC236}">
                <a16:creationId xmlns:a16="http://schemas.microsoft.com/office/drawing/2014/main" id="{56A41309-B63F-878F-BDDE-6D7E60746E07}"/>
              </a:ext>
            </a:extLst>
          </p:cNvPr>
          <p:cNvPicPr>
            <a:picLocks noChangeAspect="1"/>
          </p:cNvPicPr>
          <p:nvPr/>
        </p:nvPicPr>
        <p:blipFill>
          <a:blip r:embed="rId3"/>
          <a:stretch>
            <a:fillRect/>
          </a:stretch>
        </p:blipFill>
        <p:spPr>
          <a:xfrm>
            <a:off x="5705908" y="3028998"/>
            <a:ext cx="2919300" cy="1939653"/>
          </a:xfrm>
          <a:prstGeom prst="rect">
            <a:avLst/>
          </a:prstGeom>
        </p:spPr>
      </p:pic>
      <p:sp>
        <p:nvSpPr>
          <p:cNvPr id="38" name="Google Shape;1934;p37">
            <a:extLst>
              <a:ext uri="{FF2B5EF4-FFF2-40B4-BE49-F238E27FC236}">
                <a16:creationId xmlns:a16="http://schemas.microsoft.com/office/drawing/2014/main" id="{7BEDF355-95CB-5554-3A28-49E58D81BEE5}"/>
              </a:ext>
            </a:extLst>
          </p:cNvPr>
          <p:cNvSpPr txBox="1">
            <a:spLocks/>
          </p:cNvSpPr>
          <p:nvPr/>
        </p:nvSpPr>
        <p:spPr>
          <a:xfrm>
            <a:off x="1044131" y="3745173"/>
            <a:ext cx="2919300" cy="97494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PT Sans"/>
              <a:buNone/>
              <a:defRPr sz="1200" b="0" i="0" u="none" strike="noStrike" cap="none">
                <a:solidFill>
                  <a:schemeClr val="dk1"/>
                </a:solidFill>
                <a:latin typeface="Questrial"/>
                <a:ea typeface="Questrial"/>
                <a:cs typeface="Questrial"/>
                <a:sym typeface="Questrial"/>
              </a:defRPr>
            </a:lvl1pPr>
            <a:lvl2pPr marL="914400" marR="0" lvl="1" indent="-304800" algn="ctr" rtl="0">
              <a:lnSpc>
                <a:spcPct val="100000"/>
              </a:lnSpc>
              <a:spcBef>
                <a:spcPts val="0"/>
              </a:spcBef>
              <a:spcAft>
                <a:spcPts val="0"/>
              </a:spcAft>
              <a:buClr>
                <a:schemeClr val="dk1"/>
              </a:buClr>
              <a:buSzPts val="1200"/>
              <a:buFont typeface="Questrial"/>
              <a:buNone/>
              <a:defRPr sz="1200" b="0" i="0" u="none" strike="noStrike" cap="none">
                <a:solidFill>
                  <a:schemeClr val="dk1"/>
                </a:solidFill>
                <a:latin typeface="Questrial"/>
                <a:ea typeface="Questrial"/>
                <a:cs typeface="Questrial"/>
                <a:sym typeface="Questrial"/>
              </a:defRPr>
            </a:lvl2pPr>
            <a:lvl3pPr marL="1371600" marR="0" lvl="2" indent="-304800" algn="ctr" rtl="0">
              <a:lnSpc>
                <a:spcPct val="100000"/>
              </a:lnSpc>
              <a:spcBef>
                <a:spcPts val="0"/>
              </a:spcBef>
              <a:spcAft>
                <a:spcPts val="0"/>
              </a:spcAft>
              <a:buClr>
                <a:schemeClr val="dk1"/>
              </a:buClr>
              <a:buSzPts val="1200"/>
              <a:buFont typeface="Questrial"/>
              <a:buNone/>
              <a:defRPr sz="1200" b="0" i="0" u="none" strike="noStrike" cap="none">
                <a:solidFill>
                  <a:schemeClr val="dk1"/>
                </a:solidFill>
                <a:latin typeface="Questrial"/>
                <a:ea typeface="Questrial"/>
                <a:cs typeface="Questrial"/>
                <a:sym typeface="Questrial"/>
              </a:defRPr>
            </a:lvl3pPr>
            <a:lvl4pPr marL="1828800" marR="0" lvl="3" indent="-304800" algn="ctr" rtl="0">
              <a:lnSpc>
                <a:spcPct val="100000"/>
              </a:lnSpc>
              <a:spcBef>
                <a:spcPts val="0"/>
              </a:spcBef>
              <a:spcAft>
                <a:spcPts val="0"/>
              </a:spcAft>
              <a:buClr>
                <a:schemeClr val="dk1"/>
              </a:buClr>
              <a:buSzPts val="1200"/>
              <a:buFont typeface="PT Sans"/>
              <a:buNone/>
              <a:defRPr sz="1200" b="0" i="0" u="none" strike="noStrike" cap="none">
                <a:solidFill>
                  <a:schemeClr val="dk1"/>
                </a:solidFill>
                <a:latin typeface="PT Sans"/>
                <a:ea typeface="PT Sans"/>
                <a:cs typeface="PT Sans"/>
                <a:sym typeface="PT Sans"/>
              </a:defRPr>
            </a:lvl4pPr>
            <a:lvl5pPr marL="2286000" marR="0" lvl="4" indent="-304800" algn="ctr" rtl="0">
              <a:lnSpc>
                <a:spcPct val="100000"/>
              </a:lnSpc>
              <a:spcBef>
                <a:spcPts val="0"/>
              </a:spcBef>
              <a:spcAft>
                <a:spcPts val="0"/>
              </a:spcAft>
              <a:buClr>
                <a:schemeClr val="dk1"/>
              </a:buClr>
              <a:buSzPts val="1200"/>
              <a:buFont typeface="PT Sans"/>
              <a:buNone/>
              <a:defRPr sz="1200" b="0" i="0" u="none" strike="noStrike" cap="none">
                <a:solidFill>
                  <a:schemeClr val="dk1"/>
                </a:solidFill>
                <a:latin typeface="PT Sans"/>
                <a:ea typeface="PT Sans"/>
                <a:cs typeface="PT Sans"/>
                <a:sym typeface="PT Sans"/>
              </a:defRPr>
            </a:lvl5pPr>
            <a:lvl6pPr marL="2743200" marR="0" lvl="5" indent="-304800" algn="ctr" rtl="0">
              <a:lnSpc>
                <a:spcPct val="100000"/>
              </a:lnSpc>
              <a:spcBef>
                <a:spcPts val="0"/>
              </a:spcBef>
              <a:spcAft>
                <a:spcPts val="0"/>
              </a:spcAft>
              <a:buClr>
                <a:schemeClr val="dk1"/>
              </a:buClr>
              <a:buSzPts val="1200"/>
              <a:buFont typeface="PT Sans"/>
              <a:buNone/>
              <a:defRPr sz="1200" b="0" i="0" u="none" strike="noStrike" cap="none">
                <a:solidFill>
                  <a:schemeClr val="dk1"/>
                </a:solidFill>
                <a:latin typeface="PT Sans"/>
                <a:ea typeface="PT Sans"/>
                <a:cs typeface="PT Sans"/>
                <a:sym typeface="PT Sans"/>
              </a:defRPr>
            </a:lvl6pPr>
            <a:lvl7pPr marL="3200400" marR="0" lvl="6" indent="-304800" algn="ctr" rtl="0">
              <a:lnSpc>
                <a:spcPct val="100000"/>
              </a:lnSpc>
              <a:spcBef>
                <a:spcPts val="0"/>
              </a:spcBef>
              <a:spcAft>
                <a:spcPts val="0"/>
              </a:spcAft>
              <a:buClr>
                <a:schemeClr val="dk1"/>
              </a:buClr>
              <a:buSzPts val="1200"/>
              <a:buFont typeface="PT Sans"/>
              <a:buNone/>
              <a:defRPr sz="1200" b="0" i="0" u="none" strike="noStrike" cap="none">
                <a:solidFill>
                  <a:schemeClr val="dk1"/>
                </a:solidFill>
                <a:latin typeface="PT Sans"/>
                <a:ea typeface="PT Sans"/>
                <a:cs typeface="PT Sans"/>
                <a:sym typeface="PT Sans"/>
              </a:defRPr>
            </a:lvl7pPr>
            <a:lvl8pPr marL="3657600" marR="0" lvl="7" indent="-304800" algn="ctr" rtl="0">
              <a:lnSpc>
                <a:spcPct val="100000"/>
              </a:lnSpc>
              <a:spcBef>
                <a:spcPts val="0"/>
              </a:spcBef>
              <a:spcAft>
                <a:spcPts val="0"/>
              </a:spcAft>
              <a:buClr>
                <a:schemeClr val="dk1"/>
              </a:buClr>
              <a:buSzPts val="1200"/>
              <a:buFont typeface="PT Sans"/>
              <a:buNone/>
              <a:defRPr sz="1200" b="0" i="0" u="none" strike="noStrike" cap="none">
                <a:solidFill>
                  <a:schemeClr val="dk1"/>
                </a:solidFill>
                <a:latin typeface="PT Sans"/>
                <a:ea typeface="PT Sans"/>
                <a:cs typeface="PT Sans"/>
                <a:sym typeface="PT Sans"/>
              </a:defRPr>
            </a:lvl8pPr>
            <a:lvl9pPr marL="4114800" marR="0" lvl="8" indent="-304800" algn="ctr" rtl="0">
              <a:lnSpc>
                <a:spcPct val="100000"/>
              </a:lnSpc>
              <a:spcBef>
                <a:spcPts val="0"/>
              </a:spcBef>
              <a:spcAft>
                <a:spcPts val="0"/>
              </a:spcAft>
              <a:buClr>
                <a:schemeClr val="dk1"/>
              </a:buClr>
              <a:buSzPts val="1200"/>
              <a:buFont typeface="PT Sans"/>
              <a:buNone/>
              <a:defRPr sz="1200" b="0" i="0" u="none" strike="noStrike" cap="none">
                <a:solidFill>
                  <a:schemeClr val="dk1"/>
                </a:solidFill>
                <a:latin typeface="PT Sans"/>
                <a:ea typeface="PT Sans"/>
                <a:cs typeface="PT Sans"/>
                <a:sym typeface="PT Sans"/>
              </a:defRPr>
            </a:lvl9pPr>
          </a:lstStyle>
          <a:p>
            <a:pPr marL="0" indent="0"/>
            <a:r>
              <a:rPr lang="en-US" b="1" dirty="0"/>
              <a:t>Effective Feature Selection</a:t>
            </a:r>
            <a:r>
              <a:rPr lang="en-US" dirty="0"/>
              <a:t>: Using </a:t>
            </a:r>
            <a:r>
              <a:rPr lang="en-US" b="1" dirty="0"/>
              <a:t>Select-K-Best</a:t>
            </a:r>
            <a:r>
              <a:rPr lang="en-US" dirty="0"/>
              <a:t> for feature selection improved interpretability and reduced overfitting.</a:t>
            </a:r>
            <a:endParaRPr lang="en-CA" dirty="0"/>
          </a:p>
        </p:txBody>
      </p:sp>
      <p:cxnSp>
        <p:nvCxnSpPr>
          <p:cNvPr id="41" name="Google Shape;1935;p37">
            <a:extLst>
              <a:ext uri="{FF2B5EF4-FFF2-40B4-BE49-F238E27FC236}">
                <a16:creationId xmlns:a16="http://schemas.microsoft.com/office/drawing/2014/main" id="{8A5A925E-2662-269D-7BCB-19C836CDD8BF}"/>
              </a:ext>
            </a:extLst>
          </p:cNvPr>
          <p:cNvCxnSpPr>
            <a:cxnSpLocks/>
          </p:cNvCxnSpPr>
          <p:nvPr/>
        </p:nvCxnSpPr>
        <p:spPr>
          <a:xfrm flipV="1">
            <a:off x="3903791" y="1556747"/>
            <a:ext cx="3321407" cy="2527573"/>
          </a:xfrm>
          <a:prstGeom prst="bentConnector3">
            <a:avLst>
              <a:gd name="adj1" fmla="val 50000"/>
            </a:avLst>
          </a:prstGeom>
          <a:noFill/>
          <a:ln w="19050" cap="flat" cmpd="sng">
            <a:solidFill>
              <a:schemeClr val="dk1"/>
            </a:solidFill>
            <a:prstDash val="solid"/>
            <a:round/>
            <a:headEnd type="diamond" w="med" len="med"/>
            <a:tailEnd type="diamond" w="med" len="med"/>
          </a:ln>
        </p:spPr>
      </p:cxn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961"/>
        <p:cNvGrpSpPr/>
        <p:nvPr/>
      </p:nvGrpSpPr>
      <p:grpSpPr>
        <a:xfrm>
          <a:off x="0" y="0"/>
          <a:ext cx="0" cy="0"/>
          <a:chOff x="0" y="0"/>
          <a:chExt cx="0" cy="0"/>
        </a:xfrm>
      </p:grpSpPr>
      <p:sp>
        <p:nvSpPr>
          <p:cNvPr id="1973" name="Google Shape;1973;p39"/>
          <p:cNvSpPr/>
          <p:nvPr/>
        </p:nvSpPr>
        <p:spPr>
          <a:xfrm flipH="1">
            <a:off x="2906338" y="1843026"/>
            <a:ext cx="294872" cy="220135"/>
          </a:xfrm>
          <a:prstGeom prst="rtTriangle">
            <a:avLst/>
          </a:prstGeom>
          <a:solidFill>
            <a:schemeClr val="accent2"/>
          </a:solidFill>
          <a:ln>
            <a:noFill/>
          </a:ln>
        </p:spPr>
        <p:txBody>
          <a:bodyPr spcFirstLastPara="1" wrap="square" lIns="91425" tIns="91425" rIns="91425" bIns="91425" anchor="ctr" anchorCtr="0">
            <a:noAutofit/>
          </a:bodyPr>
          <a:lstStyle/>
          <a:p>
            <a:endParaRPr/>
          </a:p>
        </p:txBody>
      </p:sp>
      <p:sp>
        <p:nvSpPr>
          <p:cNvPr id="1962" name="Google Shape;1962;p39"/>
          <p:cNvSpPr txBox="1">
            <a:spLocks noGrp="1"/>
          </p:cNvSpPr>
          <p:nvPr>
            <p:ph type="title"/>
          </p:nvPr>
        </p:nvSpPr>
        <p:spPr>
          <a:xfrm>
            <a:off x="1715680" y="0"/>
            <a:ext cx="7704000" cy="572700"/>
          </a:xfrm>
          <a:prstGeom prst="rect">
            <a:avLst/>
          </a:prstGeom>
        </p:spPr>
        <p:txBody>
          <a:bodyPr spcFirstLastPara="1" wrap="square" lIns="91425" tIns="91425" rIns="91425" bIns="91425" anchor="t" anchorCtr="0">
            <a:noAutofit/>
          </a:bodyPr>
          <a:lstStyle/>
          <a:p>
            <a:r>
              <a:rPr lang="en" dirty="0"/>
              <a:t>Future Goals</a:t>
            </a:r>
            <a:endParaRPr dirty="0"/>
          </a:p>
        </p:txBody>
      </p:sp>
      <p:sp>
        <p:nvSpPr>
          <p:cNvPr id="1964" name="Google Shape;1964;p39"/>
          <p:cNvSpPr txBox="1"/>
          <p:nvPr/>
        </p:nvSpPr>
        <p:spPr>
          <a:xfrm>
            <a:off x="603130" y="1294323"/>
            <a:ext cx="1900800" cy="1354050"/>
          </a:xfrm>
          <a:prstGeom prst="rect">
            <a:avLst/>
          </a:prstGeom>
          <a:noFill/>
          <a:ln>
            <a:noFill/>
          </a:ln>
        </p:spPr>
        <p:txBody>
          <a:bodyPr spcFirstLastPara="1" wrap="square" lIns="91425" tIns="91425" rIns="91425" bIns="91425" anchor="t" anchorCtr="0">
            <a:noAutofit/>
          </a:bodyPr>
          <a:lstStyle/>
          <a:p>
            <a:r>
              <a:rPr lang="en-US" sz="1000" dirty="0">
                <a:solidFill>
                  <a:schemeClr val="tx1"/>
                </a:solidFill>
                <a:latin typeface="Questrial" pitchFamily="2" charset="0"/>
                <a:ea typeface="Questrial" pitchFamily="2" charset="0"/>
                <a:cs typeface="Questrial" pitchFamily="2" charset="0"/>
              </a:rPr>
              <a:t>Leverage the predictive capabilities of </a:t>
            </a:r>
            <a:r>
              <a:rPr lang="en-US" sz="1000" dirty="0" err="1">
                <a:solidFill>
                  <a:schemeClr val="tx1"/>
                </a:solidFill>
                <a:latin typeface="Questrial" pitchFamily="2" charset="0"/>
                <a:ea typeface="Questrial" pitchFamily="2" charset="0"/>
                <a:cs typeface="Questrial" pitchFamily="2" charset="0"/>
              </a:rPr>
              <a:t>LightGBM</a:t>
            </a:r>
            <a:r>
              <a:rPr lang="en-US" sz="1000" dirty="0">
                <a:solidFill>
                  <a:schemeClr val="tx1"/>
                </a:solidFill>
                <a:latin typeface="Questrial" pitchFamily="2" charset="0"/>
                <a:ea typeface="Questrial" pitchFamily="2" charset="0"/>
                <a:cs typeface="Questrial" pitchFamily="2" charset="0"/>
              </a:rPr>
              <a:t> and </a:t>
            </a:r>
            <a:r>
              <a:rPr lang="en-US" sz="1000" dirty="0" err="1">
                <a:solidFill>
                  <a:schemeClr val="tx1"/>
                </a:solidFill>
                <a:latin typeface="Questrial" pitchFamily="2" charset="0"/>
                <a:ea typeface="Questrial" pitchFamily="2" charset="0"/>
                <a:cs typeface="Questrial" pitchFamily="2" charset="0"/>
              </a:rPr>
              <a:t>CatBoost</a:t>
            </a:r>
            <a:r>
              <a:rPr lang="en-US" sz="1000" dirty="0">
                <a:solidFill>
                  <a:schemeClr val="tx1"/>
                </a:solidFill>
                <a:latin typeface="Questrial" pitchFamily="2" charset="0"/>
                <a:ea typeface="Questrial" pitchFamily="2" charset="0"/>
                <a:cs typeface="Questrial" pitchFamily="2" charset="0"/>
              </a:rPr>
              <a:t> models to assist healthcare professionals in diagnosing conditions more accurately, ultimately supporting faster decision-making in clinical settings.</a:t>
            </a:r>
            <a:endParaRPr sz="1000" dirty="0">
              <a:solidFill>
                <a:schemeClr val="tx1"/>
              </a:solidFill>
              <a:latin typeface="Questrial" pitchFamily="2" charset="0"/>
              <a:ea typeface="Questrial" pitchFamily="2" charset="0"/>
              <a:cs typeface="Questrial" pitchFamily="2" charset="0"/>
              <a:sym typeface="Questrial"/>
            </a:endParaRPr>
          </a:p>
        </p:txBody>
      </p:sp>
      <p:pic>
        <p:nvPicPr>
          <p:cNvPr id="1967" name="Google Shape;1967;p39" title="Chart">
            <a:hlinkClick r:id="rId3"/>
          </p:cNvPr>
          <p:cNvPicPr preferRelativeResize="0"/>
          <p:nvPr/>
        </p:nvPicPr>
        <p:blipFill>
          <a:blip r:embed="rId4">
            <a:alphaModFix/>
          </a:blip>
          <a:stretch>
            <a:fillRect/>
          </a:stretch>
        </p:blipFill>
        <p:spPr>
          <a:xfrm>
            <a:off x="4848632" y="1410168"/>
            <a:ext cx="4286250" cy="2650331"/>
          </a:xfrm>
          <a:prstGeom prst="rect">
            <a:avLst/>
          </a:prstGeom>
          <a:noFill/>
          <a:ln>
            <a:noFill/>
          </a:ln>
        </p:spPr>
      </p:pic>
      <p:sp>
        <p:nvSpPr>
          <p:cNvPr id="1969" name="Google Shape;1969;p39"/>
          <p:cNvSpPr txBox="1"/>
          <p:nvPr/>
        </p:nvSpPr>
        <p:spPr>
          <a:xfrm flipH="1">
            <a:off x="603123" y="958425"/>
            <a:ext cx="1900800" cy="452486"/>
          </a:xfrm>
          <a:prstGeom prst="rect">
            <a:avLst/>
          </a:prstGeom>
          <a:noFill/>
          <a:ln>
            <a:noFill/>
          </a:ln>
        </p:spPr>
        <p:txBody>
          <a:bodyPr spcFirstLastPara="1" wrap="square" lIns="91425" tIns="91425" rIns="91425" bIns="91425" anchor="b" anchorCtr="0">
            <a:noAutofit/>
          </a:bodyPr>
          <a:lstStyle/>
          <a:p>
            <a:r>
              <a:rPr lang="en-CA" sz="1200" dirty="0">
                <a:solidFill>
                  <a:schemeClr val="tx1"/>
                </a:solidFill>
                <a:latin typeface="Algerian" panose="04020705040A02060702" pitchFamily="82" charset="0"/>
              </a:rPr>
              <a:t>Advanced Diagnostic Support</a:t>
            </a:r>
            <a:endParaRPr sz="1200" dirty="0">
              <a:solidFill>
                <a:schemeClr val="tx1"/>
              </a:solidFill>
              <a:latin typeface="Algerian" panose="04020705040A02060702" pitchFamily="82" charset="0"/>
              <a:ea typeface="Outfit Medium"/>
              <a:cs typeface="Outfit Medium"/>
              <a:sym typeface="Outfit Medium"/>
            </a:endParaRPr>
          </a:p>
        </p:txBody>
      </p:sp>
      <p:sp>
        <p:nvSpPr>
          <p:cNvPr id="1971" name="Google Shape;1971;p39"/>
          <p:cNvSpPr/>
          <p:nvPr/>
        </p:nvSpPr>
        <p:spPr>
          <a:xfrm flipH="1">
            <a:off x="264161" y="958425"/>
            <a:ext cx="240800" cy="220135"/>
          </a:xfrm>
          <a:prstGeom prst="rtTriangle">
            <a:avLst/>
          </a:prstGeom>
          <a:solidFill>
            <a:schemeClr val="dk2"/>
          </a:solidFill>
          <a:ln>
            <a:noFill/>
          </a:ln>
        </p:spPr>
        <p:txBody>
          <a:bodyPr spcFirstLastPara="1" wrap="square" lIns="91425" tIns="91425" rIns="91425" bIns="91425" anchor="ctr" anchorCtr="0">
            <a:noAutofit/>
          </a:bodyPr>
          <a:lstStyle/>
          <a:p>
            <a:endParaRPr/>
          </a:p>
        </p:txBody>
      </p:sp>
      <p:sp>
        <p:nvSpPr>
          <p:cNvPr id="1972" name="Google Shape;1972;p39"/>
          <p:cNvSpPr/>
          <p:nvPr/>
        </p:nvSpPr>
        <p:spPr>
          <a:xfrm flipH="1">
            <a:off x="264161" y="2836954"/>
            <a:ext cx="270468" cy="220135"/>
          </a:xfrm>
          <a:prstGeom prst="rtTriangle">
            <a:avLst/>
          </a:prstGeom>
          <a:solidFill>
            <a:schemeClr val="accent1"/>
          </a:solidFill>
          <a:ln>
            <a:noFill/>
          </a:ln>
        </p:spPr>
        <p:txBody>
          <a:bodyPr spcFirstLastPara="1" wrap="square" lIns="91425" tIns="91425" rIns="91425" bIns="91425" anchor="ctr" anchorCtr="0">
            <a:noAutofit/>
          </a:bodyPr>
          <a:lstStyle/>
          <a:p>
            <a:endParaRPr dirty="0"/>
          </a:p>
        </p:txBody>
      </p:sp>
      <p:grpSp>
        <p:nvGrpSpPr>
          <p:cNvPr id="2" name="Google Shape;2338;p48">
            <a:extLst>
              <a:ext uri="{FF2B5EF4-FFF2-40B4-BE49-F238E27FC236}">
                <a16:creationId xmlns:a16="http://schemas.microsoft.com/office/drawing/2014/main" id="{10A182E2-32B9-59E7-0B69-41038586992E}"/>
              </a:ext>
            </a:extLst>
          </p:cNvPr>
          <p:cNvGrpSpPr/>
          <p:nvPr/>
        </p:nvGrpSpPr>
        <p:grpSpPr>
          <a:xfrm>
            <a:off x="6218183" y="852349"/>
            <a:ext cx="2492326" cy="345465"/>
            <a:chOff x="5854650" y="4141300"/>
            <a:chExt cx="548225" cy="80650"/>
          </a:xfrm>
        </p:grpSpPr>
        <p:sp>
          <p:nvSpPr>
            <p:cNvPr id="3" name="Google Shape;2339;p48">
              <a:extLst>
                <a:ext uri="{FF2B5EF4-FFF2-40B4-BE49-F238E27FC236}">
                  <a16:creationId xmlns:a16="http://schemas.microsoft.com/office/drawing/2014/main" id="{7FB97EA5-B93D-370E-7656-81F28E93B12C}"/>
                </a:ext>
              </a:extLst>
            </p:cNvPr>
            <p:cNvSpPr/>
            <p:nvPr/>
          </p:nvSpPr>
          <p:spPr>
            <a:xfrm>
              <a:off x="6333550" y="4141300"/>
              <a:ext cx="69325" cy="80650"/>
            </a:xfrm>
            <a:custGeom>
              <a:avLst/>
              <a:gdLst/>
              <a:ahLst/>
              <a:cxnLst/>
              <a:rect l="l" t="t" r="r" b="b"/>
              <a:pathLst>
                <a:path w="2773" h="3226" extrusionOk="0">
                  <a:moveTo>
                    <a:pt x="1655" y="1"/>
                  </a:moveTo>
                  <a:lnTo>
                    <a:pt x="1" y="1644"/>
                  </a:lnTo>
                  <a:lnTo>
                    <a:pt x="1581" y="3225"/>
                  </a:lnTo>
                  <a:lnTo>
                    <a:pt x="2688" y="3225"/>
                  </a:lnTo>
                  <a:lnTo>
                    <a:pt x="1107" y="1644"/>
                  </a:lnTo>
                  <a:lnTo>
                    <a:pt x="2772" y="1"/>
                  </a:lnTo>
                  <a:close/>
                </a:path>
              </a:pathLst>
            </a:custGeom>
            <a:gradFill>
              <a:gsLst>
                <a:gs pos="0">
                  <a:schemeClr val="dk2"/>
                </a:gs>
                <a:gs pos="100000">
                  <a:srgbClr val="C5585A">
                    <a:alpha val="54901"/>
                  </a:srgbClr>
                </a:gs>
              </a:gsLst>
              <a:lin ang="5400700" scaled="0"/>
            </a:gradFill>
            <a:ln>
              <a:noFill/>
            </a:ln>
          </p:spPr>
          <p:txBody>
            <a:bodyPr spcFirstLastPara="1" wrap="square" lIns="91425" tIns="91425" rIns="91425" bIns="91425" anchor="ctr" anchorCtr="0">
              <a:noAutofit/>
            </a:bodyPr>
            <a:lstStyle/>
            <a:p>
              <a:endParaRPr/>
            </a:p>
          </p:txBody>
        </p:sp>
        <p:sp>
          <p:nvSpPr>
            <p:cNvPr id="4" name="Google Shape;2340;p48">
              <a:extLst>
                <a:ext uri="{FF2B5EF4-FFF2-40B4-BE49-F238E27FC236}">
                  <a16:creationId xmlns:a16="http://schemas.microsoft.com/office/drawing/2014/main" id="{5AE08BC9-251A-B437-B75F-3D8C6F7C582B}"/>
                </a:ext>
              </a:extLst>
            </p:cNvPr>
            <p:cNvSpPr/>
            <p:nvPr/>
          </p:nvSpPr>
          <p:spPr>
            <a:xfrm>
              <a:off x="6265075" y="4141300"/>
              <a:ext cx="69300" cy="80650"/>
            </a:xfrm>
            <a:custGeom>
              <a:avLst/>
              <a:gdLst/>
              <a:ahLst/>
              <a:cxnLst/>
              <a:rect l="l" t="t" r="r" b="b"/>
              <a:pathLst>
                <a:path w="2772" h="3226" extrusionOk="0">
                  <a:moveTo>
                    <a:pt x="1654" y="1"/>
                  </a:moveTo>
                  <a:lnTo>
                    <a:pt x="0" y="1644"/>
                  </a:lnTo>
                  <a:lnTo>
                    <a:pt x="1581" y="3225"/>
                  </a:lnTo>
                  <a:lnTo>
                    <a:pt x="2708" y="3225"/>
                  </a:lnTo>
                  <a:lnTo>
                    <a:pt x="1128" y="1644"/>
                  </a:lnTo>
                  <a:lnTo>
                    <a:pt x="2771" y="1"/>
                  </a:lnTo>
                  <a:close/>
                </a:path>
              </a:pathLst>
            </a:custGeom>
            <a:gradFill>
              <a:gsLst>
                <a:gs pos="0">
                  <a:schemeClr val="dk2"/>
                </a:gs>
                <a:gs pos="100000">
                  <a:srgbClr val="C5585A">
                    <a:alpha val="54901"/>
                  </a:srgbClr>
                </a:gs>
              </a:gsLst>
              <a:lin ang="5400700" scaled="0"/>
            </a:gradFill>
            <a:ln>
              <a:noFill/>
            </a:ln>
          </p:spPr>
          <p:txBody>
            <a:bodyPr spcFirstLastPara="1" wrap="square" lIns="91425" tIns="91425" rIns="91425" bIns="91425" anchor="ctr" anchorCtr="0">
              <a:noAutofit/>
            </a:bodyPr>
            <a:lstStyle/>
            <a:p>
              <a:endParaRPr/>
            </a:p>
          </p:txBody>
        </p:sp>
        <p:sp>
          <p:nvSpPr>
            <p:cNvPr id="5" name="Google Shape;2341;p48">
              <a:extLst>
                <a:ext uri="{FF2B5EF4-FFF2-40B4-BE49-F238E27FC236}">
                  <a16:creationId xmlns:a16="http://schemas.microsoft.com/office/drawing/2014/main" id="{8161259E-5170-FC05-6874-8574D956CD89}"/>
                </a:ext>
              </a:extLst>
            </p:cNvPr>
            <p:cNvSpPr/>
            <p:nvPr/>
          </p:nvSpPr>
          <p:spPr>
            <a:xfrm>
              <a:off x="6197100" y="4141300"/>
              <a:ext cx="69050" cy="80650"/>
            </a:xfrm>
            <a:custGeom>
              <a:avLst/>
              <a:gdLst/>
              <a:ahLst/>
              <a:cxnLst/>
              <a:rect l="l" t="t" r="r" b="b"/>
              <a:pathLst>
                <a:path w="2762" h="3226" extrusionOk="0">
                  <a:moveTo>
                    <a:pt x="1644" y="1"/>
                  </a:moveTo>
                  <a:lnTo>
                    <a:pt x="0" y="1644"/>
                  </a:lnTo>
                  <a:lnTo>
                    <a:pt x="1581" y="3225"/>
                  </a:lnTo>
                  <a:lnTo>
                    <a:pt x="2688" y="3225"/>
                  </a:lnTo>
                  <a:lnTo>
                    <a:pt x="1107" y="1644"/>
                  </a:lnTo>
                  <a:lnTo>
                    <a:pt x="2761" y="1"/>
                  </a:lnTo>
                  <a:close/>
                </a:path>
              </a:pathLst>
            </a:custGeom>
            <a:gradFill>
              <a:gsLst>
                <a:gs pos="0">
                  <a:schemeClr val="dk2"/>
                </a:gs>
                <a:gs pos="100000">
                  <a:srgbClr val="C5585A">
                    <a:alpha val="54901"/>
                  </a:srgbClr>
                </a:gs>
              </a:gsLst>
              <a:lin ang="5400700" scaled="0"/>
            </a:gradFill>
            <a:ln>
              <a:noFill/>
            </a:ln>
          </p:spPr>
          <p:txBody>
            <a:bodyPr spcFirstLastPara="1" wrap="square" lIns="91425" tIns="91425" rIns="91425" bIns="91425" anchor="ctr" anchorCtr="0">
              <a:noAutofit/>
            </a:bodyPr>
            <a:lstStyle/>
            <a:p>
              <a:endParaRPr/>
            </a:p>
          </p:txBody>
        </p:sp>
        <p:sp>
          <p:nvSpPr>
            <p:cNvPr id="6" name="Google Shape;2342;p48">
              <a:extLst>
                <a:ext uri="{FF2B5EF4-FFF2-40B4-BE49-F238E27FC236}">
                  <a16:creationId xmlns:a16="http://schemas.microsoft.com/office/drawing/2014/main" id="{D636813F-D459-F467-5AD8-524CF305B595}"/>
                </a:ext>
              </a:extLst>
            </p:cNvPr>
            <p:cNvSpPr/>
            <p:nvPr/>
          </p:nvSpPr>
          <p:spPr>
            <a:xfrm>
              <a:off x="6128600" y="4141300"/>
              <a:ext cx="69050" cy="80650"/>
            </a:xfrm>
            <a:custGeom>
              <a:avLst/>
              <a:gdLst/>
              <a:ahLst/>
              <a:cxnLst/>
              <a:rect l="l" t="t" r="r" b="b"/>
              <a:pathLst>
                <a:path w="2762" h="3226" extrusionOk="0">
                  <a:moveTo>
                    <a:pt x="1645" y="1"/>
                  </a:moveTo>
                  <a:lnTo>
                    <a:pt x="1" y="1644"/>
                  </a:lnTo>
                  <a:lnTo>
                    <a:pt x="1581" y="3225"/>
                  </a:lnTo>
                  <a:lnTo>
                    <a:pt x="2698" y="3225"/>
                  </a:lnTo>
                  <a:lnTo>
                    <a:pt x="1118" y="1644"/>
                  </a:lnTo>
                  <a:lnTo>
                    <a:pt x="2762" y="1"/>
                  </a:lnTo>
                  <a:close/>
                </a:path>
              </a:pathLst>
            </a:custGeom>
            <a:gradFill>
              <a:gsLst>
                <a:gs pos="0">
                  <a:schemeClr val="dk2"/>
                </a:gs>
                <a:gs pos="100000">
                  <a:srgbClr val="C5585A">
                    <a:alpha val="54901"/>
                  </a:srgbClr>
                </a:gs>
              </a:gsLst>
              <a:lin ang="5400700" scaled="0"/>
            </a:gradFill>
            <a:ln>
              <a:noFill/>
            </a:ln>
          </p:spPr>
          <p:txBody>
            <a:bodyPr spcFirstLastPara="1" wrap="square" lIns="91425" tIns="91425" rIns="91425" bIns="91425" anchor="ctr" anchorCtr="0">
              <a:noAutofit/>
            </a:bodyPr>
            <a:lstStyle/>
            <a:p>
              <a:endParaRPr/>
            </a:p>
          </p:txBody>
        </p:sp>
        <p:sp>
          <p:nvSpPr>
            <p:cNvPr id="7" name="Google Shape;2343;p48">
              <a:extLst>
                <a:ext uri="{FF2B5EF4-FFF2-40B4-BE49-F238E27FC236}">
                  <a16:creationId xmlns:a16="http://schemas.microsoft.com/office/drawing/2014/main" id="{8F3976FA-1F4C-59E9-C492-4CAECC7B474C}"/>
                </a:ext>
              </a:extLst>
            </p:cNvPr>
            <p:cNvSpPr/>
            <p:nvPr/>
          </p:nvSpPr>
          <p:spPr>
            <a:xfrm>
              <a:off x="6059325" y="4141300"/>
              <a:ext cx="69300" cy="80650"/>
            </a:xfrm>
            <a:custGeom>
              <a:avLst/>
              <a:gdLst/>
              <a:ahLst/>
              <a:cxnLst/>
              <a:rect l="l" t="t" r="r" b="b"/>
              <a:pathLst>
                <a:path w="2772" h="3226" extrusionOk="0">
                  <a:moveTo>
                    <a:pt x="1644" y="1"/>
                  </a:moveTo>
                  <a:lnTo>
                    <a:pt x="0" y="1644"/>
                  </a:lnTo>
                  <a:lnTo>
                    <a:pt x="1581" y="3225"/>
                  </a:lnTo>
                  <a:lnTo>
                    <a:pt x="2698" y="3225"/>
                  </a:lnTo>
                  <a:lnTo>
                    <a:pt x="1117" y="1644"/>
                  </a:lnTo>
                  <a:lnTo>
                    <a:pt x="2772" y="1"/>
                  </a:lnTo>
                  <a:close/>
                </a:path>
              </a:pathLst>
            </a:custGeom>
            <a:gradFill>
              <a:gsLst>
                <a:gs pos="0">
                  <a:schemeClr val="dk2"/>
                </a:gs>
                <a:gs pos="100000">
                  <a:srgbClr val="C5585A">
                    <a:alpha val="54901"/>
                  </a:srgbClr>
                </a:gs>
              </a:gsLst>
              <a:lin ang="5400700" scaled="0"/>
            </a:gradFill>
            <a:ln>
              <a:noFill/>
            </a:ln>
          </p:spPr>
          <p:txBody>
            <a:bodyPr spcFirstLastPara="1" wrap="square" lIns="91425" tIns="91425" rIns="91425" bIns="91425" anchor="ctr" anchorCtr="0">
              <a:noAutofit/>
            </a:bodyPr>
            <a:lstStyle/>
            <a:p>
              <a:endParaRPr/>
            </a:p>
          </p:txBody>
        </p:sp>
        <p:sp>
          <p:nvSpPr>
            <p:cNvPr id="8" name="Google Shape;2344;p48">
              <a:extLst>
                <a:ext uri="{FF2B5EF4-FFF2-40B4-BE49-F238E27FC236}">
                  <a16:creationId xmlns:a16="http://schemas.microsoft.com/office/drawing/2014/main" id="{A0401ED5-F6F1-DE07-3225-45F4CC52A065}"/>
                </a:ext>
              </a:extLst>
            </p:cNvPr>
            <p:cNvSpPr/>
            <p:nvPr/>
          </p:nvSpPr>
          <p:spPr>
            <a:xfrm>
              <a:off x="5991100" y="4141300"/>
              <a:ext cx="69300" cy="80650"/>
            </a:xfrm>
            <a:custGeom>
              <a:avLst/>
              <a:gdLst/>
              <a:ahLst/>
              <a:cxnLst/>
              <a:rect l="l" t="t" r="r" b="b"/>
              <a:pathLst>
                <a:path w="2772" h="3226" extrusionOk="0">
                  <a:moveTo>
                    <a:pt x="1655" y="1"/>
                  </a:moveTo>
                  <a:lnTo>
                    <a:pt x="0" y="1644"/>
                  </a:lnTo>
                  <a:lnTo>
                    <a:pt x="1581" y="3225"/>
                  </a:lnTo>
                  <a:lnTo>
                    <a:pt x="2708" y="3225"/>
                  </a:lnTo>
                  <a:lnTo>
                    <a:pt x="1128" y="1644"/>
                  </a:lnTo>
                  <a:lnTo>
                    <a:pt x="2772" y="1"/>
                  </a:lnTo>
                  <a:close/>
                </a:path>
              </a:pathLst>
            </a:custGeom>
            <a:gradFill>
              <a:gsLst>
                <a:gs pos="0">
                  <a:schemeClr val="dk2"/>
                </a:gs>
                <a:gs pos="100000">
                  <a:srgbClr val="C5585A">
                    <a:alpha val="54901"/>
                  </a:srgbClr>
                </a:gs>
              </a:gsLst>
              <a:lin ang="5400700" scaled="0"/>
            </a:gradFill>
            <a:ln>
              <a:noFill/>
            </a:ln>
          </p:spPr>
          <p:txBody>
            <a:bodyPr spcFirstLastPara="1" wrap="square" lIns="91425" tIns="91425" rIns="91425" bIns="91425" anchor="ctr" anchorCtr="0">
              <a:noAutofit/>
            </a:bodyPr>
            <a:lstStyle/>
            <a:p>
              <a:endParaRPr/>
            </a:p>
          </p:txBody>
        </p:sp>
        <p:sp>
          <p:nvSpPr>
            <p:cNvPr id="9" name="Google Shape;2345;p48">
              <a:extLst>
                <a:ext uri="{FF2B5EF4-FFF2-40B4-BE49-F238E27FC236}">
                  <a16:creationId xmlns:a16="http://schemas.microsoft.com/office/drawing/2014/main" id="{FE731028-9B12-E0A9-DEAD-6C2CEEDD99A4}"/>
                </a:ext>
              </a:extLst>
            </p:cNvPr>
            <p:cNvSpPr/>
            <p:nvPr/>
          </p:nvSpPr>
          <p:spPr>
            <a:xfrm>
              <a:off x="5922600" y="4141300"/>
              <a:ext cx="69300" cy="80650"/>
            </a:xfrm>
            <a:custGeom>
              <a:avLst/>
              <a:gdLst/>
              <a:ahLst/>
              <a:cxnLst/>
              <a:rect l="l" t="t" r="r" b="b"/>
              <a:pathLst>
                <a:path w="2772" h="3226" extrusionOk="0">
                  <a:moveTo>
                    <a:pt x="1655" y="1"/>
                  </a:moveTo>
                  <a:lnTo>
                    <a:pt x="1" y="1644"/>
                  </a:lnTo>
                  <a:lnTo>
                    <a:pt x="1581" y="3225"/>
                  </a:lnTo>
                  <a:lnTo>
                    <a:pt x="2709" y="3225"/>
                  </a:lnTo>
                  <a:lnTo>
                    <a:pt x="1128" y="1644"/>
                  </a:lnTo>
                  <a:lnTo>
                    <a:pt x="2772" y="1"/>
                  </a:lnTo>
                  <a:close/>
                </a:path>
              </a:pathLst>
            </a:custGeom>
            <a:gradFill>
              <a:gsLst>
                <a:gs pos="0">
                  <a:schemeClr val="dk2"/>
                </a:gs>
                <a:gs pos="100000">
                  <a:srgbClr val="C5585A">
                    <a:alpha val="54901"/>
                  </a:srgbClr>
                </a:gs>
              </a:gsLst>
              <a:lin ang="5400700" scaled="0"/>
            </a:gradFill>
            <a:ln>
              <a:noFill/>
            </a:ln>
          </p:spPr>
          <p:txBody>
            <a:bodyPr spcFirstLastPara="1" wrap="square" lIns="91425" tIns="91425" rIns="91425" bIns="91425" anchor="ctr" anchorCtr="0">
              <a:noAutofit/>
            </a:bodyPr>
            <a:lstStyle/>
            <a:p>
              <a:endParaRPr/>
            </a:p>
          </p:txBody>
        </p:sp>
        <p:sp>
          <p:nvSpPr>
            <p:cNvPr id="10" name="Google Shape;2346;p48">
              <a:extLst>
                <a:ext uri="{FF2B5EF4-FFF2-40B4-BE49-F238E27FC236}">
                  <a16:creationId xmlns:a16="http://schemas.microsoft.com/office/drawing/2014/main" id="{7D2CDA84-47E4-4861-E85A-8A4916CBD3C0}"/>
                </a:ext>
              </a:extLst>
            </p:cNvPr>
            <p:cNvSpPr/>
            <p:nvPr/>
          </p:nvSpPr>
          <p:spPr>
            <a:xfrm>
              <a:off x="5854650" y="4141300"/>
              <a:ext cx="69025" cy="80650"/>
            </a:xfrm>
            <a:custGeom>
              <a:avLst/>
              <a:gdLst/>
              <a:ahLst/>
              <a:cxnLst/>
              <a:rect l="l" t="t" r="r" b="b"/>
              <a:pathLst>
                <a:path w="2761" h="3226" extrusionOk="0">
                  <a:moveTo>
                    <a:pt x="1644" y="1"/>
                  </a:moveTo>
                  <a:lnTo>
                    <a:pt x="0" y="1644"/>
                  </a:lnTo>
                  <a:lnTo>
                    <a:pt x="1581" y="3225"/>
                  </a:lnTo>
                  <a:lnTo>
                    <a:pt x="2698" y="3225"/>
                  </a:lnTo>
                  <a:lnTo>
                    <a:pt x="1117" y="1644"/>
                  </a:lnTo>
                  <a:lnTo>
                    <a:pt x="2761" y="1"/>
                  </a:lnTo>
                  <a:close/>
                </a:path>
              </a:pathLst>
            </a:custGeom>
            <a:gradFill>
              <a:gsLst>
                <a:gs pos="0">
                  <a:schemeClr val="dk2"/>
                </a:gs>
                <a:gs pos="100000">
                  <a:srgbClr val="C5585A">
                    <a:alpha val="54901"/>
                  </a:srgbClr>
                </a:gs>
              </a:gsLst>
              <a:lin ang="5400700" scaled="0"/>
            </a:gradFill>
            <a:ln>
              <a:noFill/>
            </a:ln>
          </p:spPr>
          <p:txBody>
            <a:bodyPr spcFirstLastPara="1" wrap="square" lIns="91425" tIns="91425" rIns="91425" bIns="91425" anchor="ctr" anchorCtr="0">
              <a:noAutofit/>
            </a:bodyPr>
            <a:lstStyle/>
            <a:p>
              <a:endParaRPr/>
            </a:p>
          </p:txBody>
        </p:sp>
      </p:grpSp>
      <p:grpSp>
        <p:nvGrpSpPr>
          <p:cNvPr id="11" name="Google Shape;2338;p48">
            <a:extLst>
              <a:ext uri="{FF2B5EF4-FFF2-40B4-BE49-F238E27FC236}">
                <a16:creationId xmlns:a16="http://schemas.microsoft.com/office/drawing/2014/main" id="{B7AEBE23-F2CA-FB56-3AB7-824525D33572}"/>
              </a:ext>
            </a:extLst>
          </p:cNvPr>
          <p:cNvGrpSpPr/>
          <p:nvPr/>
        </p:nvGrpSpPr>
        <p:grpSpPr>
          <a:xfrm>
            <a:off x="6279142" y="4139743"/>
            <a:ext cx="2492326" cy="345465"/>
            <a:chOff x="5854650" y="4141300"/>
            <a:chExt cx="548225" cy="80650"/>
          </a:xfrm>
        </p:grpSpPr>
        <p:sp>
          <p:nvSpPr>
            <p:cNvPr id="12" name="Google Shape;2339;p48">
              <a:extLst>
                <a:ext uri="{FF2B5EF4-FFF2-40B4-BE49-F238E27FC236}">
                  <a16:creationId xmlns:a16="http://schemas.microsoft.com/office/drawing/2014/main" id="{E606995D-BBCD-5481-00C8-FF6F5309649F}"/>
                </a:ext>
              </a:extLst>
            </p:cNvPr>
            <p:cNvSpPr/>
            <p:nvPr/>
          </p:nvSpPr>
          <p:spPr>
            <a:xfrm>
              <a:off x="6333550" y="4141300"/>
              <a:ext cx="69325" cy="80650"/>
            </a:xfrm>
            <a:custGeom>
              <a:avLst/>
              <a:gdLst/>
              <a:ahLst/>
              <a:cxnLst/>
              <a:rect l="l" t="t" r="r" b="b"/>
              <a:pathLst>
                <a:path w="2773" h="3226" extrusionOk="0">
                  <a:moveTo>
                    <a:pt x="1655" y="1"/>
                  </a:moveTo>
                  <a:lnTo>
                    <a:pt x="1" y="1644"/>
                  </a:lnTo>
                  <a:lnTo>
                    <a:pt x="1581" y="3225"/>
                  </a:lnTo>
                  <a:lnTo>
                    <a:pt x="2688" y="3225"/>
                  </a:lnTo>
                  <a:lnTo>
                    <a:pt x="1107" y="1644"/>
                  </a:lnTo>
                  <a:lnTo>
                    <a:pt x="2772" y="1"/>
                  </a:lnTo>
                  <a:close/>
                </a:path>
              </a:pathLst>
            </a:custGeom>
            <a:gradFill>
              <a:gsLst>
                <a:gs pos="0">
                  <a:schemeClr val="dk2"/>
                </a:gs>
                <a:gs pos="100000">
                  <a:srgbClr val="C5585A">
                    <a:alpha val="54901"/>
                  </a:srgbClr>
                </a:gs>
              </a:gsLst>
              <a:lin ang="5400700" scaled="0"/>
            </a:gradFill>
            <a:ln>
              <a:noFill/>
            </a:ln>
          </p:spPr>
          <p:txBody>
            <a:bodyPr spcFirstLastPara="1" wrap="square" lIns="91425" tIns="91425" rIns="91425" bIns="91425" anchor="ctr" anchorCtr="0">
              <a:noAutofit/>
            </a:bodyPr>
            <a:lstStyle/>
            <a:p>
              <a:endParaRPr/>
            </a:p>
          </p:txBody>
        </p:sp>
        <p:sp>
          <p:nvSpPr>
            <p:cNvPr id="13" name="Google Shape;2340;p48">
              <a:extLst>
                <a:ext uri="{FF2B5EF4-FFF2-40B4-BE49-F238E27FC236}">
                  <a16:creationId xmlns:a16="http://schemas.microsoft.com/office/drawing/2014/main" id="{7F49A15B-84CD-2413-9700-83907B0DC98D}"/>
                </a:ext>
              </a:extLst>
            </p:cNvPr>
            <p:cNvSpPr/>
            <p:nvPr/>
          </p:nvSpPr>
          <p:spPr>
            <a:xfrm>
              <a:off x="6265075" y="4141300"/>
              <a:ext cx="69300" cy="80650"/>
            </a:xfrm>
            <a:custGeom>
              <a:avLst/>
              <a:gdLst/>
              <a:ahLst/>
              <a:cxnLst/>
              <a:rect l="l" t="t" r="r" b="b"/>
              <a:pathLst>
                <a:path w="2772" h="3226" extrusionOk="0">
                  <a:moveTo>
                    <a:pt x="1654" y="1"/>
                  </a:moveTo>
                  <a:lnTo>
                    <a:pt x="0" y="1644"/>
                  </a:lnTo>
                  <a:lnTo>
                    <a:pt x="1581" y="3225"/>
                  </a:lnTo>
                  <a:lnTo>
                    <a:pt x="2708" y="3225"/>
                  </a:lnTo>
                  <a:lnTo>
                    <a:pt x="1128" y="1644"/>
                  </a:lnTo>
                  <a:lnTo>
                    <a:pt x="2771" y="1"/>
                  </a:lnTo>
                  <a:close/>
                </a:path>
              </a:pathLst>
            </a:custGeom>
            <a:gradFill>
              <a:gsLst>
                <a:gs pos="0">
                  <a:schemeClr val="dk2"/>
                </a:gs>
                <a:gs pos="100000">
                  <a:srgbClr val="C5585A">
                    <a:alpha val="54901"/>
                  </a:srgbClr>
                </a:gs>
              </a:gsLst>
              <a:lin ang="5400700" scaled="0"/>
            </a:gradFill>
            <a:ln>
              <a:noFill/>
            </a:ln>
          </p:spPr>
          <p:txBody>
            <a:bodyPr spcFirstLastPara="1" wrap="square" lIns="91425" tIns="91425" rIns="91425" bIns="91425" anchor="ctr" anchorCtr="0">
              <a:noAutofit/>
            </a:bodyPr>
            <a:lstStyle/>
            <a:p>
              <a:endParaRPr/>
            </a:p>
          </p:txBody>
        </p:sp>
        <p:sp>
          <p:nvSpPr>
            <p:cNvPr id="14" name="Google Shape;2341;p48">
              <a:extLst>
                <a:ext uri="{FF2B5EF4-FFF2-40B4-BE49-F238E27FC236}">
                  <a16:creationId xmlns:a16="http://schemas.microsoft.com/office/drawing/2014/main" id="{84DD2C19-EAE5-98AA-7990-428B5906161A}"/>
                </a:ext>
              </a:extLst>
            </p:cNvPr>
            <p:cNvSpPr/>
            <p:nvPr/>
          </p:nvSpPr>
          <p:spPr>
            <a:xfrm>
              <a:off x="6197100" y="4141300"/>
              <a:ext cx="69050" cy="80650"/>
            </a:xfrm>
            <a:custGeom>
              <a:avLst/>
              <a:gdLst/>
              <a:ahLst/>
              <a:cxnLst/>
              <a:rect l="l" t="t" r="r" b="b"/>
              <a:pathLst>
                <a:path w="2762" h="3226" extrusionOk="0">
                  <a:moveTo>
                    <a:pt x="1644" y="1"/>
                  </a:moveTo>
                  <a:lnTo>
                    <a:pt x="0" y="1644"/>
                  </a:lnTo>
                  <a:lnTo>
                    <a:pt x="1581" y="3225"/>
                  </a:lnTo>
                  <a:lnTo>
                    <a:pt x="2688" y="3225"/>
                  </a:lnTo>
                  <a:lnTo>
                    <a:pt x="1107" y="1644"/>
                  </a:lnTo>
                  <a:lnTo>
                    <a:pt x="2761" y="1"/>
                  </a:lnTo>
                  <a:close/>
                </a:path>
              </a:pathLst>
            </a:custGeom>
            <a:gradFill>
              <a:gsLst>
                <a:gs pos="0">
                  <a:schemeClr val="dk2"/>
                </a:gs>
                <a:gs pos="100000">
                  <a:srgbClr val="C5585A">
                    <a:alpha val="54901"/>
                  </a:srgbClr>
                </a:gs>
              </a:gsLst>
              <a:lin ang="5400700" scaled="0"/>
            </a:gradFill>
            <a:ln>
              <a:noFill/>
            </a:ln>
          </p:spPr>
          <p:txBody>
            <a:bodyPr spcFirstLastPara="1" wrap="square" lIns="91425" tIns="91425" rIns="91425" bIns="91425" anchor="ctr" anchorCtr="0">
              <a:noAutofit/>
            </a:bodyPr>
            <a:lstStyle/>
            <a:p>
              <a:endParaRPr/>
            </a:p>
          </p:txBody>
        </p:sp>
        <p:sp>
          <p:nvSpPr>
            <p:cNvPr id="15" name="Google Shape;2342;p48">
              <a:extLst>
                <a:ext uri="{FF2B5EF4-FFF2-40B4-BE49-F238E27FC236}">
                  <a16:creationId xmlns:a16="http://schemas.microsoft.com/office/drawing/2014/main" id="{D3EFDC6C-A72B-29BB-1C8B-2BC58C82CCF1}"/>
                </a:ext>
              </a:extLst>
            </p:cNvPr>
            <p:cNvSpPr/>
            <p:nvPr/>
          </p:nvSpPr>
          <p:spPr>
            <a:xfrm>
              <a:off x="6128600" y="4141300"/>
              <a:ext cx="69050" cy="80650"/>
            </a:xfrm>
            <a:custGeom>
              <a:avLst/>
              <a:gdLst/>
              <a:ahLst/>
              <a:cxnLst/>
              <a:rect l="l" t="t" r="r" b="b"/>
              <a:pathLst>
                <a:path w="2762" h="3226" extrusionOk="0">
                  <a:moveTo>
                    <a:pt x="1645" y="1"/>
                  </a:moveTo>
                  <a:lnTo>
                    <a:pt x="1" y="1644"/>
                  </a:lnTo>
                  <a:lnTo>
                    <a:pt x="1581" y="3225"/>
                  </a:lnTo>
                  <a:lnTo>
                    <a:pt x="2698" y="3225"/>
                  </a:lnTo>
                  <a:lnTo>
                    <a:pt x="1118" y="1644"/>
                  </a:lnTo>
                  <a:lnTo>
                    <a:pt x="2762" y="1"/>
                  </a:lnTo>
                  <a:close/>
                </a:path>
              </a:pathLst>
            </a:custGeom>
            <a:gradFill>
              <a:gsLst>
                <a:gs pos="0">
                  <a:schemeClr val="dk2"/>
                </a:gs>
                <a:gs pos="100000">
                  <a:srgbClr val="C5585A">
                    <a:alpha val="54901"/>
                  </a:srgbClr>
                </a:gs>
              </a:gsLst>
              <a:lin ang="5400700" scaled="0"/>
            </a:gradFill>
            <a:ln>
              <a:noFill/>
            </a:ln>
          </p:spPr>
          <p:txBody>
            <a:bodyPr spcFirstLastPara="1" wrap="square" lIns="91425" tIns="91425" rIns="91425" bIns="91425" anchor="ctr" anchorCtr="0">
              <a:noAutofit/>
            </a:bodyPr>
            <a:lstStyle/>
            <a:p>
              <a:endParaRPr/>
            </a:p>
          </p:txBody>
        </p:sp>
        <p:sp>
          <p:nvSpPr>
            <p:cNvPr id="16" name="Google Shape;2343;p48">
              <a:extLst>
                <a:ext uri="{FF2B5EF4-FFF2-40B4-BE49-F238E27FC236}">
                  <a16:creationId xmlns:a16="http://schemas.microsoft.com/office/drawing/2014/main" id="{DA55D290-AC4F-5470-13D5-B62F0BCE173C}"/>
                </a:ext>
              </a:extLst>
            </p:cNvPr>
            <p:cNvSpPr/>
            <p:nvPr/>
          </p:nvSpPr>
          <p:spPr>
            <a:xfrm>
              <a:off x="6059325" y="4141300"/>
              <a:ext cx="69300" cy="80650"/>
            </a:xfrm>
            <a:custGeom>
              <a:avLst/>
              <a:gdLst/>
              <a:ahLst/>
              <a:cxnLst/>
              <a:rect l="l" t="t" r="r" b="b"/>
              <a:pathLst>
                <a:path w="2772" h="3226" extrusionOk="0">
                  <a:moveTo>
                    <a:pt x="1644" y="1"/>
                  </a:moveTo>
                  <a:lnTo>
                    <a:pt x="0" y="1644"/>
                  </a:lnTo>
                  <a:lnTo>
                    <a:pt x="1581" y="3225"/>
                  </a:lnTo>
                  <a:lnTo>
                    <a:pt x="2698" y="3225"/>
                  </a:lnTo>
                  <a:lnTo>
                    <a:pt x="1117" y="1644"/>
                  </a:lnTo>
                  <a:lnTo>
                    <a:pt x="2772" y="1"/>
                  </a:lnTo>
                  <a:close/>
                </a:path>
              </a:pathLst>
            </a:custGeom>
            <a:gradFill>
              <a:gsLst>
                <a:gs pos="0">
                  <a:schemeClr val="dk2"/>
                </a:gs>
                <a:gs pos="100000">
                  <a:srgbClr val="C5585A">
                    <a:alpha val="54901"/>
                  </a:srgbClr>
                </a:gs>
              </a:gsLst>
              <a:lin ang="5400700" scaled="0"/>
            </a:gradFill>
            <a:ln>
              <a:noFill/>
            </a:ln>
          </p:spPr>
          <p:txBody>
            <a:bodyPr spcFirstLastPara="1" wrap="square" lIns="91425" tIns="91425" rIns="91425" bIns="91425" anchor="ctr" anchorCtr="0">
              <a:noAutofit/>
            </a:bodyPr>
            <a:lstStyle/>
            <a:p>
              <a:endParaRPr/>
            </a:p>
          </p:txBody>
        </p:sp>
        <p:sp>
          <p:nvSpPr>
            <p:cNvPr id="17" name="Google Shape;2344;p48">
              <a:extLst>
                <a:ext uri="{FF2B5EF4-FFF2-40B4-BE49-F238E27FC236}">
                  <a16:creationId xmlns:a16="http://schemas.microsoft.com/office/drawing/2014/main" id="{DF2ED703-F5A5-90B6-8450-DE6C69B6C1CD}"/>
                </a:ext>
              </a:extLst>
            </p:cNvPr>
            <p:cNvSpPr/>
            <p:nvPr/>
          </p:nvSpPr>
          <p:spPr>
            <a:xfrm>
              <a:off x="5991100" y="4141300"/>
              <a:ext cx="69300" cy="80650"/>
            </a:xfrm>
            <a:custGeom>
              <a:avLst/>
              <a:gdLst/>
              <a:ahLst/>
              <a:cxnLst/>
              <a:rect l="l" t="t" r="r" b="b"/>
              <a:pathLst>
                <a:path w="2772" h="3226" extrusionOk="0">
                  <a:moveTo>
                    <a:pt x="1655" y="1"/>
                  </a:moveTo>
                  <a:lnTo>
                    <a:pt x="0" y="1644"/>
                  </a:lnTo>
                  <a:lnTo>
                    <a:pt x="1581" y="3225"/>
                  </a:lnTo>
                  <a:lnTo>
                    <a:pt x="2708" y="3225"/>
                  </a:lnTo>
                  <a:lnTo>
                    <a:pt x="1128" y="1644"/>
                  </a:lnTo>
                  <a:lnTo>
                    <a:pt x="2772" y="1"/>
                  </a:lnTo>
                  <a:close/>
                </a:path>
              </a:pathLst>
            </a:custGeom>
            <a:gradFill>
              <a:gsLst>
                <a:gs pos="0">
                  <a:schemeClr val="dk2"/>
                </a:gs>
                <a:gs pos="100000">
                  <a:srgbClr val="C5585A">
                    <a:alpha val="54901"/>
                  </a:srgbClr>
                </a:gs>
              </a:gsLst>
              <a:lin ang="5400700" scaled="0"/>
            </a:gradFill>
            <a:ln>
              <a:noFill/>
            </a:ln>
          </p:spPr>
          <p:txBody>
            <a:bodyPr spcFirstLastPara="1" wrap="square" lIns="91425" tIns="91425" rIns="91425" bIns="91425" anchor="ctr" anchorCtr="0">
              <a:noAutofit/>
            </a:bodyPr>
            <a:lstStyle/>
            <a:p>
              <a:endParaRPr/>
            </a:p>
          </p:txBody>
        </p:sp>
        <p:sp>
          <p:nvSpPr>
            <p:cNvPr id="18" name="Google Shape;2345;p48">
              <a:extLst>
                <a:ext uri="{FF2B5EF4-FFF2-40B4-BE49-F238E27FC236}">
                  <a16:creationId xmlns:a16="http://schemas.microsoft.com/office/drawing/2014/main" id="{861E7AEA-5CBE-7190-8CAA-6D3D86566BA3}"/>
                </a:ext>
              </a:extLst>
            </p:cNvPr>
            <p:cNvSpPr/>
            <p:nvPr/>
          </p:nvSpPr>
          <p:spPr>
            <a:xfrm>
              <a:off x="5922600" y="4141300"/>
              <a:ext cx="69300" cy="80650"/>
            </a:xfrm>
            <a:custGeom>
              <a:avLst/>
              <a:gdLst/>
              <a:ahLst/>
              <a:cxnLst/>
              <a:rect l="l" t="t" r="r" b="b"/>
              <a:pathLst>
                <a:path w="2772" h="3226" extrusionOk="0">
                  <a:moveTo>
                    <a:pt x="1655" y="1"/>
                  </a:moveTo>
                  <a:lnTo>
                    <a:pt x="1" y="1644"/>
                  </a:lnTo>
                  <a:lnTo>
                    <a:pt x="1581" y="3225"/>
                  </a:lnTo>
                  <a:lnTo>
                    <a:pt x="2709" y="3225"/>
                  </a:lnTo>
                  <a:lnTo>
                    <a:pt x="1128" y="1644"/>
                  </a:lnTo>
                  <a:lnTo>
                    <a:pt x="2772" y="1"/>
                  </a:lnTo>
                  <a:close/>
                </a:path>
              </a:pathLst>
            </a:custGeom>
            <a:gradFill>
              <a:gsLst>
                <a:gs pos="0">
                  <a:schemeClr val="dk2"/>
                </a:gs>
                <a:gs pos="100000">
                  <a:srgbClr val="C5585A">
                    <a:alpha val="54901"/>
                  </a:srgbClr>
                </a:gs>
              </a:gsLst>
              <a:lin ang="5400700" scaled="0"/>
            </a:gradFill>
            <a:ln>
              <a:noFill/>
            </a:ln>
          </p:spPr>
          <p:txBody>
            <a:bodyPr spcFirstLastPara="1" wrap="square" lIns="91425" tIns="91425" rIns="91425" bIns="91425" anchor="ctr" anchorCtr="0">
              <a:noAutofit/>
            </a:bodyPr>
            <a:lstStyle/>
            <a:p>
              <a:endParaRPr/>
            </a:p>
          </p:txBody>
        </p:sp>
        <p:sp>
          <p:nvSpPr>
            <p:cNvPr id="19" name="Google Shape;2346;p48">
              <a:extLst>
                <a:ext uri="{FF2B5EF4-FFF2-40B4-BE49-F238E27FC236}">
                  <a16:creationId xmlns:a16="http://schemas.microsoft.com/office/drawing/2014/main" id="{D2494A96-8BBD-899A-1666-084ED1263547}"/>
                </a:ext>
              </a:extLst>
            </p:cNvPr>
            <p:cNvSpPr/>
            <p:nvPr/>
          </p:nvSpPr>
          <p:spPr>
            <a:xfrm>
              <a:off x="5854650" y="4141300"/>
              <a:ext cx="69025" cy="80650"/>
            </a:xfrm>
            <a:custGeom>
              <a:avLst/>
              <a:gdLst/>
              <a:ahLst/>
              <a:cxnLst/>
              <a:rect l="l" t="t" r="r" b="b"/>
              <a:pathLst>
                <a:path w="2761" h="3226" extrusionOk="0">
                  <a:moveTo>
                    <a:pt x="1644" y="1"/>
                  </a:moveTo>
                  <a:lnTo>
                    <a:pt x="0" y="1644"/>
                  </a:lnTo>
                  <a:lnTo>
                    <a:pt x="1581" y="3225"/>
                  </a:lnTo>
                  <a:lnTo>
                    <a:pt x="2698" y="3225"/>
                  </a:lnTo>
                  <a:lnTo>
                    <a:pt x="1117" y="1644"/>
                  </a:lnTo>
                  <a:lnTo>
                    <a:pt x="2761" y="1"/>
                  </a:lnTo>
                  <a:close/>
                </a:path>
              </a:pathLst>
            </a:custGeom>
            <a:gradFill>
              <a:gsLst>
                <a:gs pos="0">
                  <a:schemeClr val="dk2"/>
                </a:gs>
                <a:gs pos="100000">
                  <a:srgbClr val="C5585A">
                    <a:alpha val="54901"/>
                  </a:srgbClr>
                </a:gs>
              </a:gsLst>
              <a:lin ang="5400700" scaled="0"/>
            </a:gradFill>
            <a:ln>
              <a:noFill/>
            </a:ln>
          </p:spPr>
          <p:txBody>
            <a:bodyPr spcFirstLastPara="1" wrap="square" lIns="91425" tIns="91425" rIns="91425" bIns="91425" anchor="ctr" anchorCtr="0">
              <a:noAutofit/>
            </a:bodyPr>
            <a:lstStyle/>
            <a:p>
              <a:endParaRPr/>
            </a:p>
          </p:txBody>
        </p:sp>
      </p:grpSp>
      <p:sp>
        <p:nvSpPr>
          <p:cNvPr id="20" name="Google Shape;1969;p39">
            <a:extLst>
              <a:ext uri="{FF2B5EF4-FFF2-40B4-BE49-F238E27FC236}">
                <a16:creationId xmlns:a16="http://schemas.microsoft.com/office/drawing/2014/main" id="{59C6D38D-1DFF-E4F3-8E08-2C71B76A2D8F}"/>
              </a:ext>
            </a:extLst>
          </p:cNvPr>
          <p:cNvSpPr txBox="1"/>
          <p:nvPr/>
        </p:nvSpPr>
        <p:spPr>
          <a:xfrm flipH="1">
            <a:off x="586191" y="2858340"/>
            <a:ext cx="2224742" cy="452486"/>
          </a:xfrm>
          <a:prstGeom prst="rect">
            <a:avLst/>
          </a:prstGeom>
          <a:noFill/>
          <a:ln>
            <a:noFill/>
          </a:ln>
        </p:spPr>
        <p:txBody>
          <a:bodyPr spcFirstLastPara="1" wrap="square" lIns="91425" tIns="91425" rIns="91425" bIns="91425" anchor="b" anchorCtr="0">
            <a:noAutofit/>
          </a:bodyPr>
          <a:lstStyle/>
          <a:p>
            <a:r>
              <a:rPr lang="en-CA" sz="1200" dirty="0">
                <a:solidFill>
                  <a:schemeClr val="tx1"/>
                </a:solidFill>
                <a:latin typeface="Algerian" panose="04020705040A02060702" pitchFamily="82" charset="0"/>
              </a:rPr>
              <a:t>Personalized Treatment Plans</a:t>
            </a:r>
            <a:endParaRPr sz="1200" dirty="0">
              <a:solidFill>
                <a:schemeClr val="tx1"/>
              </a:solidFill>
              <a:latin typeface="Algerian" panose="04020705040A02060702" pitchFamily="82" charset="0"/>
              <a:ea typeface="Outfit Medium"/>
              <a:cs typeface="Outfit Medium"/>
              <a:sym typeface="Outfit Medium"/>
            </a:endParaRPr>
          </a:p>
        </p:txBody>
      </p:sp>
      <p:sp>
        <p:nvSpPr>
          <p:cNvPr id="22" name="Google Shape;1964;p39">
            <a:extLst>
              <a:ext uri="{FF2B5EF4-FFF2-40B4-BE49-F238E27FC236}">
                <a16:creationId xmlns:a16="http://schemas.microsoft.com/office/drawing/2014/main" id="{66B68C35-6F14-13AB-C69E-5D33C0BD5DF2}"/>
              </a:ext>
            </a:extLst>
          </p:cNvPr>
          <p:cNvSpPr txBox="1"/>
          <p:nvPr/>
        </p:nvSpPr>
        <p:spPr>
          <a:xfrm>
            <a:off x="590409" y="3225679"/>
            <a:ext cx="1900800" cy="1354050"/>
          </a:xfrm>
          <a:prstGeom prst="rect">
            <a:avLst/>
          </a:prstGeom>
          <a:noFill/>
          <a:ln>
            <a:noFill/>
          </a:ln>
        </p:spPr>
        <p:txBody>
          <a:bodyPr spcFirstLastPara="1" wrap="square" lIns="91425" tIns="91425" rIns="91425" bIns="91425" anchor="t" anchorCtr="0">
            <a:noAutofit/>
          </a:bodyPr>
          <a:lstStyle/>
          <a:p>
            <a:r>
              <a:rPr lang="en-US" sz="1000" dirty="0">
                <a:solidFill>
                  <a:schemeClr val="tx1"/>
                </a:solidFill>
                <a:latin typeface="Questrial" pitchFamily="2" charset="0"/>
                <a:ea typeface="Questrial" pitchFamily="2" charset="0"/>
                <a:cs typeface="Questrial" pitchFamily="2" charset="0"/>
              </a:rPr>
              <a:t>Use model insights to predict patient-specific outcomes and risk factors, thereby facilitating the creation of personalized treatment plans tailored to the unique characteristics of each patient.</a:t>
            </a:r>
            <a:endParaRPr sz="1000" dirty="0">
              <a:solidFill>
                <a:schemeClr val="tx1"/>
              </a:solidFill>
              <a:latin typeface="Questrial" pitchFamily="2" charset="0"/>
              <a:ea typeface="Questrial" pitchFamily="2" charset="0"/>
              <a:cs typeface="Questrial" pitchFamily="2" charset="0"/>
              <a:sym typeface="Questrial"/>
            </a:endParaRPr>
          </a:p>
        </p:txBody>
      </p:sp>
      <p:sp>
        <p:nvSpPr>
          <p:cNvPr id="23" name="Google Shape;1969;p39">
            <a:extLst>
              <a:ext uri="{FF2B5EF4-FFF2-40B4-BE49-F238E27FC236}">
                <a16:creationId xmlns:a16="http://schemas.microsoft.com/office/drawing/2014/main" id="{9AED82A7-91A1-B608-E5EB-D698AAF54899}"/>
              </a:ext>
            </a:extLst>
          </p:cNvPr>
          <p:cNvSpPr txBox="1"/>
          <p:nvPr/>
        </p:nvSpPr>
        <p:spPr>
          <a:xfrm flipH="1">
            <a:off x="3254873" y="1840712"/>
            <a:ext cx="1900800" cy="452486"/>
          </a:xfrm>
          <a:prstGeom prst="rect">
            <a:avLst/>
          </a:prstGeom>
          <a:noFill/>
          <a:ln>
            <a:noFill/>
          </a:ln>
        </p:spPr>
        <p:txBody>
          <a:bodyPr spcFirstLastPara="1" wrap="square" lIns="91425" tIns="91425" rIns="91425" bIns="91425" anchor="b" anchorCtr="0">
            <a:noAutofit/>
          </a:bodyPr>
          <a:lstStyle/>
          <a:p>
            <a:r>
              <a:rPr lang="en-CA" sz="1200" dirty="0">
                <a:solidFill>
                  <a:schemeClr val="tx1"/>
                </a:solidFill>
                <a:latin typeface="Algerian" panose="04020705040A02060702" pitchFamily="82" charset="0"/>
              </a:rPr>
              <a:t>Integration into Medical Systems</a:t>
            </a:r>
            <a:endParaRPr sz="1200" dirty="0">
              <a:solidFill>
                <a:schemeClr val="tx1"/>
              </a:solidFill>
              <a:latin typeface="Algerian" panose="04020705040A02060702" pitchFamily="82" charset="0"/>
              <a:ea typeface="Outfit Medium"/>
              <a:cs typeface="Outfit Medium"/>
              <a:sym typeface="Outfit Medium"/>
            </a:endParaRPr>
          </a:p>
        </p:txBody>
      </p:sp>
      <p:sp>
        <p:nvSpPr>
          <p:cNvPr id="24" name="Google Shape;1964;p39">
            <a:extLst>
              <a:ext uri="{FF2B5EF4-FFF2-40B4-BE49-F238E27FC236}">
                <a16:creationId xmlns:a16="http://schemas.microsoft.com/office/drawing/2014/main" id="{286E7DB2-01C7-FFEA-8818-AD0E3BEDE01F}"/>
              </a:ext>
            </a:extLst>
          </p:cNvPr>
          <p:cNvSpPr txBox="1"/>
          <p:nvPr/>
        </p:nvSpPr>
        <p:spPr>
          <a:xfrm>
            <a:off x="3099095" y="2322350"/>
            <a:ext cx="1900800" cy="1354050"/>
          </a:xfrm>
          <a:prstGeom prst="rect">
            <a:avLst/>
          </a:prstGeom>
          <a:noFill/>
          <a:ln>
            <a:noFill/>
          </a:ln>
        </p:spPr>
        <p:txBody>
          <a:bodyPr spcFirstLastPara="1" wrap="square" lIns="91425" tIns="91425" rIns="91425" bIns="91425" anchor="t" anchorCtr="0">
            <a:noAutofit/>
          </a:bodyPr>
          <a:lstStyle/>
          <a:p>
            <a:r>
              <a:rPr lang="en-US" sz="1000" dirty="0">
                <a:solidFill>
                  <a:schemeClr val="tx1"/>
                </a:solidFill>
                <a:latin typeface="Questrial" pitchFamily="2" charset="0"/>
                <a:ea typeface="Questrial" pitchFamily="2" charset="0"/>
                <a:cs typeface="Questrial" pitchFamily="2" charset="0"/>
              </a:rPr>
              <a:t>Integrate these models into Electronic Health Record (EHR) systems to provide real-time risk assessments, supporting doctors in identifying high-risk patients and optimizing intervention strategies.</a:t>
            </a:r>
            <a:endParaRPr sz="1000" dirty="0">
              <a:solidFill>
                <a:schemeClr val="tx1"/>
              </a:solidFill>
              <a:latin typeface="Questrial" pitchFamily="2" charset="0"/>
              <a:ea typeface="Questrial" pitchFamily="2" charset="0"/>
              <a:cs typeface="Questrial" pitchFamily="2" charset="0"/>
              <a:sym typeface="Questria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092"/>
        <p:cNvGrpSpPr/>
        <p:nvPr/>
      </p:nvGrpSpPr>
      <p:grpSpPr>
        <a:xfrm>
          <a:off x="0" y="0"/>
          <a:ext cx="0" cy="0"/>
          <a:chOff x="0" y="0"/>
          <a:chExt cx="0" cy="0"/>
        </a:xfrm>
      </p:grpSpPr>
      <p:sp>
        <p:nvSpPr>
          <p:cNvPr id="2094" name="Google Shape;2094;p47"/>
          <p:cNvSpPr txBox="1">
            <a:spLocks noGrp="1"/>
          </p:cNvSpPr>
          <p:nvPr>
            <p:ph type="ctrTitle"/>
          </p:nvPr>
        </p:nvSpPr>
        <p:spPr>
          <a:xfrm>
            <a:off x="535695" y="1130357"/>
            <a:ext cx="4721100" cy="730800"/>
          </a:xfrm>
          <a:prstGeom prst="rect">
            <a:avLst/>
          </a:prstGeom>
        </p:spPr>
        <p:txBody>
          <a:bodyPr spcFirstLastPara="1" wrap="square" lIns="91425" tIns="91425" rIns="91425" bIns="91425" anchor="b" anchorCtr="0">
            <a:noAutofit/>
          </a:bodyPr>
          <a:lstStyle/>
          <a:p>
            <a:r>
              <a:rPr lang="en" dirty="0"/>
              <a:t>Thank You</a:t>
            </a:r>
            <a:endParaRPr dirty="0"/>
          </a:p>
        </p:txBody>
      </p:sp>
      <p:cxnSp>
        <p:nvCxnSpPr>
          <p:cNvPr id="2108" name="Google Shape;2108;p47"/>
          <p:cNvCxnSpPr/>
          <p:nvPr/>
        </p:nvCxnSpPr>
        <p:spPr>
          <a:xfrm>
            <a:off x="1215228" y="901276"/>
            <a:ext cx="3638700" cy="0"/>
          </a:xfrm>
          <a:prstGeom prst="straightConnector1">
            <a:avLst/>
          </a:prstGeom>
          <a:noFill/>
          <a:ln w="19050" cap="flat" cmpd="sng">
            <a:solidFill>
              <a:schemeClr val="dk2"/>
            </a:solidFill>
            <a:prstDash val="solid"/>
            <a:round/>
            <a:headEnd type="none" w="med" len="med"/>
            <a:tailEnd type="none" w="med" len="med"/>
          </a:ln>
        </p:spPr>
      </p:cxnSp>
      <p:grpSp>
        <p:nvGrpSpPr>
          <p:cNvPr id="2109" name="Google Shape;2109;p47"/>
          <p:cNvGrpSpPr/>
          <p:nvPr/>
        </p:nvGrpSpPr>
        <p:grpSpPr>
          <a:xfrm>
            <a:off x="3252975" y="2207430"/>
            <a:ext cx="2562285" cy="2972795"/>
            <a:chOff x="751800" y="3096275"/>
            <a:chExt cx="742900" cy="962350"/>
          </a:xfrm>
        </p:grpSpPr>
        <p:sp>
          <p:nvSpPr>
            <p:cNvPr id="2110" name="Google Shape;2110;p47"/>
            <p:cNvSpPr/>
            <p:nvPr/>
          </p:nvSpPr>
          <p:spPr>
            <a:xfrm>
              <a:off x="1036300" y="3096275"/>
              <a:ext cx="311950" cy="813775"/>
            </a:xfrm>
            <a:custGeom>
              <a:avLst/>
              <a:gdLst/>
              <a:ahLst/>
              <a:cxnLst/>
              <a:rect l="l" t="t" r="r" b="b"/>
              <a:pathLst>
                <a:path w="12478" h="32551" extrusionOk="0">
                  <a:moveTo>
                    <a:pt x="12477" y="30538"/>
                  </a:moveTo>
                  <a:lnTo>
                    <a:pt x="10233" y="31591"/>
                  </a:lnTo>
                  <a:lnTo>
                    <a:pt x="8178" y="32550"/>
                  </a:lnTo>
                  <a:cubicBezTo>
                    <a:pt x="7324" y="30580"/>
                    <a:pt x="4806" y="23836"/>
                    <a:pt x="4806" y="23836"/>
                  </a:cubicBezTo>
                  <a:cubicBezTo>
                    <a:pt x="1" y="10401"/>
                    <a:pt x="4806" y="654"/>
                    <a:pt x="4806" y="654"/>
                  </a:cubicBezTo>
                  <a:cubicBezTo>
                    <a:pt x="5048" y="253"/>
                    <a:pt x="5649" y="1"/>
                    <a:pt x="6502" y="159"/>
                  </a:cubicBezTo>
                  <a:cubicBezTo>
                    <a:pt x="6692" y="201"/>
                    <a:pt x="6871" y="253"/>
                    <a:pt x="7071" y="317"/>
                  </a:cubicBezTo>
                  <a:cubicBezTo>
                    <a:pt x="7704" y="559"/>
                    <a:pt x="8051" y="844"/>
                    <a:pt x="8241" y="1128"/>
                  </a:cubicBezTo>
                  <a:cubicBezTo>
                    <a:pt x="8473" y="1444"/>
                    <a:pt x="8473" y="1876"/>
                    <a:pt x="8241" y="2203"/>
                  </a:cubicBezTo>
                  <a:cubicBezTo>
                    <a:pt x="7546" y="3246"/>
                    <a:pt x="5480" y="7113"/>
                    <a:pt x="6587" y="15058"/>
                  </a:cubicBezTo>
                  <a:cubicBezTo>
                    <a:pt x="7893" y="24510"/>
                    <a:pt x="12477" y="30538"/>
                    <a:pt x="12477" y="30538"/>
                  </a:cubicBezTo>
                  <a:close/>
                </a:path>
              </a:pathLst>
            </a:custGeom>
            <a:gradFill>
              <a:gsLst>
                <a:gs pos="0">
                  <a:schemeClr val="dk2"/>
                </a:gs>
                <a:gs pos="50000">
                  <a:schemeClr val="lt1"/>
                </a:gs>
                <a:gs pos="100000">
                  <a:schemeClr val="dk2"/>
                </a:gs>
              </a:gsLst>
              <a:lin ang="8100019" scaled="0"/>
            </a:gradFill>
            <a:ln>
              <a:noFill/>
            </a:ln>
          </p:spPr>
          <p:txBody>
            <a:bodyPr spcFirstLastPara="1" wrap="square" lIns="91425" tIns="91425" rIns="91425" bIns="91425" anchor="ctr" anchorCtr="0">
              <a:noAutofit/>
            </a:bodyPr>
            <a:lstStyle/>
            <a:p>
              <a:endParaRPr/>
            </a:p>
          </p:txBody>
        </p:sp>
        <p:sp>
          <p:nvSpPr>
            <p:cNvPr id="2111" name="Google Shape;2111;p47"/>
            <p:cNvSpPr/>
            <p:nvPr/>
          </p:nvSpPr>
          <p:spPr>
            <a:xfrm>
              <a:off x="983625" y="3106550"/>
              <a:ext cx="203650" cy="929400"/>
            </a:xfrm>
            <a:custGeom>
              <a:avLst/>
              <a:gdLst/>
              <a:ahLst/>
              <a:cxnLst/>
              <a:rect l="l" t="t" r="r" b="b"/>
              <a:pathLst>
                <a:path w="8146" h="37176" extrusionOk="0">
                  <a:moveTo>
                    <a:pt x="6376" y="37176"/>
                  </a:moveTo>
                  <a:lnTo>
                    <a:pt x="4205" y="36565"/>
                  </a:lnTo>
                  <a:lnTo>
                    <a:pt x="2529" y="36112"/>
                  </a:lnTo>
                  <a:cubicBezTo>
                    <a:pt x="2529" y="36112"/>
                    <a:pt x="3636" y="33172"/>
                    <a:pt x="3594" y="29452"/>
                  </a:cubicBezTo>
                  <a:cubicBezTo>
                    <a:pt x="3541" y="25111"/>
                    <a:pt x="1054" y="19473"/>
                    <a:pt x="527" y="12066"/>
                  </a:cubicBezTo>
                  <a:cubicBezTo>
                    <a:pt x="1" y="4668"/>
                    <a:pt x="1413" y="675"/>
                    <a:pt x="1413" y="675"/>
                  </a:cubicBezTo>
                  <a:cubicBezTo>
                    <a:pt x="1644" y="222"/>
                    <a:pt x="2298" y="0"/>
                    <a:pt x="3046" y="32"/>
                  </a:cubicBezTo>
                  <a:cubicBezTo>
                    <a:pt x="3246" y="32"/>
                    <a:pt x="3457" y="53"/>
                    <a:pt x="3646" y="95"/>
                  </a:cubicBezTo>
                  <a:cubicBezTo>
                    <a:pt x="4205" y="201"/>
                    <a:pt x="4584" y="348"/>
                    <a:pt x="4858" y="485"/>
                  </a:cubicBezTo>
                  <a:cubicBezTo>
                    <a:pt x="5322" y="749"/>
                    <a:pt x="5533" y="1307"/>
                    <a:pt x="5353" y="1802"/>
                  </a:cubicBezTo>
                  <a:cubicBezTo>
                    <a:pt x="4964" y="2835"/>
                    <a:pt x="3941" y="5922"/>
                    <a:pt x="3857" y="9400"/>
                  </a:cubicBezTo>
                  <a:cubicBezTo>
                    <a:pt x="3752" y="13678"/>
                    <a:pt x="6333" y="23277"/>
                    <a:pt x="7060" y="26712"/>
                  </a:cubicBezTo>
                  <a:cubicBezTo>
                    <a:pt x="8146" y="31865"/>
                    <a:pt x="6376" y="37176"/>
                    <a:pt x="6376" y="37176"/>
                  </a:cubicBezTo>
                  <a:close/>
                </a:path>
              </a:pathLst>
            </a:custGeom>
            <a:gradFill>
              <a:gsLst>
                <a:gs pos="0">
                  <a:schemeClr val="accent2"/>
                </a:gs>
                <a:gs pos="50000">
                  <a:schemeClr val="lt1"/>
                </a:gs>
                <a:gs pos="100000">
                  <a:schemeClr val="accent2"/>
                </a:gs>
              </a:gsLst>
              <a:lin ang="8100019" scaled="0"/>
            </a:gradFill>
            <a:ln>
              <a:noFill/>
            </a:ln>
          </p:spPr>
          <p:txBody>
            <a:bodyPr spcFirstLastPara="1" wrap="square" lIns="91425" tIns="91425" rIns="91425" bIns="91425" anchor="ctr" anchorCtr="0">
              <a:noAutofit/>
            </a:bodyPr>
            <a:lstStyle/>
            <a:p>
              <a:endParaRPr/>
            </a:p>
          </p:txBody>
        </p:sp>
        <p:sp>
          <p:nvSpPr>
            <p:cNvPr id="2112" name="Google Shape;2112;p47"/>
            <p:cNvSpPr/>
            <p:nvPr/>
          </p:nvSpPr>
          <p:spPr>
            <a:xfrm>
              <a:off x="752869" y="3342763"/>
              <a:ext cx="741325" cy="549275"/>
            </a:xfrm>
            <a:custGeom>
              <a:avLst/>
              <a:gdLst/>
              <a:ahLst/>
              <a:cxnLst/>
              <a:rect l="l" t="t" r="r" b="b"/>
              <a:pathLst>
                <a:path w="29653" h="21971" extrusionOk="0">
                  <a:moveTo>
                    <a:pt x="13331" y="1044"/>
                  </a:moveTo>
                  <a:cubicBezTo>
                    <a:pt x="11434" y="369"/>
                    <a:pt x="8505" y="0"/>
                    <a:pt x="5322" y="1634"/>
                  </a:cubicBezTo>
                  <a:cubicBezTo>
                    <a:pt x="1697" y="3488"/>
                    <a:pt x="507" y="6481"/>
                    <a:pt x="254" y="9200"/>
                  </a:cubicBezTo>
                  <a:cubicBezTo>
                    <a:pt x="1" y="11918"/>
                    <a:pt x="170" y="15553"/>
                    <a:pt x="296" y="17598"/>
                  </a:cubicBezTo>
                  <a:cubicBezTo>
                    <a:pt x="433" y="20274"/>
                    <a:pt x="454" y="21486"/>
                    <a:pt x="1434" y="21718"/>
                  </a:cubicBezTo>
                  <a:cubicBezTo>
                    <a:pt x="2424" y="21971"/>
                    <a:pt x="5860" y="18441"/>
                    <a:pt x="10896" y="15712"/>
                  </a:cubicBezTo>
                  <a:cubicBezTo>
                    <a:pt x="15649" y="13140"/>
                    <a:pt x="15786" y="12561"/>
                    <a:pt x="15786" y="12561"/>
                  </a:cubicBezTo>
                  <a:cubicBezTo>
                    <a:pt x="15786" y="12561"/>
                    <a:pt x="19368" y="12814"/>
                    <a:pt x="21781" y="11823"/>
                  </a:cubicBezTo>
                  <a:cubicBezTo>
                    <a:pt x="24184" y="10843"/>
                    <a:pt x="25849" y="7240"/>
                    <a:pt x="27714" y="5332"/>
                  </a:cubicBezTo>
                  <a:cubicBezTo>
                    <a:pt x="28346" y="4690"/>
                    <a:pt x="28873" y="4247"/>
                    <a:pt x="29126" y="3804"/>
                  </a:cubicBezTo>
                  <a:cubicBezTo>
                    <a:pt x="29653" y="2888"/>
                    <a:pt x="29221" y="2340"/>
                    <a:pt x="28220" y="2055"/>
                  </a:cubicBezTo>
                  <a:cubicBezTo>
                    <a:pt x="25786" y="1360"/>
                    <a:pt x="24005" y="2308"/>
                    <a:pt x="21413" y="2055"/>
                  </a:cubicBezTo>
                  <a:cubicBezTo>
                    <a:pt x="19537" y="1887"/>
                    <a:pt x="18947" y="1360"/>
                    <a:pt x="17440" y="1571"/>
                  </a:cubicBezTo>
                  <a:cubicBezTo>
                    <a:pt x="16386" y="1729"/>
                    <a:pt x="15375" y="1897"/>
                    <a:pt x="14416" y="1444"/>
                  </a:cubicBezTo>
                  <a:cubicBezTo>
                    <a:pt x="14068" y="1318"/>
                    <a:pt x="13720" y="1170"/>
                    <a:pt x="13331" y="1044"/>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2113" name="Google Shape;2113;p47"/>
            <p:cNvSpPr/>
            <p:nvPr/>
          </p:nvSpPr>
          <p:spPr>
            <a:xfrm>
              <a:off x="1042625" y="3990375"/>
              <a:ext cx="103025" cy="68250"/>
            </a:xfrm>
            <a:custGeom>
              <a:avLst/>
              <a:gdLst/>
              <a:ahLst/>
              <a:cxnLst/>
              <a:rect l="l" t="t" r="r" b="b"/>
              <a:pathLst>
                <a:path w="4121" h="2730" extrusionOk="0">
                  <a:moveTo>
                    <a:pt x="169" y="759"/>
                  </a:moveTo>
                  <a:cubicBezTo>
                    <a:pt x="169" y="759"/>
                    <a:pt x="1" y="1686"/>
                    <a:pt x="1655" y="2213"/>
                  </a:cubicBezTo>
                  <a:cubicBezTo>
                    <a:pt x="3267" y="2729"/>
                    <a:pt x="3942" y="2202"/>
                    <a:pt x="4016" y="1812"/>
                  </a:cubicBezTo>
                  <a:cubicBezTo>
                    <a:pt x="4121" y="1286"/>
                    <a:pt x="3288" y="495"/>
                    <a:pt x="2330" y="232"/>
                  </a:cubicBezTo>
                  <a:cubicBezTo>
                    <a:pt x="1444" y="0"/>
                    <a:pt x="380" y="105"/>
                    <a:pt x="169" y="759"/>
                  </a:cubicBez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2114" name="Google Shape;2114;p47"/>
            <p:cNvSpPr/>
            <p:nvPr/>
          </p:nvSpPr>
          <p:spPr>
            <a:xfrm>
              <a:off x="1047900" y="3994325"/>
              <a:ext cx="91175" cy="60600"/>
            </a:xfrm>
            <a:custGeom>
              <a:avLst/>
              <a:gdLst/>
              <a:ahLst/>
              <a:cxnLst/>
              <a:rect l="l" t="t" r="r" b="b"/>
              <a:pathLst>
                <a:path w="3647" h="2424" extrusionOk="0">
                  <a:moveTo>
                    <a:pt x="159" y="653"/>
                  </a:moveTo>
                  <a:cubicBezTo>
                    <a:pt x="159" y="653"/>
                    <a:pt x="1" y="1496"/>
                    <a:pt x="1486" y="1971"/>
                  </a:cubicBezTo>
                  <a:cubicBezTo>
                    <a:pt x="2919" y="2424"/>
                    <a:pt x="3573" y="1949"/>
                    <a:pt x="3604" y="1602"/>
                  </a:cubicBezTo>
                  <a:cubicBezTo>
                    <a:pt x="3647" y="1212"/>
                    <a:pt x="2941" y="453"/>
                    <a:pt x="2076" y="211"/>
                  </a:cubicBezTo>
                  <a:cubicBezTo>
                    <a:pt x="1276" y="0"/>
                    <a:pt x="338" y="74"/>
                    <a:pt x="159" y="653"/>
                  </a:cubicBezTo>
                  <a:close/>
                </a:path>
              </a:pathLst>
            </a:custGeom>
            <a:solidFill>
              <a:srgbClr val="5A1517">
                <a:alpha val="4520"/>
              </a:srgbClr>
            </a:solidFill>
            <a:ln>
              <a:noFill/>
            </a:ln>
          </p:spPr>
          <p:txBody>
            <a:bodyPr spcFirstLastPara="1" wrap="square" lIns="91425" tIns="91425" rIns="91425" bIns="91425" anchor="ctr" anchorCtr="0">
              <a:noAutofit/>
            </a:bodyPr>
            <a:lstStyle/>
            <a:p>
              <a:endParaRPr/>
            </a:p>
          </p:txBody>
        </p:sp>
        <p:sp>
          <p:nvSpPr>
            <p:cNvPr id="2115" name="Google Shape;2115;p47"/>
            <p:cNvSpPr/>
            <p:nvPr/>
          </p:nvSpPr>
          <p:spPr>
            <a:xfrm>
              <a:off x="1233350" y="3845200"/>
              <a:ext cx="120150" cy="89600"/>
            </a:xfrm>
            <a:custGeom>
              <a:avLst/>
              <a:gdLst/>
              <a:ahLst/>
              <a:cxnLst/>
              <a:rect l="l" t="t" r="r" b="b"/>
              <a:pathLst>
                <a:path w="4806" h="3584" extrusionOk="0">
                  <a:moveTo>
                    <a:pt x="285" y="2593"/>
                  </a:moveTo>
                  <a:cubicBezTo>
                    <a:pt x="285" y="2593"/>
                    <a:pt x="823" y="3584"/>
                    <a:pt x="2762" y="2825"/>
                  </a:cubicBezTo>
                  <a:cubicBezTo>
                    <a:pt x="4616" y="2087"/>
                    <a:pt x="4806" y="1097"/>
                    <a:pt x="4616" y="665"/>
                  </a:cubicBezTo>
                  <a:cubicBezTo>
                    <a:pt x="4437" y="222"/>
                    <a:pt x="2930" y="1"/>
                    <a:pt x="1855" y="507"/>
                  </a:cubicBezTo>
                  <a:cubicBezTo>
                    <a:pt x="865" y="949"/>
                    <a:pt x="1" y="1834"/>
                    <a:pt x="285" y="2593"/>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2116" name="Google Shape;2116;p47"/>
            <p:cNvSpPr/>
            <p:nvPr/>
          </p:nvSpPr>
          <p:spPr>
            <a:xfrm>
              <a:off x="1239425" y="3849950"/>
              <a:ext cx="108025" cy="79850"/>
            </a:xfrm>
            <a:custGeom>
              <a:avLst/>
              <a:gdLst/>
              <a:ahLst/>
              <a:cxnLst/>
              <a:rect l="l" t="t" r="r" b="b"/>
              <a:pathLst>
                <a:path w="4321" h="3194" extrusionOk="0">
                  <a:moveTo>
                    <a:pt x="264" y="2298"/>
                  </a:moveTo>
                  <a:cubicBezTo>
                    <a:pt x="264" y="2298"/>
                    <a:pt x="759" y="3193"/>
                    <a:pt x="2498" y="2498"/>
                  </a:cubicBezTo>
                  <a:cubicBezTo>
                    <a:pt x="4162" y="1824"/>
                    <a:pt x="4320" y="949"/>
                    <a:pt x="4162" y="549"/>
                  </a:cubicBezTo>
                  <a:cubicBezTo>
                    <a:pt x="3994" y="159"/>
                    <a:pt x="2677" y="1"/>
                    <a:pt x="1718" y="443"/>
                  </a:cubicBezTo>
                  <a:cubicBezTo>
                    <a:pt x="812" y="865"/>
                    <a:pt x="0" y="1634"/>
                    <a:pt x="264" y="2298"/>
                  </a:cubicBezTo>
                  <a:close/>
                </a:path>
              </a:pathLst>
            </a:custGeom>
            <a:solidFill>
              <a:srgbClr val="5A1517">
                <a:alpha val="4520"/>
              </a:srgbClr>
            </a:solidFill>
            <a:ln>
              <a:noFill/>
            </a:ln>
          </p:spPr>
          <p:txBody>
            <a:bodyPr spcFirstLastPara="1" wrap="square" lIns="91425" tIns="91425" rIns="91425" bIns="91425" anchor="ctr" anchorCtr="0">
              <a:noAutofit/>
            </a:bodyPr>
            <a:lstStyle/>
            <a:p>
              <a:endParaRPr/>
            </a:p>
          </p:txBody>
        </p:sp>
        <p:sp>
          <p:nvSpPr>
            <p:cNvPr id="2117" name="Google Shape;2117;p47"/>
            <p:cNvSpPr/>
            <p:nvPr/>
          </p:nvSpPr>
          <p:spPr>
            <a:xfrm>
              <a:off x="1077150" y="3357325"/>
              <a:ext cx="110925" cy="36925"/>
            </a:xfrm>
            <a:custGeom>
              <a:avLst/>
              <a:gdLst/>
              <a:ahLst/>
              <a:cxnLst/>
              <a:rect l="l" t="t" r="r" b="b"/>
              <a:pathLst>
                <a:path w="4437" h="1477" extrusionOk="0">
                  <a:moveTo>
                    <a:pt x="0" y="612"/>
                  </a:moveTo>
                  <a:cubicBezTo>
                    <a:pt x="0" y="612"/>
                    <a:pt x="559" y="1"/>
                    <a:pt x="2297" y="243"/>
                  </a:cubicBezTo>
                  <a:cubicBezTo>
                    <a:pt x="3899" y="486"/>
                    <a:pt x="4436" y="1476"/>
                    <a:pt x="4436" y="1476"/>
                  </a:cubicBezTo>
                  <a:cubicBezTo>
                    <a:pt x="4436" y="1476"/>
                    <a:pt x="1718" y="1476"/>
                    <a:pt x="0" y="612"/>
                  </a:cubicBez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2118" name="Google Shape;2118;p47"/>
            <p:cNvSpPr/>
            <p:nvPr/>
          </p:nvSpPr>
          <p:spPr>
            <a:xfrm>
              <a:off x="1089250" y="3365500"/>
              <a:ext cx="86700" cy="29000"/>
            </a:xfrm>
            <a:custGeom>
              <a:avLst/>
              <a:gdLst/>
              <a:ahLst/>
              <a:cxnLst/>
              <a:rect l="l" t="t" r="r" b="b"/>
              <a:pathLst>
                <a:path w="3468" h="1160" extrusionOk="0">
                  <a:moveTo>
                    <a:pt x="1" y="485"/>
                  </a:moveTo>
                  <a:cubicBezTo>
                    <a:pt x="1" y="485"/>
                    <a:pt x="444" y="1"/>
                    <a:pt x="1792" y="211"/>
                  </a:cubicBezTo>
                  <a:cubicBezTo>
                    <a:pt x="3046" y="391"/>
                    <a:pt x="3468" y="1160"/>
                    <a:pt x="3468" y="1160"/>
                  </a:cubicBezTo>
                  <a:cubicBezTo>
                    <a:pt x="3468" y="1160"/>
                    <a:pt x="1339" y="1149"/>
                    <a:pt x="1" y="485"/>
                  </a:cubicBezTo>
                  <a:close/>
                </a:path>
              </a:pathLst>
            </a:custGeom>
            <a:solidFill>
              <a:srgbClr val="FFFFFF">
                <a:alpha val="6790"/>
              </a:srgbClr>
            </a:solidFill>
            <a:ln>
              <a:noFill/>
            </a:ln>
          </p:spPr>
          <p:txBody>
            <a:bodyPr spcFirstLastPara="1" wrap="square" lIns="91425" tIns="91425" rIns="91425" bIns="91425" anchor="ctr" anchorCtr="0">
              <a:noAutofit/>
            </a:bodyPr>
            <a:lstStyle/>
            <a:p>
              <a:endParaRPr/>
            </a:p>
          </p:txBody>
        </p:sp>
        <p:sp>
          <p:nvSpPr>
            <p:cNvPr id="2119" name="Google Shape;2119;p47"/>
            <p:cNvSpPr/>
            <p:nvPr/>
          </p:nvSpPr>
          <p:spPr>
            <a:xfrm>
              <a:off x="1087675" y="3372100"/>
              <a:ext cx="86700" cy="29000"/>
            </a:xfrm>
            <a:custGeom>
              <a:avLst/>
              <a:gdLst/>
              <a:ahLst/>
              <a:cxnLst/>
              <a:rect l="l" t="t" r="r" b="b"/>
              <a:pathLst>
                <a:path w="3468" h="1160" extrusionOk="0">
                  <a:moveTo>
                    <a:pt x="1" y="485"/>
                  </a:moveTo>
                  <a:cubicBezTo>
                    <a:pt x="1" y="485"/>
                    <a:pt x="433" y="0"/>
                    <a:pt x="1792" y="211"/>
                  </a:cubicBezTo>
                  <a:cubicBezTo>
                    <a:pt x="3046" y="390"/>
                    <a:pt x="3468" y="1159"/>
                    <a:pt x="3468" y="1159"/>
                  </a:cubicBezTo>
                  <a:cubicBezTo>
                    <a:pt x="3468" y="1159"/>
                    <a:pt x="1328" y="1149"/>
                    <a:pt x="1" y="485"/>
                  </a:cubicBezTo>
                  <a:close/>
                </a:path>
              </a:pathLst>
            </a:custGeom>
            <a:solidFill>
              <a:srgbClr val="FFFFFF">
                <a:alpha val="6790"/>
              </a:srgbClr>
            </a:solidFill>
            <a:ln>
              <a:noFill/>
            </a:ln>
          </p:spPr>
          <p:txBody>
            <a:bodyPr spcFirstLastPara="1" wrap="square" lIns="91425" tIns="91425" rIns="91425" bIns="91425" anchor="ctr" anchorCtr="0">
              <a:noAutofit/>
            </a:bodyPr>
            <a:lstStyle/>
            <a:p>
              <a:endParaRPr/>
            </a:p>
          </p:txBody>
        </p:sp>
        <p:sp>
          <p:nvSpPr>
            <p:cNvPr id="2120" name="Google Shape;2120;p47"/>
            <p:cNvSpPr/>
            <p:nvPr/>
          </p:nvSpPr>
          <p:spPr>
            <a:xfrm>
              <a:off x="753375" y="3343375"/>
              <a:ext cx="741325" cy="549275"/>
            </a:xfrm>
            <a:custGeom>
              <a:avLst/>
              <a:gdLst/>
              <a:ahLst/>
              <a:cxnLst/>
              <a:rect l="l" t="t" r="r" b="b"/>
              <a:pathLst>
                <a:path w="29653" h="21971" extrusionOk="0">
                  <a:moveTo>
                    <a:pt x="13331" y="1044"/>
                  </a:moveTo>
                  <a:cubicBezTo>
                    <a:pt x="11434" y="369"/>
                    <a:pt x="8505" y="0"/>
                    <a:pt x="5322" y="1634"/>
                  </a:cubicBezTo>
                  <a:cubicBezTo>
                    <a:pt x="1697" y="3488"/>
                    <a:pt x="507" y="6481"/>
                    <a:pt x="254" y="9200"/>
                  </a:cubicBezTo>
                  <a:cubicBezTo>
                    <a:pt x="1" y="11918"/>
                    <a:pt x="170" y="15553"/>
                    <a:pt x="296" y="17598"/>
                  </a:cubicBezTo>
                  <a:cubicBezTo>
                    <a:pt x="433" y="20274"/>
                    <a:pt x="454" y="21486"/>
                    <a:pt x="1434" y="21718"/>
                  </a:cubicBezTo>
                  <a:cubicBezTo>
                    <a:pt x="2424" y="21971"/>
                    <a:pt x="5860" y="18441"/>
                    <a:pt x="10896" y="15712"/>
                  </a:cubicBezTo>
                  <a:cubicBezTo>
                    <a:pt x="15649" y="13140"/>
                    <a:pt x="15786" y="12561"/>
                    <a:pt x="15786" y="12561"/>
                  </a:cubicBezTo>
                  <a:cubicBezTo>
                    <a:pt x="15786" y="12561"/>
                    <a:pt x="19368" y="12814"/>
                    <a:pt x="21781" y="11823"/>
                  </a:cubicBezTo>
                  <a:cubicBezTo>
                    <a:pt x="24184" y="10843"/>
                    <a:pt x="25849" y="7240"/>
                    <a:pt x="27714" y="5332"/>
                  </a:cubicBezTo>
                  <a:cubicBezTo>
                    <a:pt x="28346" y="4690"/>
                    <a:pt x="28873" y="4247"/>
                    <a:pt x="29126" y="3804"/>
                  </a:cubicBezTo>
                  <a:cubicBezTo>
                    <a:pt x="29653" y="2888"/>
                    <a:pt x="29221" y="2340"/>
                    <a:pt x="28220" y="2055"/>
                  </a:cubicBezTo>
                  <a:cubicBezTo>
                    <a:pt x="25786" y="1360"/>
                    <a:pt x="24005" y="2308"/>
                    <a:pt x="21413" y="2055"/>
                  </a:cubicBezTo>
                  <a:cubicBezTo>
                    <a:pt x="19537" y="1887"/>
                    <a:pt x="18947" y="1360"/>
                    <a:pt x="17440" y="1571"/>
                  </a:cubicBezTo>
                  <a:cubicBezTo>
                    <a:pt x="16386" y="1729"/>
                    <a:pt x="15375" y="1897"/>
                    <a:pt x="14416" y="1444"/>
                  </a:cubicBezTo>
                  <a:cubicBezTo>
                    <a:pt x="14068" y="1318"/>
                    <a:pt x="13720" y="1170"/>
                    <a:pt x="13331" y="1044"/>
                  </a:cubicBezTo>
                  <a:close/>
                </a:path>
              </a:pathLst>
            </a:custGeom>
            <a:gradFill>
              <a:gsLst>
                <a:gs pos="0">
                  <a:schemeClr val="dk2"/>
                </a:gs>
                <a:gs pos="100000">
                  <a:srgbClr val="C5585A">
                    <a:alpha val="54901"/>
                  </a:srgbClr>
                </a:gs>
              </a:gsLst>
              <a:lin ang="5400700" scaled="0"/>
            </a:gradFill>
            <a:ln>
              <a:noFill/>
            </a:ln>
          </p:spPr>
          <p:txBody>
            <a:bodyPr spcFirstLastPara="1" wrap="square" lIns="91425" tIns="91425" rIns="91425" bIns="91425" anchor="ctr" anchorCtr="0">
              <a:noAutofit/>
            </a:bodyPr>
            <a:lstStyle/>
            <a:p>
              <a:endParaRPr dirty="0"/>
            </a:p>
          </p:txBody>
        </p:sp>
        <p:sp>
          <p:nvSpPr>
            <p:cNvPr id="2121" name="Google Shape;2121;p47"/>
            <p:cNvSpPr/>
            <p:nvPr/>
          </p:nvSpPr>
          <p:spPr>
            <a:xfrm>
              <a:off x="793175" y="3410275"/>
              <a:ext cx="682050" cy="457350"/>
            </a:xfrm>
            <a:custGeom>
              <a:avLst/>
              <a:gdLst/>
              <a:ahLst/>
              <a:cxnLst/>
              <a:rect l="l" t="t" r="r" b="b"/>
              <a:pathLst>
                <a:path w="27282" h="18294" extrusionOk="0">
                  <a:moveTo>
                    <a:pt x="27176" y="833"/>
                  </a:moveTo>
                  <a:cubicBezTo>
                    <a:pt x="27176" y="833"/>
                    <a:pt x="27176" y="844"/>
                    <a:pt x="27165" y="844"/>
                  </a:cubicBezTo>
                  <a:cubicBezTo>
                    <a:pt x="27102" y="949"/>
                    <a:pt x="26997" y="1065"/>
                    <a:pt x="26860" y="1202"/>
                  </a:cubicBezTo>
                  <a:cubicBezTo>
                    <a:pt x="26522" y="1550"/>
                    <a:pt x="25964" y="2014"/>
                    <a:pt x="25532" y="2540"/>
                  </a:cubicBezTo>
                  <a:cubicBezTo>
                    <a:pt x="24541" y="3731"/>
                    <a:pt x="24225" y="4047"/>
                    <a:pt x="23224" y="5586"/>
                  </a:cubicBezTo>
                  <a:cubicBezTo>
                    <a:pt x="22940" y="6028"/>
                    <a:pt x="22307" y="7240"/>
                    <a:pt x="21011" y="7377"/>
                  </a:cubicBezTo>
                  <a:cubicBezTo>
                    <a:pt x="20832" y="7388"/>
                    <a:pt x="20737" y="7388"/>
                    <a:pt x="20737" y="7398"/>
                  </a:cubicBezTo>
                  <a:cubicBezTo>
                    <a:pt x="20748" y="7472"/>
                    <a:pt x="21275" y="7546"/>
                    <a:pt x="21749" y="7398"/>
                  </a:cubicBezTo>
                  <a:cubicBezTo>
                    <a:pt x="20948" y="8167"/>
                    <a:pt x="20021" y="8747"/>
                    <a:pt x="19009" y="9031"/>
                  </a:cubicBezTo>
                  <a:cubicBezTo>
                    <a:pt x="17302" y="9527"/>
                    <a:pt x="14531" y="9474"/>
                    <a:pt x="14036" y="9442"/>
                  </a:cubicBezTo>
                  <a:cubicBezTo>
                    <a:pt x="14036" y="9442"/>
                    <a:pt x="13741" y="9453"/>
                    <a:pt x="13224" y="9284"/>
                  </a:cubicBezTo>
                  <a:cubicBezTo>
                    <a:pt x="12950" y="9189"/>
                    <a:pt x="13245" y="9506"/>
                    <a:pt x="13857" y="9632"/>
                  </a:cubicBezTo>
                  <a:cubicBezTo>
                    <a:pt x="13351" y="10138"/>
                    <a:pt x="11591" y="11371"/>
                    <a:pt x="8398" y="13014"/>
                  </a:cubicBezTo>
                  <a:cubicBezTo>
                    <a:pt x="6217" y="14121"/>
                    <a:pt x="5195" y="14974"/>
                    <a:pt x="3193" y="16376"/>
                  </a:cubicBezTo>
                  <a:cubicBezTo>
                    <a:pt x="1728" y="17387"/>
                    <a:pt x="1001" y="18041"/>
                    <a:pt x="601" y="18220"/>
                  </a:cubicBezTo>
                  <a:lnTo>
                    <a:pt x="601" y="18220"/>
                  </a:lnTo>
                  <a:cubicBezTo>
                    <a:pt x="411" y="18294"/>
                    <a:pt x="295" y="18252"/>
                    <a:pt x="179" y="18072"/>
                  </a:cubicBezTo>
                  <a:cubicBezTo>
                    <a:pt x="0" y="17798"/>
                    <a:pt x="105" y="17240"/>
                    <a:pt x="337" y="16534"/>
                  </a:cubicBezTo>
                  <a:cubicBezTo>
                    <a:pt x="706" y="15385"/>
                    <a:pt x="1391" y="13857"/>
                    <a:pt x="1686" y="12582"/>
                  </a:cubicBezTo>
                  <a:cubicBezTo>
                    <a:pt x="2192" y="10538"/>
                    <a:pt x="2413" y="9685"/>
                    <a:pt x="2413" y="9685"/>
                  </a:cubicBezTo>
                  <a:cubicBezTo>
                    <a:pt x="2708" y="7219"/>
                    <a:pt x="5574" y="7114"/>
                    <a:pt x="8008" y="6650"/>
                  </a:cubicBezTo>
                  <a:cubicBezTo>
                    <a:pt x="10453" y="6176"/>
                    <a:pt x="9589" y="5206"/>
                    <a:pt x="11960" y="4869"/>
                  </a:cubicBezTo>
                  <a:cubicBezTo>
                    <a:pt x="14331" y="4543"/>
                    <a:pt x="14858" y="4606"/>
                    <a:pt x="17629" y="3689"/>
                  </a:cubicBezTo>
                  <a:cubicBezTo>
                    <a:pt x="20390" y="2762"/>
                    <a:pt x="20790" y="1845"/>
                    <a:pt x="22834" y="1118"/>
                  </a:cubicBezTo>
                  <a:cubicBezTo>
                    <a:pt x="24868" y="391"/>
                    <a:pt x="26817" y="1"/>
                    <a:pt x="27186" y="370"/>
                  </a:cubicBezTo>
                  <a:cubicBezTo>
                    <a:pt x="27281" y="486"/>
                    <a:pt x="27281" y="633"/>
                    <a:pt x="27176" y="833"/>
                  </a:cubicBezTo>
                  <a:close/>
                </a:path>
              </a:pathLst>
            </a:custGeom>
            <a:gradFill>
              <a:gsLst>
                <a:gs pos="0">
                  <a:schemeClr val="dk2"/>
                </a:gs>
                <a:gs pos="100000">
                  <a:srgbClr val="C5585A">
                    <a:alpha val="54901"/>
                  </a:srgbClr>
                </a:gs>
              </a:gsLst>
              <a:lin ang="5400700" scaled="0"/>
            </a:gradFill>
            <a:ln>
              <a:noFill/>
            </a:ln>
          </p:spPr>
          <p:txBody>
            <a:bodyPr spcFirstLastPara="1" wrap="square" lIns="91425" tIns="91425" rIns="91425" bIns="91425" anchor="ctr" anchorCtr="0">
              <a:noAutofit/>
            </a:bodyPr>
            <a:lstStyle/>
            <a:p>
              <a:endParaRPr/>
            </a:p>
          </p:txBody>
        </p:sp>
        <p:sp>
          <p:nvSpPr>
            <p:cNvPr id="2122" name="Google Shape;2122;p47"/>
            <p:cNvSpPr/>
            <p:nvPr/>
          </p:nvSpPr>
          <p:spPr>
            <a:xfrm>
              <a:off x="792900" y="3416600"/>
              <a:ext cx="682325" cy="451300"/>
            </a:xfrm>
            <a:custGeom>
              <a:avLst/>
              <a:gdLst/>
              <a:ahLst/>
              <a:cxnLst/>
              <a:rect l="l" t="t" r="r" b="b"/>
              <a:pathLst>
                <a:path w="27293" h="18052" extrusionOk="0">
                  <a:moveTo>
                    <a:pt x="27187" y="127"/>
                  </a:moveTo>
                  <a:cubicBezTo>
                    <a:pt x="27176" y="117"/>
                    <a:pt x="27155" y="106"/>
                    <a:pt x="27134" y="85"/>
                  </a:cubicBezTo>
                  <a:cubicBezTo>
                    <a:pt x="27123" y="85"/>
                    <a:pt x="27123" y="75"/>
                    <a:pt x="27113" y="75"/>
                  </a:cubicBezTo>
                  <a:cubicBezTo>
                    <a:pt x="27102" y="64"/>
                    <a:pt x="27081" y="64"/>
                    <a:pt x="27060" y="54"/>
                  </a:cubicBezTo>
                  <a:cubicBezTo>
                    <a:pt x="27050" y="54"/>
                    <a:pt x="27029" y="32"/>
                    <a:pt x="27018" y="32"/>
                  </a:cubicBezTo>
                  <a:cubicBezTo>
                    <a:pt x="27008" y="32"/>
                    <a:pt x="26976" y="22"/>
                    <a:pt x="26965" y="22"/>
                  </a:cubicBezTo>
                  <a:cubicBezTo>
                    <a:pt x="26955" y="22"/>
                    <a:pt x="26944" y="11"/>
                    <a:pt x="26923" y="11"/>
                  </a:cubicBezTo>
                  <a:cubicBezTo>
                    <a:pt x="26913" y="11"/>
                    <a:pt x="26892" y="1"/>
                    <a:pt x="26871" y="1"/>
                  </a:cubicBezTo>
                  <a:lnTo>
                    <a:pt x="26818" y="1"/>
                  </a:lnTo>
                  <a:lnTo>
                    <a:pt x="26755" y="1"/>
                  </a:lnTo>
                  <a:lnTo>
                    <a:pt x="26702" y="1"/>
                  </a:lnTo>
                  <a:lnTo>
                    <a:pt x="26607" y="1"/>
                  </a:lnTo>
                  <a:lnTo>
                    <a:pt x="26576" y="1"/>
                  </a:lnTo>
                  <a:cubicBezTo>
                    <a:pt x="26481" y="1"/>
                    <a:pt x="26365" y="11"/>
                    <a:pt x="26259" y="11"/>
                  </a:cubicBezTo>
                  <a:lnTo>
                    <a:pt x="26238" y="11"/>
                  </a:lnTo>
                  <a:cubicBezTo>
                    <a:pt x="26186" y="11"/>
                    <a:pt x="26122" y="22"/>
                    <a:pt x="26070" y="22"/>
                  </a:cubicBezTo>
                  <a:lnTo>
                    <a:pt x="26059" y="22"/>
                  </a:lnTo>
                  <a:cubicBezTo>
                    <a:pt x="25996" y="32"/>
                    <a:pt x="25943" y="32"/>
                    <a:pt x="25870" y="54"/>
                  </a:cubicBezTo>
                  <a:lnTo>
                    <a:pt x="25870" y="54"/>
                  </a:lnTo>
                  <a:cubicBezTo>
                    <a:pt x="25596" y="85"/>
                    <a:pt x="25311" y="159"/>
                    <a:pt x="24974" y="233"/>
                  </a:cubicBezTo>
                  <a:lnTo>
                    <a:pt x="24974" y="233"/>
                  </a:lnTo>
                  <a:cubicBezTo>
                    <a:pt x="24816" y="275"/>
                    <a:pt x="24647" y="317"/>
                    <a:pt x="24489" y="370"/>
                  </a:cubicBezTo>
                  <a:lnTo>
                    <a:pt x="24489" y="370"/>
                  </a:lnTo>
                  <a:cubicBezTo>
                    <a:pt x="23973" y="507"/>
                    <a:pt x="23414" y="686"/>
                    <a:pt x="22845" y="875"/>
                  </a:cubicBezTo>
                  <a:cubicBezTo>
                    <a:pt x="20801" y="1603"/>
                    <a:pt x="20411" y="2530"/>
                    <a:pt x="17640" y="3447"/>
                  </a:cubicBezTo>
                  <a:cubicBezTo>
                    <a:pt x="14879" y="4374"/>
                    <a:pt x="14352" y="4300"/>
                    <a:pt x="11981" y="4637"/>
                  </a:cubicBezTo>
                  <a:cubicBezTo>
                    <a:pt x="9611" y="4964"/>
                    <a:pt x="10464" y="5933"/>
                    <a:pt x="8030" y="6408"/>
                  </a:cubicBezTo>
                  <a:cubicBezTo>
                    <a:pt x="5585" y="6871"/>
                    <a:pt x="2719" y="6987"/>
                    <a:pt x="2424" y="9442"/>
                  </a:cubicBezTo>
                  <a:cubicBezTo>
                    <a:pt x="2424" y="9442"/>
                    <a:pt x="2192" y="10296"/>
                    <a:pt x="1708" y="12340"/>
                  </a:cubicBezTo>
                  <a:cubicBezTo>
                    <a:pt x="1676" y="12456"/>
                    <a:pt x="1634" y="12572"/>
                    <a:pt x="1613" y="12709"/>
                  </a:cubicBezTo>
                  <a:lnTo>
                    <a:pt x="1613" y="12709"/>
                  </a:lnTo>
                  <a:cubicBezTo>
                    <a:pt x="1571" y="12856"/>
                    <a:pt x="1518" y="12993"/>
                    <a:pt x="1476" y="13151"/>
                  </a:cubicBezTo>
                  <a:cubicBezTo>
                    <a:pt x="1465" y="13183"/>
                    <a:pt x="1465" y="13204"/>
                    <a:pt x="1455" y="13236"/>
                  </a:cubicBezTo>
                  <a:cubicBezTo>
                    <a:pt x="1413" y="13352"/>
                    <a:pt x="1370" y="13478"/>
                    <a:pt x="1318" y="13604"/>
                  </a:cubicBezTo>
                  <a:cubicBezTo>
                    <a:pt x="1307" y="13636"/>
                    <a:pt x="1297" y="13678"/>
                    <a:pt x="1286" y="13710"/>
                  </a:cubicBezTo>
                  <a:cubicBezTo>
                    <a:pt x="1244" y="13826"/>
                    <a:pt x="1202" y="13942"/>
                    <a:pt x="1149" y="14058"/>
                  </a:cubicBezTo>
                  <a:cubicBezTo>
                    <a:pt x="1139" y="14089"/>
                    <a:pt x="1128" y="14131"/>
                    <a:pt x="1107" y="14152"/>
                  </a:cubicBezTo>
                  <a:cubicBezTo>
                    <a:pt x="991" y="14469"/>
                    <a:pt x="875" y="14785"/>
                    <a:pt x="759" y="15090"/>
                  </a:cubicBezTo>
                  <a:cubicBezTo>
                    <a:pt x="728" y="15153"/>
                    <a:pt x="707" y="15227"/>
                    <a:pt x="685" y="15290"/>
                  </a:cubicBezTo>
                  <a:cubicBezTo>
                    <a:pt x="664" y="15354"/>
                    <a:pt x="633" y="15438"/>
                    <a:pt x="612" y="15501"/>
                  </a:cubicBezTo>
                  <a:cubicBezTo>
                    <a:pt x="580" y="15596"/>
                    <a:pt x="548" y="15670"/>
                    <a:pt x="517" y="15765"/>
                  </a:cubicBezTo>
                  <a:cubicBezTo>
                    <a:pt x="506" y="15817"/>
                    <a:pt x="475" y="15859"/>
                    <a:pt x="464" y="15912"/>
                  </a:cubicBezTo>
                  <a:cubicBezTo>
                    <a:pt x="422" y="16039"/>
                    <a:pt x="369" y="16176"/>
                    <a:pt x="338" y="16291"/>
                  </a:cubicBezTo>
                  <a:cubicBezTo>
                    <a:pt x="106" y="16987"/>
                    <a:pt x="1" y="17556"/>
                    <a:pt x="180" y="17830"/>
                  </a:cubicBezTo>
                  <a:cubicBezTo>
                    <a:pt x="296" y="18020"/>
                    <a:pt x="411" y="18051"/>
                    <a:pt x="601" y="17977"/>
                  </a:cubicBezTo>
                  <a:lnTo>
                    <a:pt x="601" y="17977"/>
                  </a:lnTo>
                  <a:cubicBezTo>
                    <a:pt x="1002" y="17809"/>
                    <a:pt x="1729" y="17156"/>
                    <a:pt x="3193" y="16133"/>
                  </a:cubicBezTo>
                  <a:cubicBezTo>
                    <a:pt x="3773" y="15733"/>
                    <a:pt x="4258" y="15364"/>
                    <a:pt x="4732" y="15048"/>
                  </a:cubicBezTo>
                  <a:cubicBezTo>
                    <a:pt x="4658" y="15080"/>
                    <a:pt x="3109" y="15786"/>
                    <a:pt x="2508" y="15343"/>
                  </a:cubicBezTo>
                  <a:cubicBezTo>
                    <a:pt x="2034" y="14985"/>
                    <a:pt x="2519" y="13573"/>
                    <a:pt x="3984" y="12277"/>
                  </a:cubicBezTo>
                  <a:cubicBezTo>
                    <a:pt x="4890" y="11455"/>
                    <a:pt x="6555" y="10991"/>
                    <a:pt x="7082" y="10643"/>
                  </a:cubicBezTo>
                  <a:cubicBezTo>
                    <a:pt x="8462" y="9716"/>
                    <a:pt x="8314" y="9295"/>
                    <a:pt x="9927" y="8705"/>
                  </a:cubicBezTo>
                  <a:cubicBezTo>
                    <a:pt x="11528" y="8115"/>
                    <a:pt x="11592" y="7356"/>
                    <a:pt x="12677" y="6861"/>
                  </a:cubicBezTo>
                  <a:cubicBezTo>
                    <a:pt x="13752" y="6355"/>
                    <a:pt x="16333" y="6228"/>
                    <a:pt x="18219" y="5175"/>
                  </a:cubicBezTo>
                  <a:cubicBezTo>
                    <a:pt x="20106" y="4121"/>
                    <a:pt x="21749" y="2172"/>
                    <a:pt x="23646" y="1455"/>
                  </a:cubicBezTo>
                  <a:cubicBezTo>
                    <a:pt x="24057" y="1297"/>
                    <a:pt x="24426" y="1170"/>
                    <a:pt x="24763" y="1055"/>
                  </a:cubicBezTo>
                  <a:cubicBezTo>
                    <a:pt x="24942" y="1002"/>
                    <a:pt x="25870" y="707"/>
                    <a:pt x="25817" y="1065"/>
                  </a:cubicBezTo>
                  <a:cubicBezTo>
                    <a:pt x="25764" y="1444"/>
                    <a:pt x="25016" y="2035"/>
                    <a:pt x="24531" y="2435"/>
                  </a:cubicBezTo>
                  <a:cubicBezTo>
                    <a:pt x="24047" y="2825"/>
                    <a:pt x="23530" y="4901"/>
                    <a:pt x="23267" y="5301"/>
                  </a:cubicBezTo>
                  <a:cubicBezTo>
                    <a:pt x="24236" y="3826"/>
                    <a:pt x="24552" y="3489"/>
                    <a:pt x="25532" y="2330"/>
                  </a:cubicBezTo>
                  <a:cubicBezTo>
                    <a:pt x="25975" y="1803"/>
                    <a:pt x="26523" y="1339"/>
                    <a:pt x="26860" y="981"/>
                  </a:cubicBezTo>
                  <a:cubicBezTo>
                    <a:pt x="26997" y="854"/>
                    <a:pt x="27102" y="738"/>
                    <a:pt x="27166" y="623"/>
                  </a:cubicBezTo>
                  <a:cubicBezTo>
                    <a:pt x="27166" y="623"/>
                    <a:pt x="27166" y="612"/>
                    <a:pt x="27176" y="612"/>
                  </a:cubicBezTo>
                  <a:cubicBezTo>
                    <a:pt x="27292" y="380"/>
                    <a:pt x="27292" y="233"/>
                    <a:pt x="27187" y="127"/>
                  </a:cubicBezTo>
                  <a:close/>
                </a:path>
              </a:pathLst>
            </a:custGeom>
            <a:solidFill>
              <a:srgbClr val="FFFFFF">
                <a:alpha val="6790"/>
              </a:srgbClr>
            </a:solidFill>
            <a:ln>
              <a:noFill/>
            </a:ln>
          </p:spPr>
          <p:txBody>
            <a:bodyPr spcFirstLastPara="1" wrap="square" lIns="91425" tIns="91425" rIns="91425" bIns="91425" anchor="ctr" anchorCtr="0">
              <a:noAutofit/>
            </a:bodyPr>
            <a:lstStyle/>
            <a:p>
              <a:endParaRPr/>
            </a:p>
          </p:txBody>
        </p:sp>
        <p:sp>
          <p:nvSpPr>
            <p:cNvPr id="2123" name="Google Shape;2123;p47"/>
            <p:cNvSpPr/>
            <p:nvPr/>
          </p:nvSpPr>
          <p:spPr>
            <a:xfrm>
              <a:off x="829525" y="3425300"/>
              <a:ext cx="595375" cy="331950"/>
            </a:xfrm>
            <a:custGeom>
              <a:avLst/>
              <a:gdLst/>
              <a:ahLst/>
              <a:cxnLst/>
              <a:rect l="l" t="t" r="r" b="b"/>
              <a:pathLst>
                <a:path w="23815" h="13278" extrusionOk="0">
                  <a:moveTo>
                    <a:pt x="23699" y="211"/>
                  </a:moveTo>
                  <a:cubicBezTo>
                    <a:pt x="23119" y="348"/>
                    <a:pt x="21812" y="896"/>
                    <a:pt x="20379" y="1708"/>
                  </a:cubicBezTo>
                  <a:cubicBezTo>
                    <a:pt x="18946" y="2508"/>
                    <a:pt x="17555" y="3836"/>
                    <a:pt x="15975" y="4300"/>
                  </a:cubicBezTo>
                  <a:cubicBezTo>
                    <a:pt x="14394" y="4763"/>
                    <a:pt x="12266" y="4953"/>
                    <a:pt x="10991" y="5301"/>
                  </a:cubicBezTo>
                  <a:cubicBezTo>
                    <a:pt x="9726" y="5638"/>
                    <a:pt x="9547" y="6365"/>
                    <a:pt x="8325" y="6955"/>
                  </a:cubicBezTo>
                  <a:cubicBezTo>
                    <a:pt x="7092" y="7556"/>
                    <a:pt x="5269" y="7777"/>
                    <a:pt x="3825" y="7956"/>
                  </a:cubicBezTo>
                  <a:cubicBezTo>
                    <a:pt x="2371" y="8146"/>
                    <a:pt x="1792" y="8778"/>
                    <a:pt x="1381" y="10222"/>
                  </a:cubicBezTo>
                  <a:cubicBezTo>
                    <a:pt x="980" y="11676"/>
                    <a:pt x="348" y="13278"/>
                    <a:pt x="348" y="13278"/>
                  </a:cubicBezTo>
                  <a:lnTo>
                    <a:pt x="0" y="12782"/>
                  </a:lnTo>
                  <a:cubicBezTo>
                    <a:pt x="95" y="12508"/>
                    <a:pt x="169" y="12224"/>
                    <a:pt x="243" y="11981"/>
                  </a:cubicBezTo>
                  <a:cubicBezTo>
                    <a:pt x="738" y="9937"/>
                    <a:pt x="959" y="9084"/>
                    <a:pt x="959" y="9084"/>
                  </a:cubicBezTo>
                  <a:cubicBezTo>
                    <a:pt x="1254" y="6618"/>
                    <a:pt x="4120" y="6513"/>
                    <a:pt x="6565" y="6049"/>
                  </a:cubicBezTo>
                  <a:cubicBezTo>
                    <a:pt x="8999" y="5575"/>
                    <a:pt x="8146" y="4605"/>
                    <a:pt x="10516" y="4268"/>
                  </a:cubicBezTo>
                  <a:cubicBezTo>
                    <a:pt x="12887" y="3942"/>
                    <a:pt x="13414" y="4005"/>
                    <a:pt x="16175" y="3088"/>
                  </a:cubicBezTo>
                  <a:cubicBezTo>
                    <a:pt x="18946" y="2161"/>
                    <a:pt x="19336" y="1244"/>
                    <a:pt x="21380" y="517"/>
                  </a:cubicBezTo>
                  <a:cubicBezTo>
                    <a:pt x="21949" y="317"/>
                    <a:pt x="22497" y="138"/>
                    <a:pt x="23024" y="1"/>
                  </a:cubicBezTo>
                  <a:lnTo>
                    <a:pt x="23024" y="1"/>
                  </a:lnTo>
                  <a:cubicBezTo>
                    <a:pt x="23540" y="106"/>
                    <a:pt x="23814" y="190"/>
                    <a:pt x="23699" y="211"/>
                  </a:cubicBezTo>
                  <a:close/>
                </a:path>
              </a:pathLst>
            </a:custGeom>
            <a:solidFill>
              <a:srgbClr val="FFFFFF">
                <a:alpha val="6790"/>
              </a:srgbClr>
            </a:solidFill>
            <a:ln>
              <a:noFill/>
            </a:ln>
          </p:spPr>
          <p:txBody>
            <a:bodyPr spcFirstLastPara="1" wrap="square" lIns="91425" tIns="91425" rIns="91425" bIns="91425" anchor="ctr" anchorCtr="0">
              <a:noAutofit/>
            </a:bodyPr>
            <a:lstStyle/>
            <a:p>
              <a:endParaRPr/>
            </a:p>
          </p:txBody>
        </p:sp>
        <p:sp>
          <p:nvSpPr>
            <p:cNvPr id="2124" name="Google Shape;2124;p47"/>
            <p:cNvSpPr/>
            <p:nvPr/>
          </p:nvSpPr>
          <p:spPr>
            <a:xfrm>
              <a:off x="785800" y="3410550"/>
              <a:ext cx="689425" cy="456825"/>
            </a:xfrm>
            <a:custGeom>
              <a:avLst/>
              <a:gdLst/>
              <a:ahLst/>
              <a:cxnLst/>
              <a:rect l="l" t="t" r="r" b="b"/>
              <a:pathLst>
                <a:path w="27577" h="18273" extrusionOk="0">
                  <a:moveTo>
                    <a:pt x="27471" y="369"/>
                  </a:moveTo>
                  <a:cubicBezTo>
                    <a:pt x="27102" y="0"/>
                    <a:pt x="25153" y="401"/>
                    <a:pt x="23108" y="1117"/>
                  </a:cubicBezTo>
                  <a:cubicBezTo>
                    <a:pt x="21075" y="1845"/>
                    <a:pt x="20674" y="2772"/>
                    <a:pt x="17913" y="3689"/>
                  </a:cubicBezTo>
                  <a:cubicBezTo>
                    <a:pt x="15142" y="4616"/>
                    <a:pt x="14615" y="4542"/>
                    <a:pt x="12244" y="4879"/>
                  </a:cubicBezTo>
                  <a:cubicBezTo>
                    <a:pt x="12181" y="4890"/>
                    <a:pt x="12097" y="4900"/>
                    <a:pt x="12034" y="4900"/>
                  </a:cubicBezTo>
                  <a:lnTo>
                    <a:pt x="12034" y="4900"/>
                  </a:lnTo>
                  <a:cubicBezTo>
                    <a:pt x="12034" y="4900"/>
                    <a:pt x="11201" y="5037"/>
                    <a:pt x="10400" y="4964"/>
                  </a:cubicBezTo>
                  <a:cubicBezTo>
                    <a:pt x="9599" y="4900"/>
                    <a:pt x="10390" y="5216"/>
                    <a:pt x="10885" y="5259"/>
                  </a:cubicBezTo>
                  <a:lnTo>
                    <a:pt x="10885" y="5259"/>
                  </a:lnTo>
                  <a:cubicBezTo>
                    <a:pt x="10095" y="5691"/>
                    <a:pt x="10063" y="6302"/>
                    <a:pt x="8293" y="6639"/>
                  </a:cubicBezTo>
                  <a:cubicBezTo>
                    <a:pt x="5859" y="7103"/>
                    <a:pt x="2982" y="7219"/>
                    <a:pt x="2698" y="9674"/>
                  </a:cubicBezTo>
                  <a:cubicBezTo>
                    <a:pt x="2698" y="9674"/>
                    <a:pt x="2455" y="10527"/>
                    <a:pt x="1970" y="12571"/>
                  </a:cubicBezTo>
                  <a:cubicBezTo>
                    <a:pt x="1486" y="14605"/>
                    <a:pt x="0" y="17324"/>
                    <a:pt x="453" y="18051"/>
                  </a:cubicBezTo>
                  <a:cubicBezTo>
                    <a:pt x="580" y="18230"/>
                    <a:pt x="695" y="18272"/>
                    <a:pt x="875" y="18188"/>
                  </a:cubicBezTo>
                  <a:cubicBezTo>
                    <a:pt x="769" y="17967"/>
                    <a:pt x="717" y="17661"/>
                    <a:pt x="843" y="17271"/>
                  </a:cubicBezTo>
                  <a:cubicBezTo>
                    <a:pt x="1170" y="16112"/>
                    <a:pt x="1897" y="14848"/>
                    <a:pt x="2424" y="12677"/>
                  </a:cubicBezTo>
                  <a:cubicBezTo>
                    <a:pt x="2950" y="10496"/>
                    <a:pt x="3130" y="8494"/>
                    <a:pt x="4436" y="8072"/>
                  </a:cubicBezTo>
                  <a:cubicBezTo>
                    <a:pt x="6038" y="7545"/>
                    <a:pt x="8672" y="7471"/>
                    <a:pt x="9905" y="6639"/>
                  </a:cubicBezTo>
                  <a:cubicBezTo>
                    <a:pt x="11127" y="5807"/>
                    <a:pt x="11443" y="5438"/>
                    <a:pt x="12645" y="5248"/>
                  </a:cubicBezTo>
                  <a:cubicBezTo>
                    <a:pt x="13857" y="5048"/>
                    <a:pt x="15448" y="4942"/>
                    <a:pt x="17977" y="4194"/>
                  </a:cubicBezTo>
                  <a:cubicBezTo>
                    <a:pt x="20506" y="3436"/>
                    <a:pt x="21507" y="2045"/>
                    <a:pt x="23077" y="1486"/>
                  </a:cubicBezTo>
                  <a:cubicBezTo>
                    <a:pt x="24626" y="938"/>
                    <a:pt x="26733" y="475"/>
                    <a:pt x="27060" y="527"/>
                  </a:cubicBezTo>
                  <a:cubicBezTo>
                    <a:pt x="27376" y="570"/>
                    <a:pt x="27523" y="717"/>
                    <a:pt x="27460" y="833"/>
                  </a:cubicBezTo>
                  <a:cubicBezTo>
                    <a:pt x="27576" y="622"/>
                    <a:pt x="27576" y="475"/>
                    <a:pt x="27471" y="369"/>
                  </a:cubicBezTo>
                  <a:close/>
                </a:path>
              </a:pathLst>
            </a:custGeom>
            <a:solidFill>
              <a:srgbClr val="5A1517">
                <a:alpha val="4520"/>
              </a:srgbClr>
            </a:solidFill>
            <a:ln>
              <a:noFill/>
            </a:ln>
          </p:spPr>
          <p:txBody>
            <a:bodyPr spcFirstLastPara="1" wrap="square" lIns="91425" tIns="91425" rIns="91425" bIns="91425" anchor="ctr" anchorCtr="0">
              <a:noAutofit/>
            </a:bodyPr>
            <a:lstStyle/>
            <a:p>
              <a:endParaRPr/>
            </a:p>
          </p:txBody>
        </p:sp>
        <p:sp>
          <p:nvSpPr>
            <p:cNvPr id="2125" name="Google Shape;2125;p47"/>
            <p:cNvSpPr/>
            <p:nvPr/>
          </p:nvSpPr>
          <p:spPr>
            <a:xfrm>
              <a:off x="751800" y="3358650"/>
              <a:ext cx="370675" cy="336425"/>
            </a:xfrm>
            <a:custGeom>
              <a:avLst/>
              <a:gdLst/>
              <a:ahLst/>
              <a:cxnLst/>
              <a:rect l="l" t="t" r="r" b="b"/>
              <a:pathLst>
                <a:path w="14827" h="13457" extrusionOk="0">
                  <a:moveTo>
                    <a:pt x="10833" y="159"/>
                  </a:moveTo>
                  <a:cubicBezTo>
                    <a:pt x="11971" y="211"/>
                    <a:pt x="13636" y="717"/>
                    <a:pt x="14110" y="1571"/>
                  </a:cubicBezTo>
                  <a:cubicBezTo>
                    <a:pt x="14500" y="2298"/>
                    <a:pt x="14827" y="4258"/>
                    <a:pt x="10791" y="5238"/>
                  </a:cubicBezTo>
                  <a:cubicBezTo>
                    <a:pt x="7261" y="6081"/>
                    <a:pt x="4732" y="6839"/>
                    <a:pt x="3330" y="9948"/>
                  </a:cubicBezTo>
                  <a:cubicBezTo>
                    <a:pt x="2171" y="12498"/>
                    <a:pt x="1139" y="13457"/>
                    <a:pt x="738" y="12108"/>
                  </a:cubicBezTo>
                  <a:cubicBezTo>
                    <a:pt x="464" y="11191"/>
                    <a:pt x="1" y="6017"/>
                    <a:pt x="3362" y="2814"/>
                  </a:cubicBezTo>
                  <a:cubicBezTo>
                    <a:pt x="4879" y="1328"/>
                    <a:pt x="7366" y="1"/>
                    <a:pt x="10833" y="159"/>
                  </a:cubicBezTo>
                  <a:close/>
                </a:path>
              </a:pathLst>
            </a:custGeom>
            <a:solidFill>
              <a:srgbClr val="FFFFFF">
                <a:alpha val="6790"/>
              </a:srgbClr>
            </a:solidFill>
            <a:ln>
              <a:noFill/>
            </a:ln>
          </p:spPr>
          <p:txBody>
            <a:bodyPr spcFirstLastPara="1" wrap="square" lIns="91425" tIns="91425" rIns="91425" bIns="91425" anchor="ctr" anchorCtr="0">
              <a:noAutofit/>
            </a:bodyPr>
            <a:lstStyle/>
            <a:p>
              <a:endParaRPr/>
            </a:p>
          </p:txBody>
        </p:sp>
        <p:sp>
          <p:nvSpPr>
            <p:cNvPr id="2126" name="Google Shape;2126;p47"/>
            <p:cNvSpPr/>
            <p:nvPr/>
          </p:nvSpPr>
          <p:spPr>
            <a:xfrm>
              <a:off x="782100" y="3365500"/>
              <a:ext cx="311150" cy="212625"/>
            </a:xfrm>
            <a:custGeom>
              <a:avLst/>
              <a:gdLst/>
              <a:ahLst/>
              <a:cxnLst/>
              <a:rect l="l" t="t" r="r" b="b"/>
              <a:pathLst>
                <a:path w="12446" h="8505" extrusionOk="0">
                  <a:moveTo>
                    <a:pt x="9221" y="53"/>
                  </a:moveTo>
                  <a:cubicBezTo>
                    <a:pt x="10590" y="1"/>
                    <a:pt x="12013" y="422"/>
                    <a:pt x="12255" y="1360"/>
                  </a:cubicBezTo>
                  <a:cubicBezTo>
                    <a:pt x="12392" y="1961"/>
                    <a:pt x="12445" y="3278"/>
                    <a:pt x="9537" y="3973"/>
                  </a:cubicBezTo>
                  <a:cubicBezTo>
                    <a:pt x="7008" y="4584"/>
                    <a:pt x="4700" y="4922"/>
                    <a:pt x="3278" y="6892"/>
                  </a:cubicBezTo>
                  <a:cubicBezTo>
                    <a:pt x="2097" y="8504"/>
                    <a:pt x="570" y="7956"/>
                    <a:pt x="274" y="6997"/>
                  </a:cubicBezTo>
                  <a:cubicBezTo>
                    <a:pt x="0" y="6017"/>
                    <a:pt x="1412" y="359"/>
                    <a:pt x="9221" y="53"/>
                  </a:cubicBezTo>
                  <a:close/>
                </a:path>
              </a:pathLst>
            </a:custGeom>
            <a:solidFill>
              <a:srgbClr val="FFFFFF">
                <a:alpha val="6790"/>
              </a:srgbClr>
            </a:solidFill>
            <a:ln>
              <a:noFill/>
            </a:ln>
          </p:spPr>
          <p:txBody>
            <a:bodyPr spcFirstLastPara="1" wrap="square" lIns="91425" tIns="91425" rIns="91425" bIns="91425" anchor="ctr" anchorCtr="0">
              <a:noAutofit/>
            </a:bodyPr>
            <a:lstStyle/>
            <a:p>
              <a:endParaRPr/>
            </a:p>
          </p:txBody>
        </p:sp>
        <p:sp>
          <p:nvSpPr>
            <p:cNvPr id="2127" name="Google Shape;2127;p47"/>
            <p:cNvSpPr/>
            <p:nvPr/>
          </p:nvSpPr>
          <p:spPr>
            <a:xfrm>
              <a:off x="811075" y="3374975"/>
              <a:ext cx="253700" cy="173375"/>
            </a:xfrm>
            <a:custGeom>
              <a:avLst/>
              <a:gdLst/>
              <a:ahLst/>
              <a:cxnLst/>
              <a:rect l="l" t="t" r="r" b="b"/>
              <a:pathLst>
                <a:path w="10148" h="6935" extrusionOk="0">
                  <a:moveTo>
                    <a:pt x="7514" y="43"/>
                  </a:moveTo>
                  <a:cubicBezTo>
                    <a:pt x="8631" y="1"/>
                    <a:pt x="9790" y="349"/>
                    <a:pt x="9969" y="1107"/>
                  </a:cubicBezTo>
                  <a:cubicBezTo>
                    <a:pt x="10095" y="1592"/>
                    <a:pt x="10148" y="2677"/>
                    <a:pt x="7756" y="3246"/>
                  </a:cubicBezTo>
                  <a:cubicBezTo>
                    <a:pt x="5691" y="3742"/>
                    <a:pt x="3815" y="4016"/>
                    <a:pt x="2667" y="5617"/>
                  </a:cubicBezTo>
                  <a:cubicBezTo>
                    <a:pt x="1697" y="6934"/>
                    <a:pt x="443" y="6481"/>
                    <a:pt x="222" y="5691"/>
                  </a:cubicBezTo>
                  <a:cubicBezTo>
                    <a:pt x="1" y="4901"/>
                    <a:pt x="1160" y="296"/>
                    <a:pt x="7514" y="43"/>
                  </a:cubicBezTo>
                  <a:close/>
                </a:path>
              </a:pathLst>
            </a:custGeom>
            <a:solidFill>
              <a:srgbClr val="FFFFFF">
                <a:alpha val="6790"/>
              </a:srgbClr>
            </a:solidFill>
            <a:ln>
              <a:noFill/>
            </a:ln>
          </p:spPr>
          <p:txBody>
            <a:bodyPr spcFirstLastPara="1" wrap="square" lIns="91425" tIns="91425" rIns="91425" bIns="91425" anchor="ctr" anchorCtr="0">
              <a:noAutofit/>
            </a:bodyPr>
            <a:lstStyle/>
            <a:p>
              <a:endParaRPr/>
            </a:p>
          </p:txBody>
        </p:sp>
        <p:sp>
          <p:nvSpPr>
            <p:cNvPr id="2128" name="Google Shape;2128;p47"/>
            <p:cNvSpPr/>
            <p:nvPr/>
          </p:nvSpPr>
          <p:spPr>
            <a:xfrm>
              <a:off x="1127450" y="3391050"/>
              <a:ext cx="198925" cy="80125"/>
            </a:xfrm>
            <a:custGeom>
              <a:avLst/>
              <a:gdLst/>
              <a:ahLst/>
              <a:cxnLst/>
              <a:rect l="l" t="t" r="r" b="b"/>
              <a:pathLst>
                <a:path w="7957" h="3205" extrusionOk="0">
                  <a:moveTo>
                    <a:pt x="3152" y="43"/>
                  </a:moveTo>
                  <a:cubicBezTo>
                    <a:pt x="1866" y="1"/>
                    <a:pt x="1" y="348"/>
                    <a:pt x="96" y="1845"/>
                  </a:cubicBezTo>
                  <a:cubicBezTo>
                    <a:pt x="159" y="2951"/>
                    <a:pt x="2203" y="3204"/>
                    <a:pt x="3499" y="3004"/>
                  </a:cubicBezTo>
                  <a:cubicBezTo>
                    <a:pt x="5533" y="2688"/>
                    <a:pt x="6523" y="2087"/>
                    <a:pt x="7103" y="1739"/>
                  </a:cubicBezTo>
                  <a:cubicBezTo>
                    <a:pt x="7957" y="1244"/>
                    <a:pt x="7609" y="443"/>
                    <a:pt x="6344" y="422"/>
                  </a:cubicBezTo>
                  <a:cubicBezTo>
                    <a:pt x="5259" y="412"/>
                    <a:pt x="3858" y="75"/>
                    <a:pt x="3152" y="43"/>
                  </a:cubicBezTo>
                  <a:close/>
                </a:path>
              </a:pathLst>
            </a:custGeom>
            <a:solidFill>
              <a:srgbClr val="FFFFFF">
                <a:alpha val="6790"/>
              </a:srgbClr>
            </a:solidFill>
            <a:ln>
              <a:noFill/>
            </a:ln>
          </p:spPr>
          <p:txBody>
            <a:bodyPr spcFirstLastPara="1" wrap="square" lIns="91425" tIns="91425" rIns="91425" bIns="91425" anchor="ctr" anchorCtr="0">
              <a:noAutofit/>
            </a:bodyPr>
            <a:lstStyle/>
            <a:p>
              <a:endParaRPr/>
            </a:p>
          </p:txBody>
        </p:sp>
        <p:sp>
          <p:nvSpPr>
            <p:cNvPr id="2129" name="Google Shape;2129;p47"/>
            <p:cNvSpPr/>
            <p:nvPr/>
          </p:nvSpPr>
          <p:spPr>
            <a:xfrm>
              <a:off x="1137475" y="3395525"/>
              <a:ext cx="167825" cy="64850"/>
            </a:xfrm>
            <a:custGeom>
              <a:avLst/>
              <a:gdLst/>
              <a:ahLst/>
              <a:cxnLst/>
              <a:rect l="l" t="t" r="r" b="b"/>
              <a:pathLst>
                <a:path w="6713" h="2594" extrusionOk="0">
                  <a:moveTo>
                    <a:pt x="2751" y="22"/>
                  </a:moveTo>
                  <a:cubicBezTo>
                    <a:pt x="1655" y="1"/>
                    <a:pt x="0" y="317"/>
                    <a:pt x="127" y="1487"/>
                  </a:cubicBezTo>
                  <a:cubicBezTo>
                    <a:pt x="232" y="2382"/>
                    <a:pt x="1971" y="2593"/>
                    <a:pt x="3024" y="2435"/>
                  </a:cubicBezTo>
                  <a:cubicBezTo>
                    <a:pt x="4689" y="2182"/>
                    <a:pt x="5490" y="1687"/>
                    <a:pt x="5964" y="1402"/>
                  </a:cubicBezTo>
                  <a:cubicBezTo>
                    <a:pt x="6660" y="1002"/>
                    <a:pt x="6713" y="338"/>
                    <a:pt x="5343" y="338"/>
                  </a:cubicBezTo>
                  <a:cubicBezTo>
                    <a:pt x="4468" y="338"/>
                    <a:pt x="3762" y="54"/>
                    <a:pt x="2751" y="22"/>
                  </a:cubicBezTo>
                  <a:close/>
                </a:path>
              </a:pathLst>
            </a:custGeom>
            <a:solidFill>
              <a:srgbClr val="FFFFFF">
                <a:alpha val="6790"/>
              </a:srgbClr>
            </a:solidFill>
            <a:ln>
              <a:noFill/>
            </a:ln>
          </p:spPr>
          <p:txBody>
            <a:bodyPr spcFirstLastPara="1" wrap="square" lIns="91425" tIns="91425" rIns="91425" bIns="91425" anchor="ctr" anchorCtr="0">
              <a:noAutofit/>
            </a:bodyPr>
            <a:lstStyle/>
            <a:p>
              <a:endParaRPr/>
            </a:p>
          </p:txBody>
        </p:sp>
        <p:sp>
          <p:nvSpPr>
            <p:cNvPr id="2130" name="Google Shape;2130;p47"/>
            <p:cNvSpPr/>
            <p:nvPr/>
          </p:nvSpPr>
          <p:spPr>
            <a:xfrm>
              <a:off x="1316875" y="3384475"/>
              <a:ext cx="151500" cy="50075"/>
            </a:xfrm>
            <a:custGeom>
              <a:avLst/>
              <a:gdLst/>
              <a:ahLst/>
              <a:cxnLst/>
              <a:rect l="l" t="t" r="r" b="b"/>
              <a:pathLst>
                <a:path w="6060" h="2003" extrusionOk="0">
                  <a:moveTo>
                    <a:pt x="1296" y="611"/>
                  </a:moveTo>
                  <a:cubicBezTo>
                    <a:pt x="991" y="675"/>
                    <a:pt x="0" y="885"/>
                    <a:pt x="358" y="1444"/>
                  </a:cubicBezTo>
                  <a:cubicBezTo>
                    <a:pt x="727" y="2002"/>
                    <a:pt x="2540" y="1086"/>
                    <a:pt x="3857" y="970"/>
                  </a:cubicBezTo>
                  <a:cubicBezTo>
                    <a:pt x="5174" y="843"/>
                    <a:pt x="5754" y="1233"/>
                    <a:pt x="5901" y="970"/>
                  </a:cubicBezTo>
                  <a:cubicBezTo>
                    <a:pt x="6059" y="706"/>
                    <a:pt x="4373" y="0"/>
                    <a:pt x="1296" y="611"/>
                  </a:cubicBezTo>
                  <a:close/>
                </a:path>
              </a:pathLst>
            </a:custGeom>
            <a:solidFill>
              <a:srgbClr val="FFFFFF">
                <a:alpha val="6790"/>
              </a:srgbClr>
            </a:solidFill>
            <a:ln>
              <a:noFill/>
            </a:ln>
          </p:spPr>
          <p:txBody>
            <a:bodyPr spcFirstLastPara="1" wrap="square" lIns="91425" tIns="91425" rIns="91425" bIns="91425" anchor="ctr" anchorCtr="0">
              <a:noAutofit/>
            </a:bodyPr>
            <a:lstStyle/>
            <a:p>
              <a:endParaRPr/>
            </a:p>
          </p:txBody>
        </p:sp>
        <p:sp>
          <p:nvSpPr>
            <p:cNvPr id="2131" name="Google Shape;2131;p47"/>
            <p:cNvSpPr/>
            <p:nvPr/>
          </p:nvSpPr>
          <p:spPr>
            <a:xfrm>
              <a:off x="1325025" y="3388150"/>
              <a:ext cx="130425" cy="36125"/>
            </a:xfrm>
            <a:custGeom>
              <a:avLst/>
              <a:gdLst/>
              <a:ahLst/>
              <a:cxnLst/>
              <a:rect l="l" t="t" r="r" b="b"/>
              <a:pathLst>
                <a:path w="5217" h="1445" extrusionOk="0">
                  <a:moveTo>
                    <a:pt x="686" y="644"/>
                  </a:moveTo>
                  <a:cubicBezTo>
                    <a:pt x="686" y="644"/>
                    <a:pt x="1" y="854"/>
                    <a:pt x="127" y="1149"/>
                  </a:cubicBezTo>
                  <a:cubicBezTo>
                    <a:pt x="243" y="1444"/>
                    <a:pt x="1687" y="991"/>
                    <a:pt x="2424" y="844"/>
                  </a:cubicBezTo>
                  <a:cubicBezTo>
                    <a:pt x="3573" y="612"/>
                    <a:pt x="4953" y="717"/>
                    <a:pt x="5038" y="623"/>
                  </a:cubicBezTo>
                  <a:cubicBezTo>
                    <a:pt x="5217" y="380"/>
                    <a:pt x="2846" y="1"/>
                    <a:pt x="686" y="644"/>
                  </a:cubicBezTo>
                  <a:close/>
                </a:path>
              </a:pathLst>
            </a:custGeom>
            <a:solidFill>
              <a:srgbClr val="FFFFFF">
                <a:alpha val="6790"/>
              </a:srgbClr>
            </a:solidFill>
            <a:ln>
              <a:noFill/>
            </a:ln>
          </p:spPr>
          <p:txBody>
            <a:bodyPr spcFirstLastPara="1" wrap="square" lIns="91425" tIns="91425" rIns="91425" bIns="91425" anchor="ctr" anchorCtr="0">
              <a:noAutofit/>
            </a:bodyPr>
            <a:lstStyle/>
            <a:p>
              <a:endParaRPr/>
            </a:p>
          </p:txBody>
        </p:sp>
        <p:sp>
          <p:nvSpPr>
            <p:cNvPr id="2132" name="Google Shape;2132;p47"/>
            <p:cNvSpPr/>
            <p:nvPr/>
          </p:nvSpPr>
          <p:spPr>
            <a:xfrm>
              <a:off x="936200" y="3461925"/>
              <a:ext cx="478425" cy="360650"/>
            </a:xfrm>
            <a:custGeom>
              <a:avLst/>
              <a:gdLst/>
              <a:ahLst/>
              <a:cxnLst/>
              <a:rect l="l" t="t" r="r" b="b"/>
              <a:pathLst>
                <a:path w="19137" h="14426" extrusionOk="0">
                  <a:moveTo>
                    <a:pt x="18704" y="264"/>
                  </a:moveTo>
                  <a:cubicBezTo>
                    <a:pt x="18557" y="306"/>
                    <a:pt x="17819" y="748"/>
                    <a:pt x="17240" y="2044"/>
                  </a:cubicBezTo>
                  <a:cubicBezTo>
                    <a:pt x="16471" y="3752"/>
                    <a:pt x="15659" y="4595"/>
                    <a:pt x="14268" y="5596"/>
                  </a:cubicBezTo>
                  <a:cubicBezTo>
                    <a:pt x="12867" y="6597"/>
                    <a:pt x="11866" y="6892"/>
                    <a:pt x="11075" y="8072"/>
                  </a:cubicBezTo>
                  <a:cubicBezTo>
                    <a:pt x="10812" y="8472"/>
                    <a:pt x="10285" y="9484"/>
                    <a:pt x="9969" y="10590"/>
                  </a:cubicBezTo>
                  <a:cubicBezTo>
                    <a:pt x="9800" y="11170"/>
                    <a:pt x="9516" y="11644"/>
                    <a:pt x="9516" y="11644"/>
                  </a:cubicBezTo>
                  <a:cubicBezTo>
                    <a:pt x="9527" y="12181"/>
                    <a:pt x="10222" y="14226"/>
                    <a:pt x="10222" y="14226"/>
                  </a:cubicBezTo>
                  <a:lnTo>
                    <a:pt x="9790" y="14341"/>
                  </a:lnTo>
                  <a:lnTo>
                    <a:pt x="9495" y="14426"/>
                  </a:lnTo>
                  <a:cubicBezTo>
                    <a:pt x="9495" y="14426"/>
                    <a:pt x="9000" y="12329"/>
                    <a:pt x="8684" y="11602"/>
                  </a:cubicBezTo>
                  <a:cubicBezTo>
                    <a:pt x="8367" y="10885"/>
                    <a:pt x="7693" y="10548"/>
                    <a:pt x="6861" y="10538"/>
                  </a:cubicBezTo>
                  <a:cubicBezTo>
                    <a:pt x="6049" y="10527"/>
                    <a:pt x="5944" y="10675"/>
                    <a:pt x="5069" y="10991"/>
                  </a:cubicBezTo>
                  <a:cubicBezTo>
                    <a:pt x="4216" y="11307"/>
                    <a:pt x="2972" y="11676"/>
                    <a:pt x="1255" y="10221"/>
                  </a:cubicBezTo>
                  <a:cubicBezTo>
                    <a:pt x="1" y="9168"/>
                    <a:pt x="117" y="8040"/>
                    <a:pt x="749" y="7545"/>
                  </a:cubicBezTo>
                  <a:lnTo>
                    <a:pt x="749" y="7545"/>
                  </a:lnTo>
                  <a:cubicBezTo>
                    <a:pt x="1002" y="7355"/>
                    <a:pt x="1318" y="7260"/>
                    <a:pt x="1676" y="7303"/>
                  </a:cubicBezTo>
                  <a:cubicBezTo>
                    <a:pt x="2941" y="7440"/>
                    <a:pt x="3067" y="8367"/>
                    <a:pt x="3383" y="8778"/>
                  </a:cubicBezTo>
                  <a:cubicBezTo>
                    <a:pt x="3699" y="9178"/>
                    <a:pt x="4068" y="8788"/>
                    <a:pt x="5259" y="8904"/>
                  </a:cubicBezTo>
                  <a:cubicBezTo>
                    <a:pt x="6429" y="9010"/>
                    <a:pt x="6112" y="9410"/>
                    <a:pt x="7556" y="9842"/>
                  </a:cubicBezTo>
                  <a:cubicBezTo>
                    <a:pt x="8525" y="10127"/>
                    <a:pt x="9052" y="11107"/>
                    <a:pt x="9052" y="11107"/>
                  </a:cubicBezTo>
                  <a:cubicBezTo>
                    <a:pt x="9548" y="10738"/>
                    <a:pt x="9990" y="8546"/>
                    <a:pt x="10917" y="7545"/>
                  </a:cubicBezTo>
                  <a:cubicBezTo>
                    <a:pt x="12182" y="6207"/>
                    <a:pt x="13341" y="6007"/>
                    <a:pt x="15090" y="4531"/>
                  </a:cubicBezTo>
                  <a:cubicBezTo>
                    <a:pt x="16650" y="3225"/>
                    <a:pt x="16608" y="2687"/>
                    <a:pt x="17377" y="1423"/>
                  </a:cubicBezTo>
                  <a:cubicBezTo>
                    <a:pt x="18230" y="0"/>
                    <a:pt x="19137" y="148"/>
                    <a:pt x="18704" y="264"/>
                  </a:cubicBezTo>
                  <a:close/>
                </a:path>
              </a:pathLst>
            </a:custGeom>
            <a:solidFill>
              <a:schemeClr val="lt2"/>
            </a:solidFill>
            <a:ln>
              <a:noFill/>
            </a:ln>
          </p:spPr>
          <p:txBody>
            <a:bodyPr spcFirstLastPara="1" wrap="square" lIns="91425" tIns="91425" rIns="91425" bIns="91425" anchor="ctr" anchorCtr="0">
              <a:noAutofit/>
            </a:bodyPr>
            <a:lstStyle/>
            <a:p>
              <a:endParaRPr/>
            </a:p>
          </p:txBody>
        </p:sp>
        <p:sp>
          <p:nvSpPr>
            <p:cNvPr id="2133" name="Google Shape;2133;p47"/>
            <p:cNvSpPr/>
            <p:nvPr/>
          </p:nvSpPr>
          <p:spPr>
            <a:xfrm>
              <a:off x="939100" y="3650800"/>
              <a:ext cx="241850" cy="172050"/>
            </a:xfrm>
            <a:custGeom>
              <a:avLst/>
              <a:gdLst/>
              <a:ahLst/>
              <a:cxnLst/>
              <a:rect l="l" t="t" r="r" b="b"/>
              <a:pathLst>
                <a:path w="9674" h="6882" extrusionOk="0">
                  <a:moveTo>
                    <a:pt x="9674" y="6808"/>
                  </a:moveTo>
                  <a:lnTo>
                    <a:pt x="9537" y="6839"/>
                  </a:lnTo>
                  <a:lnTo>
                    <a:pt x="9379" y="6881"/>
                  </a:lnTo>
                  <a:cubicBezTo>
                    <a:pt x="9379" y="6881"/>
                    <a:pt x="8884" y="4784"/>
                    <a:pt x="8568" y="4068"/>
                  </a:cubicBezTo>
                  <a:cubicBezTo>
                    <a:pt x="8251" y="3341"/>
                    <a:pt x="7577" y="3014"/>
                    <a:pt x="6745" y="2993"/>
                  </a:cubicBezTo>
                  <a:cubicBezTo>
                    <a:pt x="5933" y="2983"/>
                    <a:pt x="5828" y="3130"/>
                    <a:pt x="4953" y="3446"/>
                  </a:cubicBezTo>
                  <a:cubicBezTo>
                    <a:pt x="4100" y="3762"/>
                    <a:pt x="2867" y="4131"/>
                    <a:pt x="1139" y="2677"/>
                  </a:cubicBezTo>
                  <a:cubicBezTo>
                    <a:pt x="138" y="1834"/>
                    <a:pt x="1" y="938"/>
                    <a:pt x="338" y="359"/>
                  </a:cubicBezTo>
                  <a:cubicBezTo>
                    <a:pt x="412" y="232"/>
                    <a:pt x="517" y="95"/>
                    <a:pt x="633" y="0"/>
                  </a:cubicBezTo>
                  <a:cubicBezTo>
                    <a:pt x="612" y="53"/>
                    <a:pt x="475" y="1054"/>
                    <a:pt x="1950" y="2055"/>
                  </a:cubicBezTo>
                  <a:cubicBezTo>
                    <a:pt x="2835" y="2656"/>
                    <a:pt x="3573" y="2814"/>
                    <a:pt x="4469" y="2614"/>
                  </a:cubicBezTo>
                  <a:cubicBezTo>
                    <a:pt x="5375" y="2414"/>
                    <a:pt x="5975" y="2182"/>
                    <a:pt x="7219" y="2666"/>
                  </a:cubicBezTo>
                  <a:cubicBezTo>
                    <a:pt x="8473" y="3151"/>
                    <a:pt x="8536" y="3425"/>
                    <a:pt x="8905" y="4184"/>
                  </a:cubicBezTo>
                  <a:cubicBezTo>
                    <a:pt x="9274" y="4932"/>
                    <a:pt x="9632" y="6576"/>
                    <a:pt x="9632" y="6576"/>
                  </a:cubicBezTo>
                  <a:close/>
                </a:path>
              </a:pathLst>
            </a:custGeom>
            <a:solidFill>
              <a:srgbClr val="5A1517">
                <a:alpha val="4520"/>
              </a:srgbClr>
            </a:solidFill>
            <a:ln>
              <a:noFill/>
            </a:ln>
          </p:spPr>
          <p:txBody>
            <a:bodyPr spcFirstLastPara="1" wrap="square" lIns="91425" tIns="91425" rIns="91425" bIns="91425" anchor="ctr" anchorCtr="0">
              <a:noAutofit/>
            </a:bodyPr>
            <a:lstStyle/>
            <a:p>
              <a:endParaRPr/>
            </a:p>
          </p:txBody>
        </p:sp>
        <p:sp>
          <p:nvSpPr>
            <p:cNvPr id="2134" name="Google Shape;2134;p47"/>
            <p:cNvSpPr/>
            <p:nvPr/>
          </p:nvSpPr>
          <p:spPr>
            <a:xfrm>
              <a:off x="938850" y="3659750"/>
              <a:ext cx="238425" cy="163100"/>
            </a:xfrm>
            <a:custGeom>
              <a:avLst/>
              <a:gdLst/>
              <a:ahLst/>
              <a:cxnLst/>
              <a:rect l="l" t="t" r="r" b="b"/>
              <a:pathLst>
                <a:path w="9537" h="6524" extrusionOk="0">
                  <a:moveTo>
                    <a:pt x="9536" y="6481"/>
                  </a:moveTo>
                  <a:lnTo>
                    <a:pt x="9378" y="6523"/>
                  </a:lnTo>
                  <a:cubicBezTo>
                    <a:pt x="9378" y="6523"/>
                    <a:pt x="8883" y="4426"/>
                    <a:pt x="8567" y="3710"/>
                  </a:cubicBezTo>
                  <a:cubicBezTo>
                    <a:pt x="8251" y="2983"/>
                    <a:pt x="7576" y="2656"/>
                    <a:pt x="6744" y="2635"/>
                  </a:cubicBezTo>
                  <a:cubicBezTo>
                    <a:pt x="5933" y="2625"/>
                    <a:pt x="5827" y="2772"/>
                    <a:pt x="4953" y="3088"/>
                  </a:cubicBezTo>
                  <a:cubicBezTo>
                    <a:pt x="4099" y="3404"/>
                    <a:pt x="2856" y="3773"/>
                    <a:pt x="1138" y="2319"/>
                  </a:cubicBezTo>
                  <a:cubicBezTo>
                    <a:pt x="137" y="1476"/>
                    <a:pt x="0" y="580"/>
                    <a:pt x="327" y="1"/>
                  </a:cubicBezTo>
                  <a:lnTo>
                    <a:pt x="327" y="1"/>
                  </a:lnTo>
                  <a:cubicBezTo>
                    <a:pt x="327" y="1"/>
                    <a:pt x="169" y="1213"/>
                    <a:pt x="1676" y="2161"/>
                  </a:cubicBezTo>
                  <a:cubicBezTo>
                    <a:pt x="3172" y="3109"/>
                    <a:pt x="4089" y="2951"/>
                    <a:pt x="4457" y="2846"/>
                  </a:cubicBezTo>
                  <a:cubicBezTo>
                    <a:pt x="4826" y="2740"/>
                    <a:pt x="5912" y="2319"/>
                    <a:pt x="6828" y="2424"/>
                  </a:cubicBezTo>
                  <a:cubicBezTo>
                    <a:pt x="7735" y="2530"/>
                    <a:pt x="8314" y="3014"/>
                    <a:pt x="8546" y="3468"/>
                  </a:cubicBezTo>
                  <a:cubicBezTo>
                    <a:pt x="8799" y="3910"/>
                    <a:pt x="9231" y="5122"/>
                    <a:pt x="9515" y="6471"/>
                  </a:cubicBezTo>
                  <a:cubicBezTo>
                    <a:pt x="9536" y="6460"/>
                    <a:pt x="9536" y="6471"/>
                    <a:pt x="9536" y="6481"/>
                  </a:cubicBezTo>
                  <a:close/>
                </a:path>
              </a:pathLst>
            </a:custGeom>
            <a:solidFill>
              <a:srgbClr val="5A1517">
                <a:alpha val="4520"/>
              </a:srgbClr>
            </a:solidFill>
            <a:ln>
              <a:noFill/>
            </a:ln>
          </p:spPr>
          <p:txBody>
            <a:bodyPr spcFirstLastPara="1" wrap="square" lIns="91425" tIns="91425" rIns="91425" bIns="91425" anchor="ctr" anchorCtr="0">
              <a:noAutofit/>
            </a:bodyPr>
            <a:lstStyle/>
            <a:p>
              <a:endParaRPr/>
            </a:p>
          </p:txBody>
        </p:sp>
        <p:sp>
          <p:nvSpPr>
            <p:cNvPr id="2135" name="Google Shape;2135;p47"/>
            <p:cNvSpPr/>
            <p:nvPr/>
          </p:nvSpPr>
          <p:spPr>
            <a:xfrm>
              <a:off x="1173300" y="3813075"/>
              <a:ext cx="19250" cy="14775"/>
            </a:xfrm>
            <a:custGeom>
              <a:avLst/>
              <a:gdLst/>
              <a:ahLst/>
              <a:cxnLst/>
              <a:rect l="l" t="t" r="r" b="b"/>
              <a:pathLst>
                <a:path w="770" h="591" extrusionOk="0">
                  <a:moveTo>
                    <a:pt x="727" y="190"/>
                  </a:moveTo>
                  <a:cubicBezTo>
                    <a:pt x="727" y="190"/>
                    <a:pt x="675" y="0"/>
                    <a:pt x="327" y="74"/>
                  </a:cubicBezTo>
                  <a:cubicBezTo>
                    <a:pt x="11" y="137"/>
                    <a:pt x="0" y="338"/>
                    <a:pt x="0" y="390"/>
                  </a:cubicBezTo>
                  <a:cubicBezTo>
                    <a:pt x="11" y="443"/>
                    <a:pt x="85" y="591"/>
                    <a:pt x="369" y="527"/>
                  </a:cubicBezTo>
                  <a:cubicBezTo>
                    <a:pt x="675" y="454"/>
                    <a:pt x="770" y="338"/>
                    <a:pt x="727" y="190"/>
                  </a:cubicBezTo>
                  <a:close/>
                </a:path>
              </a:pathLst>
            </a:custGeom>
            <a:solidFill>
              <a:srgbClr val="D2B25B"/>
            </a:solidFill>
            <a:ln>
              <a:noFill/>
            </a:ln>
          </p:spPr>
          <p:txBody>
            <a:bodyPr spcFirstLastPara="1" wrap="square" lIns="91425" tIns="91425" rIns="91425" bIns="91425" anchor="ctr" anchorCtr="0">
              <a:noAutofit/>
            </a:bodyPr>
            <a:lstStyle/>
            <a:p>
              <a:endParaRPr/>
            </a:p>
          </p:txBody>
        </p:sp>
        <p:sp>
          <p:nvSpPr>
            <p:cNvPr id="2136" name="Google Shape;2136;p47"/>
            <p:cNvSpPr/>
            <p:nvPr/>
          </p:nvSpPr>
          <p:spPr>
            <a:xfrm>
              <a:off x="1174350" y="3813875"/>
              <a:ext cx="16625" cy="12925"/>
            </a:xfrm>
            <a:custGeom>
              <a:avLst/>
              <a:gdLst/>
              <a:ahLst/>
              <a:cxnLst/>
              <a:rect l="l" t="t" r="r" b="b"/>
              <a:pathLst>
                <a:path w="665" h="517" extrusionOk="0">
                  <a:moveTo>
                    <a:pt x="633" y="179"/>
                  </a:moveTo>
                  <a:cubicBezTo>
                    <a:pt x="633" y="179"/>
                    <a:pt x="591" y="0"/>
                    <a:pt x="285" y="74"/>
                  </a:cubicBezTo>
                  <a:cubicBezTo>
                    <a:pt x="22" y="126"/>
                    <a:pt x="1" y="306"/>
                    <a:pt x="11" y="348"/>
                  </a:cubicBezTo>
                  <a:cubicBezTo>
                    <a:pt x="22" y="400"/>
                    <a:pt x="74" y="516"/>
                    <a:pt x="327" y="453"/>
                  </a:cubicBezTo>
                  <a:cubicBezTo>
                    <a:pt x="591" y="400"/>
                    <a:pt x="664" y="295"/>
                    <a:pt x="633" y="179"/>
                  </a:cubicBezTo>
                  <a:close/>
                </a:path>
              </a:pathLst>
            </a:custGeom>
            <a:solidFill>
              <a:srgbClr val="5A1517">
                <a:alpha val="4520"/>
              </a:srgbClr>
            </a:solidFill>
            <a:ln>
              <a:noFill/>
            </a:ln>
          </p:spPr>
          <p:txBody>
            <a:bodyPr spcFirstLastPara="1" wrap="square" lIns="91425" tIns="91425" rIns="91425" bIns="91425" anchor="ctr" anchorCtr="0">
              <a:noAutofit/>
            </a:bodyPr>
            <a:lstStyle/>
            <a:p>
              <a:endParaRPr/>
            </a:p>
          </p:txBody>
        </p:sp>
        <p:sp>
          <p:nvSpPr>
            <p:cNvPr id="2137" name="Google Shape;2137;p47"/>
            <p:cNvSpPr/>
            <p:nvPr/>
          </p:nvSpPr>
          <p:spPr>
            <a:xfrm>
              <a:off x="962025" y="3645275"/>
              <a:ext cx="125425" cy="69575"/>
            </a:xfrm>
            <a:custGeom>
              <a:avLst/>
              <a:gdLst/>
              <a:ahLst/>
              <a:cxnLst/>
              <a:rect l="l" t="t" r="r" b="b"/>
              <a:pathLst>
                <a:path w="5017" h="2783" extrusionOk="0">
                  <a:moveTo>
                    <a:pt x="527" y="84"/>
                  </a:moveTo>
                  <a:cubicBezTo>
                    <a:pt x="369" y="95"/>
                    <a:pt x="0" y="285"/>
                    <a:pt x="74" y="759"/>
                  </a:cubicBezTo>
                  <a:cubicBezTo>
                    <a:pt x="137" y="1180"/>
                    <a:pt x="295" y="1454"/>
                    <a:pt x="1023" y="2044"/>
                  </a:cubicBezTo>
                  <a:cubicBezTo>
                    <a:pt x="1750" y="2656"/>
                    <a:pt x="2772" y="2782"/>
                    <a:pt x="3288" y="2666"/>
                  </a:cubicBezTo>
                  <a:cubicBezTo>
                    <a:pt x="3962" y="2508"/>
                    <a:pt x="4911" y="2498"/>
                    <a:pt x="4964" y="2160"/>
                  </a:cubicBezTo>
                  <a:cubicBezTo>
                    <a:pt x="5016" y="1844"/>
                    <a:pt x="4510" y="1623"/>
                    <a:pt x="3425" y="1739"/>
                  </a:cubicBezTo>
                  <a:cubicBezTo>
                    <a:pt x="2814" y="1813"/>
                    <a:pt x="2593" y="1876"/>
                    <a:pt x="2350" y="1792"/>
                  </a:cubicBezTo>
                  <a:cubicBezTo>
                    <a:pt x="2192" y="1739"/>
                    <a:pt x="2024" y="1560"/>
                    <a:pt x="1908" y="1360"/>
                  </a:cubicBezTo>
                  <a:cubicBezTo>
                    <a:pt x="1592" y="843"/>
                    <a:pt x="1339" y="0"/>
                    <a:pt x="527" y="84"/>
                  </a:cubicBezTo>
                  <a:close/>
                </a:path>
              </a:pathLst>
            </a:custGeom>
            <a:solidFill>
              <a:srgbClr val="FFFFFF">
                <a:alpha val="6790"/>
              </a:srgbClr>
            </a:solidFill>
            <a:ln>
              <a:noFill/>
            </a:ln>
          </p:spPr>
          <p:txBody>
            <a:bodyPr spcFirstLastPara="1" wrap="square" lIns="91425" tIns="91425" rIns="91425" bIns="91425" anchor="ctr" anchorCtr="0">
              <a:noAutofit/>
            </a:bodyPr>
            <a:lstStyle/>
            <a:p>
              <a:endParaRPr/>
            </a:p>
          </p:txBody>
        </p:sp>
        <p:sp>
          <p:nvSpPr>
            <p:cNvPr id="2138" name="Google Shape;2138;p47"/>
            <p:cNvSpPr/>
            <p:nvPr/>
          </p:nvSpPr>
          <p:spPr>
            <a:xfrm>
              <a:off x="966775" y="3651850"/>
              <a:ext cx="50600" cy="42700"/>
            </a:xfrm>
            <a:custGeom>
              <a:avLst/>
              <a:gdLst/>
              <a:ahLst/>
              <a:cxnLst/>
              <a:rect l="l" t="t" r="r" b="b"/>
              <a:pathLst>
                <a:path w="2024" h="1708" extrusionOk="0">
                  <a:moveTo>
                    <a:pt x="548" y="1"/>
                  </a:moveTo>
                  <a:cubicBezTo>
                    <a:pt x="548" y="1"/>
                    <a:pt x="0" y="22"/>
                    <a:pt x="369" y="601"/>
                  </a:cubicBezTo>
                  <a:cubicBezTo>
                    <a:pt x="738" y="1181"/>
                    <a:pt x="1349" y="1708"/>
                    <a:pt x="1665" y="1623"/>
                  </a:cubicBezTo>
                  <a:cubicBezTo>
                    <a:pt x="2023" y="1529"/>
                    <a:pt x="1465" y="1202"/>
                    <a:pt x="1296" y="865"/>
                  </a:cubicBezTo>
                  <a:cubicBezTo>
                    <a:pt x="1128" y="549"/>
                    <a:pt x="980" y="53"/>
                    <a:pt x="548" y="1"/>
                  </a:cubicBezTo>
                  <a:close/>
                </a:path>
              </a:pathLst>
            </a:custGeom>
            <a:solidFill>
              <a:srgbClr val="FFFFFF">
                <a:alpha val="6790"/>
              </a:srgbClr>
            </a:solidFill>
            <a:ln>
              <a:noFill/>
            </a:ln>
          </p:spPr>
          <p:txBody>
            <a:bodyPr spcFirstLastPara="1" wrap="square" lIns="91425" tIns="91425" rIns="91425" bIns="91425" anchor="ctr" anchorCtr="0">
              <a:noAutofit/>
            </a:bodyPr>
            <a:lstStyle/>
            <a:p>
              <a:endParaRPr/>
            </a:p>
          </p:txBody>
        </p:sp>
        <p:sp>
          <p:nvSpPr>
            <p:cNvPr id="2139" name="Google Shape;2139;p47"/>
            <p:cNvSpPr/>
            <p:nvPr/>
          </p:nvSpPr>
          <p:spPr>
            <a:xfrm>
              <a:off x="1030525" y="3688475"/>
              <a:ext cx="46650" cy="16625"/>
            </a:xfrm>
            <a:custGeom>
              <a:avLst/>
              <a:gdLst/>
              <a:ahLst/>
              <a:cxnLst/>
              <a:rect l="l" t="t" r="r" b="b"/>
              <a:pathLst>
                <a:path w="1866" h="665" extrusionOk="0">
                  <a:moveTo>
                    <a:pt x="548" y="148"/>
                  </a:moveTo>
                  <a:cubicBezTo>
                    <a:pt x="548" y="148"/>
                    <a:pt x="0" y="211"/>
                    <a:pt x="63" y="432"/>
                  </a:cubicBezTo>
                  <a:cubicBezTo>
                    <a:pt x="127" y="664"/>
                    <a:pt x="769" y="622"/>
                    <a:pt x="1222" y="590"/>
                  </a:cubicBezTo>
                  <a:cubicBezTo>
                    <a:pt x="1686" y="569"/>
                    <a:pt x="1865" y="422"/>
                    <a:pt x="1749" y="222"/>
                  </a:cubicBezTo>
                  <a:cubicBezTo>
                    <a:pt x="1612" y="0"/>
                    <a:pt x="548" y="148"/>
                    <a:pt x="548" y="148"/>
                  </a:cubicBezTo>
                  <a:close/>
                </a:path>
              </a:pathLst>
            </a:custGeom>
            <a:solidFill>
              <a:srgbClr val="FFFFFF">
                <a:alpha val="6790"/>
              </a:srgbClr>
            </a:solidFill>
            <a:ln>
              <a:noFill/>
            </a:ln>
          </p:spPr>
          <p:txBody>
            <a:bodyPr spcFirstLastPara="1" wrap="square" lIns="91425" tIns="91425" rIns="91425" bIns="91425" anchor="ctr" anchorCtr="0">
              <a:noAutofit/>
            </a:bodyPr>
            <a:lstStyle/>
            <a:p>
              <a:endParaRPr/>
            </a:p>
          </p:txBody>
        </p:sp>
        <p:sp>
          <p:nvSpPr>
            <p:cNvPr id="2140" name="Google Shape;2140;p47"/>
            <p:cNvSpPr/>
            <p:nvPr/>
          </p:nvSpPr>
          <p:spPr>
            <a:xfrm>
              <a:off x="1344525" y="3504075"/>
              <a:ext cx="42175" cy="44550"/>
            </a:xfrm>
            <a:custGeom>
              <a:avLst/>
              <a:gdLst/>
              <a:ahLst/>
              <a:cxnLst/>
              <a:rect l="l" t="t" r="r" b="b"/>
              <a:pathLst>
                <a:path w="1687" h="1782" extrusionOk="0">
                  <a:moveTo>
                    <a:pt x="327" y="1465"/>
                  </a:moveTo>
                  <a:cubicBezTo>
                    <a:pt x="327" y="1465"/>
                    <a:pt x="833" y="1254"/>
                    <a:pt x="1086" y="885"/>
                  </a:cubicBezTo>
                  <a:cubicBezTo>
                    <a:pt x="1518" y="243"/>
                    <a:pt x="1528" y="32"/>
                    <a:pt x="1613" y="11"/>
                  </a:cubicBezTo>
                  <a:cubicBezTo>
                    <a:pt x="1687" y="0"/>
                    <a:pt x="1297" y="769"/>
                    <a:pt x="1149" y="959"/>
                  </a:cubicBezTo>
                  <a:cubicBezTo>
                    <a:pt x="1012" y="1159"/>
                    <a:pt x="591" y="1612"/>
                    <a:pt x="159" y="1739"/>
                  </a:cubicBezTo>
                  <a:cubicBezTo>
                    <a:pt x="1" y="1781"/>
                    <a:pt x="169" y="1486"/>
                    <a:pt x="327" y="1465"/>
                  </a:cubicBezTo>
                  <a:close/>
                </a:path>
              </a:pathLst>
            </a:custGeom>
            <a:solidFill>
              <a:schemeClr val="lt2"/>
            </a:solidFill>
            <a:ln>
              <a:noFill/>
            </a:ln>
          </p:spPr>
          <p:txBody>
            <a:bodyPr spcFirstLastPara="1" wrap="square" lIns="91425" tIns="91425" rIns="91425" bIns="91425" anchor="ctr" anchorCtr="0">
              <a:noAutofit/>
            </a:bodyPr>
            <a:lstStyle/>
            <a:p>
              <a:endParaRPr/>
            </a:p>
          </p:txBody>
        </p:sp>
        <p:sp>
          <p:nvSpPr>
            <p:cNvPr id="2141" name="Google Shape;2141;p47"/>
            <p:cNvSpPr/>
            <p:nvPr/>
          </p:nvSpPr>
          <p:spPr>
            <a:xfrm>
              <a:off x="1315825" y="3569925"/>
              <a:ext cx="39275" cy="15300"/>
            </a:xfrm>
            <a:custGeom>
              <a:avLst/>
              <a:gdLst/>
              <a:ahLst/>
              <a:cxnLst/>
              <a:rect l="l" t="t" r="r" b="b"/>
              <a:pathLst>
                <a:path w="1571" h="612" extrusionOk="0">
                  <a:moveTo>
                    <a:pt x="32" y="527"/>
                  </a:moveTo>
                  <a:cubicBezTo>
                    <a:pt x="32" y="527"/>
                    <a:pt x="0" y="411"/>
                    <a:pt x="95" y="348"/>
                  </a:cubicBezTo>
                  <a:cubicBezTo>
                    <a:pt x="137" y="317"/>
                    <a:pt x="200" y="275"/>
                    <a:pt x="295" y="296"/>
                  </a:cubicBezTo>
                  <a:cubicBezTo>
                    <a:pt x="727" y="348"/>
                    <a:pt x="896" y="327"/>
                    <a:pt x="1106" y="264"/>
                  </a:cubicBezTo>
                  <a:cubicBezTo>
                    <a:pt x="1349" y="190"/>
                    <a:pt x="1444" y="1"/>
                    <a:pt x="1507" y="32"/>
                  </a:cubicBezTo>
                  <a:cubicBezTo>
                    <a:pt x="1570" y="53"/>
                    <a:pt x="1159" y="475"/>
                    <a:pt x="727" y="538"/>
                  </a:cubicBezTo>
                  <a:cubicBezTo>
                    <a:pt x="232" y="612"/>
                    <a:pt x="32" y="527"/>
                    <a:pt x="32" y="527"/>
                  </a:cubicBezTo>
                  <a:close/>
                </a:path>
              </a:pathLst>
            </a:custGeom>
            <a:solidFill>
              <a:schemeClr val="lt2"/>
            </a:solidFill>
            <a:ln>
              <a:noFill/>
            </a:ln>
          </p:spPr>
          <p:txBody>
            <a:bodyPr spcFirstLastPara="1" wrap="square" lIns="91425" tIns="91425" rIns="91425" bIns="91425" anchor="ctr" anchorCtr="0">
              <a:noAutofit/>
            </a:bodyPr>
            <a:lstStyle/>
            <a:p>
              <a:endParaRPr/>
            </a:p>
          </p:txBody>
        </p:sp>
      </p:grpSp>
      <p:cxnSp>
        <p:nvCxnSpPr>
          <p:cNvPr id="4" name="Google Shape;2108;p47">
            <a:extLst>
              <a:ext uri="{FF2B5EF4-FFF2-40B4-BE49-F238E27FC236}">
                <a16:creationId xmlns:a16="http://schemas.microsoft.com/office/drawing/2014/main" id="{6ED726F1-DE62-00C8-0F31-CF2768A179D1}"/>
              </a:ext>
            </a:extLst>
          </p:cNvPr>
          <p:cNvCxnSpPr/>
          <p:nvPr/>
        </p:nvCxnSpPr>
        <p:spPr>
          <a:xfrm>
            <a:off x="1238938" y="1934207"/>
            <a:ext cx="3638700" cy="0"/>
          </a:xfrm>
          <a:prstGeom prst="straightConnector1">
            <a:avLst/>
          </a:prstGeom>
          <a:noFill/>
          <a:ln w="19050" cap="flat" cmpd="sng">
            <a:solidFill>
              <a:schemeClr val="dk2"/>
            </a:solidFill>
            <a:prstDash val="solid"/>
            <a:round/>
            <a:headEnd type="none" w="med" len="med"/>
            <a:tailEnd type="none" w="med" len="med"/>
          </a:ln>
        </p:spPr>
      </p:cxnSp>
      <p:grpSp>
        <p:nvGrpSpPr>
          <p:cNvPr id="49" name="Google Shape;1871;p37">
            <a:extLst>
              <a:ext uri="{FF2B5EF4-FFF2-40B4-BE49-F238E27FC236}">
                <a16:creationId xmlns:a16="http://schemas.microsoft.com/office/drawing/2014/main" id="{3972E6AF-4E55-4941-DAD3-52B486220135}"/>
              </a:ext>
            </a:extLst>
          </p:cNvPr>
          <p:cNvGrpSpPr/>
          <p:nvPr/>
        </p:nvGrpSpPr>
        <p:grpSpPr>
          <a:xfrm rot="872758">
            <a:off x="822824" y="2137251"/>
            <a:ext cx="2628834" cy="3371325"/>
            <a:chOff x="5828568" y="396472"/>
            <a:chExt cx="2961571" cy="4227807"/>
          </a:xfrm>
        </p:grpSpPr>
        <p:grpSp>
          <p:nvGrpSpPr>
            <p:cNvPr id="50" name="Google Shape;1872;p37">
              <a:extLst>
                <a:ext uri="{FF2B5EF4-FFF2-40B4-BE49-F238E27FC236}">
                  <a16:creationId xmlns:a16="http://schemas.microsoft.com/office/drawing/2014/main" id="{38A2EAB4-6B28-3D58-96E8-9D0F32C62A5C}"/>
                </a:ext>
              </a:extLst>
            </p:cNvPr>
            <p:cNvGrpSpPr/>
            <p:nvPr/>
          </p:nvGrpSpPr>
          <p:grpSpPr>
            <a:xfrm>
              <a:off x="5828568" y="695783"/>
              <a:ext cx="2961571" cy="3836505"/>
              <a:chOff x="3295900" y="1814275"/>
              <a:chExt cx="742900" cy="962350"/>
            </a:xfrm>
          </p:grpSpPr>
          <p:grpSp>
            <p:nvGrpSpPr>
              <p:cNvPr id="53" name="Google Shape;1873;p37">
                <a:extLst>
                  <a:ext uri="{FF2B5EF4-FFF2-40B4-BE49-F238E27FC236}">
                    <a16:creationId xmlns:a16="http://schemas.microsoft.com/office/drawing/2014/main" id="{9D833807-D89A-ED3D-AF2E-A195BA5E9EB2}"/>
                  </a:ext>
                </a:extLst>
              </p:cNvPr>
              <p:cNvGrpSpPr/>
              <p:nvPr/>
            </p:nvGrpSpPr>
            <p:grpSpPr>
              <a:xfrm>
                <a:off x="3295900" y="1814275"/>
                <a:ext cx="742900" cy="962350"/>
                <a:chOff x="751800" y="3096275"/>
                <a:chExt cx="742900" cy="962350"/>
              </a:xfrm>
            </p:grpSpPr>
            <p:sp>
              <p:nvSpPr>
                <p:cNvPr id="2059" name="Google Shape;1874;p37">
                  <a:extLst>
                    <a:ext uri="{FF2B5EF4-FFF2-40B4-BE49-F238E27FC236}">
                      <a16:creationId xmlns:a16="http://schemas.microsoft.com/office/drawing/2014/main" id="{626D6431-A429-5D4E-3700-9621368AA082}"/>
                    </a:ext>
                  </a:extLst>
                </p:cNvPr>
                <p:cNvSpPr/>
                <p:nvPr/>
              </p:nvSpPr>
              <p:spPr>
                <a:xfrm>
                  <a:off x="1036300" y="3096275"/>
                  <a:ext cx="311950" cy="813775"/>
                </a:xfrm>
                <a:custGeom>
                  <a:avLst/>
                  <a:gdLst/>
                  <a:ahLst/>
                  <a:cxnLst/>
                  <a:rect l="l" t="t" r="r" b="b"/>
                  <a:pathLst>
                    <a:path w="12478" h="32551" extrusionOk="0">
                      <a:moveTo>
                        <a:pt x="12477" y="30538"/>
                      </a:moveTo>
                      <a:lnTo>
                        <a:pt x="10233" y="31591"/>
                      </a:lnTo>
                      <a:lnTo>
                        <a:pt x="8178" y="32550"/>
                      </a:lnTo>
                      <a:cubicBezTo>
                        <a:pt x="7324" y="30580"/>
                        <a:pt x="4806" y="23836"/>
                        <a:pt x="4806" y="23836"/>
                      </a:cubicBezTo>
                      <a:cubicBezTo>
                        <a:pt x="1" y="10401"/>
                        <a:pt x="4806" y="654"/>
                        <a:pt x="4806" y="654"/>
                      </a:cubicBezTo>
                      <a:cubicBezTo>
                        <a:pt x="5048" y="253"/>
                        <a:pt x="5649" y="1"/>
                        <a:pt x="6502" y="159"/>
                      </a:cubicBezTo>
                      <a:cubicBezTo>
                        <a:pt x="6692" y="201"/>
                        <a:pt x="6871" y="253"/>
                        <a:pt x="7071" y="317"/>
                      </a:cubicBezTo>
                      <a:cubicBezTo>
                        <a:pt x="7704" y="559"/>
                        <a:pt x="8051" y="844"/>
                        <a:pt x="8241" y="1128"/>
                      </a:cubicBezTo>
                      <a:cubicBezTo>
                        <a:pt x="8473" y="1444"/>
                        <a:pt x="8473" y="1876"/>
                        <a:pt x="8241" y="2203"/>
                      </a:cubicBezTo>
                      <a:cubicBezTo>
                        <a:pt x="7546" y="3246"/>
                        <a:pt x="5480" y="7113"/>
                        <a:pt x="6587" y="15058"/>
                      </a:cubicBezTo>
                      <a:cubicBezTo>
                        <a:pt x="7893" y="24510"/>
                        <a:pt x="12477" y="30538"/>
                        <a:pt x="12477" y="30538"/>
                      </a:cubicBezTo>
                      <a:close/>
                    </a:path>
                  </a:pathLst>
                </a:custGeom>
                <a:gradFill>
                  <a:gsLst>
                    <a:gs pos="0">
                      <a:schemeClr val="dk2"/>
                    </a:gs>
                    <a:gs pos="50000">
                      <a:schemeClr val="lt1"/>
                    </a:gs>
                    <a:gs pos="100000">
                      <a:schemeClr val="dk2"/>
                    </a:gs>
                  </a:gsLst>
                  <a:lin ang="8100019" scaled="0"/>
                </a:gradFill>
                <a:ln>
                  <a:noFill/>
                </a:ln>
              </p:spPr>
              <p:txBody>
                <a:bodyPr spcFirstLastPara="1" wrap="square" lIns="91425" tIns="91425" rIns="91425" bIns="91425" anchor="ctr" anchorCtr="0">
                  <a:noAutofit/>
                </a:bodyPr>
                <a:lstStyle/>
                <a:p>
                  <a:endParaRPr/>
                </a:p>
              </p:txBody>
            </p:sp>
            <p:sp>
              <p:nvSpPr>
                <p:cNvPr id="2060" name="Google Shape;1875;p37">
                  <a:extLst>
                    <a:ext uri="{FF2B5EF4-FFF2-40B4-BE49-F238E27FC236}">
                      <a16:creationId xmlns:a16="http://schemas.microsoft.com/office/drawing/2014/main" id="{305DEA19-5631-5B58-A871-A7F887440BE9}"/>
                    </a:ext>
                  </a:extLst>
                </p:cNvPr>
                <p:cNvSpPr/>
                <p:nvPr/>
              </p:nvSpPr>
              <p:spPr>
                <a:xfrm>
                  <a:off x="983625" y="3106550"/>
                  <a:ext cx="203650" cy="929400"/>
                </a:xfrm>
                <a:custGeom>
                  <a:avLst/>
                  <a:gdLst/>
                  <a:ahLst/>
                  <a:cxnLst/>
                  <a:rect l="l" t="t" r="r" b="b"/>
                  <a:pathLst>
                    <a:path w="8146" h="37176" extrusionOk="0">
                      <a:moveTo>
                        <a:pt x="6376" y="37176"/>
                      </a:moveTo>
                      <a:lnTo>
                        <a:pt x="4205" y="36565"/>
                      </a:lnTo>
                      <a:lnTo>
                        <a:pt x="2529" y="36112"/>
                      </a:lnTo>
                      <a:cubicBezTo>
                        <a:pt x="2529" y="36112"/>
                        <a:pt x="3636" y="33172"/>
                        <a:pt x="3594" y="29452"/>
                      </a:cubicBezTo>
                      <a:cubicBezTo>
                        <a:pt x="3541" y="25111"/>
                        <a:pt x="1054" y="19473"/>
                        <a:pt x="527" y="12066"/>
                      </a:cubicBezTo>
                      <a:cubicBezTo>
                        <a:pt x="1" y="4668"/>
                        <a:pt x="1413" y="675"/>
                        <a:pt x="1413" y="675"/>
                      </a:cubicBezTo>
                      <a:cubicBezTo>
                        <a:pt x="1644" y="222"/>
                        <a:pt x="2298" y="0"/>
                        <a:pt x="3046" y="32"/>
                      </a:cubicBezTo>
                      <a:cubicBezTo>
                        <a:pt x="3246" y="32"/>
                        <a:pt x="3457" y="53"/>
                        <a:pt x="3646" y="95"/>
                      </a:cubicBezTo>
                      <a:cubicBezTo>
                        <a:pt x="4205" y="201"/>
                        <a:pt x="4584" y="348"/>
                        <a:pt x="4858" y="485"/>
                      </a:cubicBezTo>
                      <a:cubicBezTo>
                        <a:pt x="5322" y="749"/>
                        <a:pt x="5533" y="1307"/>
                        <a:pt x="5353" y="1802"/>
                      </a:cubicBezTo>
                      <a:cubicBezTo>
                        <a:pt x="4964" y="2835"/>
                        <a:pt x="3941" y="5922"/>
                        <a:pt x="3857" y="9400"/>
                      </a:cubicBezTo>
                      <a:cubicBezTo>
                        <a:pt x="3752" y="13678"/>
                        <a:pt x="6333" y="23277"/>
                        <a:pt x="7060" y="26712"/>
                      </a:cubicBezTo>
                      <a:cubicBezTo>
                        <a:pt x="8146" y="31865"/>
                        <a:pt x="6376" y="37176"/>
                        <a:pt x="6376" y="37176"/>
                      </a:cubicBezTo>
                      <a:close/>
                    </a:path>
                  </a:pathLst>
                </a:custGeom>
                <a:gradFill>
                  <a:gsLst>
                    <a:gs pos="0">
                      <a:schemeClr val="accent2"/>
                    </a:gs>
                    <a:gs pos="50000">
                      <a:schemeClr val="lt1"/>
                    </a:gs>
                    <a:gs pos="100000">
                      <a:schemeClr val="accent2"/>
                    </a:gs>
                  </a:gsLst>
                  <a:lin ang="8100019" scaled="0"/>
                </a:gradFill>
                <a:ln>
                  <a:noFill/>
                </a:ln>
              </p:spPr>
              <p:txBody>
                <a:bodyPr spcFirstLastPara="1" wrap="square" lIns="91425" tIns="91425" rIns="91425" bIns="91425" anchor="ctr" anchorCtr="0">
                  <a:noAutofit/>
                </a:bodyPr>
                <a:lstStyle/>
                <a:p>
                  <a:endParaRPr/>
                </a:p>
              </p:txBody>
            </p:sp>
            <p:sp>
              <p:nvSpPr>
                <p:cNvPr id="2061" name="Google Shape;1876;p37">
                  <a:extLst>
                    <a:ext uri="{FF2B5EF4-FFF2-40B4-BE49-F238E27FC236}">
                      <a16:creationId xmlns:a16="http://schemas.microsoft.com/office/drawing/2014/main" id="{2E67A466-A5CD-055F-5FBA-604078406A91}"/>
                    </a:ext>
                  </a:extLst>
                </p:cNvPr>
                <p:cNvSpPr/>
                <p:nvPr/>
              </p:nvSpPr>
              <p:spPr>
                <a:xfrm>
                  <a:off x="752869" y="3342763"/>
                  <a:ext cx="741325" cy="549275"/>
                </a:xfrm>
                <a:custGeom>
                  <a:avLst/>
                  <a:gdLst/>
                  <a:ahLst/>
                  <a:cxnLst/>
                  <a:rect l="l" t="t" r="r" b="b"/>
                  <a:pathLst>
                    <a:path w="29653" h="21971" extrusionOk="0">
                      <a:moveTo>
                        <a:pt x="13331" y="1044"/>
                      </a:moveTo>
                      <a:cubicBezTo>
                        <a:pt x="11434" y="369"/>
                        <a:pt x="8505" y="0"/>
                        <a:pt x="5322" y="1634"/>
                      </a:cubicBezTo>
                      <a:cubicBezTo>
                        <a:pt x="1697" y="3488"/>
                        <a:pt x="507" y="6481"/>
                        <a:pt x="254" y="9200"/>
                      </a:cubicBezTo>
                      <a:cubicBezTo>
                        <a:pt x="1" y="11918"/>
                        <a:pt x="170" y="15553"/>
                        <a:pt x="296" y="17598"/>
                      </a:cubicBezTo>
                      <a:cubicBezTo>
                        <a:pt x="433" y="20274"/>
                        <a:pt x="454" y="21486"/>
                        <a:pt x="1434" y="21718"/>
                      </a:cubicBezTo>
                      <a:cubicBezTo>
                        <a:pt x="2424" y="21971"/>
                        <a:pt x="5860" y="18441"/>
                        <a:pt x="10896" y="15712"/>
                      </a:cubicBezTo>
                      <a:cubicBezTo>
                        <a:pt x="15649" y="13140"/>
                        <a:pt x="15786" y="12561"/>
                        <a:pt x="15786" y="12561"/>
                      </a:cubicBezTo>
                      <a:cubicBezTo>
                        <a:pt x="15786" y="12561"/>
                        <a:pt x="19368" y="12814"/>
                        <a:pt x="21781" y="11823"/>
                      </a:cubicBezTo>
                      <a:cubicBezTo>
                        <a:pt x="24184" y="10843"/>
                        <a:pt x="25849" y="7240"/>
                        <a:pt x="27714" y="5332"/>
                      </a:cubicBezTo>
                      <a:cubicBezTo>
                        <a:pt x="28346" y="4690"/>
                        <a:pt x="28873" y="4247"/>
                        <a:pt x="29126" y="3804"/>
                      </a:cubicBezTo>
                      <a:cubicBezTo>
                        <a:pt x="29653" y="2888"/>
                        <a:pt x="29221" y="2340"/>
                        <a:pt x="28220" y="2055"/>
                      </a:cubicBezTo>
                      <a:cubicBezTo>
                        <a:pt x="25786" y="1360"/>
                        <a:pt x="24005" y="2308"/>
                        <a:pt x="21413" y="2055"/>
                      </a:cubicBezTo>
                      <a:cubicBezTo>
                        <a:pt x="19537" y="1887"/>
                        <a:pt x="18947" y="1360"/>
                        <a:pt x="17440" y="1571"/>
                      </a:cubicBezTo>
                      <a:cubicBezTo>
                        <a:pt x="16386" y="1729"/>
                        <a:pt x="15375" y="1897"/>
                        <a:pt x="14416" y="1444"/>
                      </a:cubicBezTo>
                      <a:cubicBezTo>
                        <a:pt x="14068" y="1318"/>
                        <a:pt x="13720" y="1170"/>
                        <a:pt x="13331" y="1044"/>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2062" name="Google Shape;1877;p37">
                  <a:extLst>
                    <a:ext uri="{FF2B5EF4-FFF2-40B4-BE49-F238E27FC236}">
                      <a16:creationId xmlns:a16="http://schemas.microsoft.com/office/drawing/2014/main" id="{D78EE737-CA98-5B8E-DAD6-DFA9D25D0245}"/>
                    </a:ext>
                  </a:extLst>
                </p:cNvPr>
                <p:cNvSpPr/>
                <p:nvPr/>
              </p:nvSpPr>
              <p:spPr>
                <a:xfrm>
                  <a:off x="1042625" y="3990375"/>
                  <a:ext cx="103025" cy="68250"/>
                </a:xfrm>
                <a:custGeom>
                  <a:avLst/>
                  <a:gdLst/>
                  <a:ahLst/>
                  <a:cxnLst/>
                  <a:rect l="l" t="t" r="r" b="b"/>
                  <a:pathLst>
                    <a:path w="4121" h="2730" extrusionOk="0">
                      <a:moveTo>
                        <a:pt x="169" y="759"/>
                      </a:moveTo>
                      <a:cubicBezTo>
                        <a:pt x="169" y="759"/>
                        <a:pt x="1" y="1686"/>
                        <a:pt x="1655" y="2213"/>
                      </a:cubicBezTo>
                      <a:cubicBezTo>
                        <a:pt x="3267" y="2729"/>
                        <a:pt x="3942" y="2202"/>
                        <a:pt x="4016" y="1812"/>
                      </a:cubicBezTo>
                      <a:cubicBezTo>
                        <a:pt x="4121" y="1286"/>
                        <a:pt x="3288" y="495"/>
                        <a:pt x="2330" y="232"/>
                      </a:cubicBezTo>
                      <a:cubicBezTo>
                        <a:pt x="1444" y="0"/>
                        <a:pt x="380" y="105"/>
                        <a:pt x="169" y="759"/>
                      </a:cubicBez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2063" name="Google Shape;1878;p37">
                  <a:extLst>
                    <a:ext uri="{FF2B5EF4-FFF2-40B4-BE49-F238E27FC236}">
                      <a16:creationId xmlns:a16="http://schemas.microsoft.com/office/drawing/2014/main" id="{60094AEB-B150-D335-3A97-9050159AA0B8}"/>
                    </a:ext>
                  </a:extLst>
                </p:cNvPr>
                <p:cNvSpPr/>
                <p:nvPr/>
              </p:nvSpPr>
              <p:spPr>
                <a:xfrm>
                  <a:off x="1047900" y="3994325"/>
                  <a:ext cx="91175" cy="60600"/>
                </a:xfrm>
                <a:custGeom>
                  <a:avLst/>
                  <a:gdLst/>
                  <a:ahLst/>
                  <a:cxnLst/>
                  <a:rect l="l" t="t" r="r" b="b"/>
                  <a:pathLst>
                    <a:path w="3647" h="2424" extrusionOk="0">
                      <a:moveTo>
                        <a:pt x="159" y="653"/>
                      </a:moveTo>
                      <a:cubicBezTo>
                        <a:pt x="159" y="653"/>
                        <a:pt x="1" y="1496"/>
                        <a:pt x="1486" y="1971"/>
                      </a:cubicBezTo>
                      <a:cubicBezTo>
                        <a:pt x="2919" y="2424"/>
                        <a:pt x="3573" y="1949"/>
                        <a:pt x="3604" y="1602"/>
                      </a:cubicBezTo>
                      <a:cubicBezTo>
                        <a:pt x="3647" y="1212"/>
                        <a:pt x="2941" y="453"/>
                        <a:pt x="2076" y="211"/>
                      </a:cubicBezTo>
                      <a:cubicBezTo>
                        <a:pt x="1276" y="0"/>
                        <a:pt x="338" y="74"/>
                        <a:pt x="159" y="653"/>
                      </a:cubicBezTo>
                      <a:close/>
                    </a:path>
                  </a:pathLst>
                </a:custGeom>
                <a:solidFill>
                  <a:srgbClr val="5A1517">
                    <a:alpha val="4520"/>
                  </a:srgbClr>
                </a:solidFill>
                <a:ln>
                  <a:noFill/>
                </a:ln>
              </p:spPr>
              <p:txBody>
                <a:bodyPr spcFirstLastPara="1" wrap="square" lIns="91425" tIns="91425" rIns="91425" bIns="91425" anchor="ctr" anchorCtr="0">
                  <a:noAutofit/>
                </a:bodyPr>
                <a:lstStyle/>
                <a:p>
                  <a:endParaRPr/>
                </a:p>
              </p:txBody>
            </p:sp>
            <p:sp>
              <p:nvSpPr>
                <p:cNvPr id="2064" name="Google Shape;1879;p37">
                  <a:extLst>
                    <a:ext uri="{FF2B5EF4-FFF2-40B4-BE49-F238E27FC236}">
                      <a16:creationId xmlns:a16="http://schemas.microsoft.com/office/drawing/2014/main" id="{5DFF1566-243C-8CAD-50AE-506E59B48B08}"/>
                    </a:ext>
                  </a:extLst>
                </p:cNvPr>
                <p:cNvSpPr/>
                <p:nvPr/>
              </p:nvSpPr>
              <p:spPr>
                <a:xfrm>
                  <a:off x="1233350" y="3845200"/>
                  <a:ext cx="120150" cy="89600"/>
                </a:xfrm>
                <a:custGeom>
                  <a:avLst/>
                  <a:gdLst/>
                  <a:ahLst/>
                  <a:cxnLst/>
                  <a:rect l="l" t="t" r="r" b="b"/>
                  <a:pathLst>
                    <a:path w="4806" h="3584" extrusionOk="0">
                      <a:moveTo>
                        <a:pt x="285" y="2593"/>
                      </a:moveTo>
                      <a:cubicBezTo>
                        <a:pt x="285" y="2593"/>
                        <a:pt x="823" y="3584"/>
                        <a:pt x="2762" y="2825"/>
                      </a:cubicBezTo>
                      <a:cubicBezTo>
                        <a:pt x="4616" y="2087"/>
                        <a:pt x="4806" y="1097"/>
                        <a:pt x="4616" y="665"/>
                      </a:cubicBezTo>
                      <a:cubicBezTo>
                        <a:pt x="4437" y="222"/>
                        <a:pt x="2930" y="1"/>
                        <a:pt x="1855" y="507"/>
                      </a:cubicBezTo>
                      <a:cubicBezTo>
                        <a:pt x="865" y="949"/>
                        <a:pt x="1" y="1834"/>
                        <a:pt x="285" y="2593"/>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2065" name="Google Shape;1880;p37">
                  <a:extLst>
                    <a:ext uri="{FF2B5EF4-FFF2-40B4-BE49-F238E27FC236}">
                      <a16:creationId xmlns:a16="http://schemas.microsoft.com/office/drawing/2014/main" id="{5933AA32-7642-00C6-7311-852DEFFD7724}"/>
                    </a:ext>
                  </a:extLst>
                </p:cNvPr>
                <p:cNvSpPr/>
                <p:nvPr/>
              </p:nvSpPr>
              <p:spPr>
                <a:xfrm>
                  <a:off x="1239425" y="3849950"/>
                  <a:ext cx="108025" cy="79850"/>
                </a:xfrm>
                <a:custGeom>
                  <a:avLst/>
                  <a:gdLst/>
                  <a:ahLst/>
                  <a:cxnLst/>
                  <a:rect l="l" t="t" r="r" b="b"/>
                  <a:pathLst>
                    <a:path w="4321" h="3194" extrusionOk="0">
                      <a:moveTo>
                        <a:pt x="264" y="2298"/>
                      </a:moveTo>
                      <a:cubicBezTo>
                        <a:pt x="264" y="2298"/>
                        <a:pt x="759" y="3193"/>
                        <a:pt x="2498" y="2498"/>
                      </a:cubicBezTo>
                      <a:cubicBezTo>
                        <a:pt x="4162" y="1824"/>
                        <a:pt x="4320" y="949"/>
                        <a:pt x="4162" y="549"/>
                      </a:cubicBezTo>
                      <a:cubicBezTo>
                        <a:pt x="3994" y="159"/>
                        <a:pt x="2677" y="1"/>
                        <a:pt x="1718" y="443"/>
                      </a:cubicBezTo>
                      <a:cubicBezTo>
                        <a:pt x="812" y="865"/>
                        <a:pt x="0" y="1634"/>
                        <a:pt x="264" y="2298"/>
                      </a:cubicBezTo>
                      <a:close/>
                    </a:path>
                  </a:pathLst>
                </a:custGeom>
                <a:solidFill>
                  <a:srgbClr val="5A1517">
                    <a:alpha val="4520"/>
                  </a:srgbClr>
                </a:solidFill>
                <a:ln>
                  <a:noFill/>
                </a:ln>
              </p:spPr>
              <p:txBody>
                <a:bodyPr spcFirstLastPara="1" wrap="square" lIns="91425" tIns="91425" rIns="91425" bIns="91425" anchor="ctr" anchorCtr="0">
                  <a:noAutofit/>
                </a:bodyPr>
                <a:lstStyle/>
                <a:p>
                  <a:endParaRPr/>
                </a:p>
              </p:txBody>
            </p:sp>
            <p:sp>
              <p:nvSpPr>
                <p:cNvPr id="2066" name="Google Shape;1881;p37">
                  <a:extLst>
                    <a:ext uri="{FF2B5EF4-FFF2-40B4-BE49-F238E27FC236}">
                      <a16:creationId xmlns:a16="http://schemas.microsoft.com/office/drawing/2014/main" id="{5F97C301-E97D-EAAC-8C13-3013EDB0A999}"/>
                    </a:ext>
                  </a:extLst>
                </p:cNvPr>
                <p:cNvSpPr/>
                <p:nvPr/>
              </p:nvSpPr>
              <p:spPr>
                <a:xfrm>
                  <a:off x="1077150" y="3357325"/>
                  <a:ext cx="110925" cy="36925"/>
                </a:xfrm>
                <a:custGeom>
                  <a:avLst/>
                  <a:gdLst/>
                  <a:ahLst/>
                  <a:cxnLst/>
                  <a:rect l="l" t="t" r="r" b="b"/>
                  <a:pathLst>
                    <a:path w="4437" h="1477" extrusionOk="0">
                      <a:moveTo>
                        <a:pt x="0" y="612"/>
                      </a:moveTo>
                      <a:cubicBezTo>
                        <a:pt x="0" y="612"/>
                        <a:pt x="559" y="1"/>
                        <a:pt x="2297" y="243"/>
                      </a:cubicBezTo>
                      <a:cubicBezTo>
                        <a:pt x="3899" y="486"/>
                        <a:pt x="4436" y="1476"/>
                        <a:pt x="4436" y="1476"/>
                      </a:cubicBezTo>
                      <a:cubicBezTo>
                        <a:pt x="4436" y="1476"/>
                        <a:pt x="1718" y="1476"/>
                        <a:pt x="0" y="612"/>
                      </a:cubicBez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2067" name="Google Shape;1882;p37">
                  <a:extLst>
                    <a:ext uri="{FF2B5EF4-FFF2-40B4-BE49-F238E27FC236}">
                      <a16:creationId xmlns:a16="http://schemas.microsoft.com/office/drawing/2014/main" id="{BBB78DB0-431A-13D3-1923-873EB6005154}"/>
                    </a:ext>
                  </a:extLst>
                </p:cNvPr>
                <p:cNvSpPr/>
                <p:nvPr/>
              </p:nvSpPr>
              <p:spPr>
                <a:xfrm>
                  <a:off x="1089250" y="3365500"/>
                  <a:ext cx="86700" cy="29000"/>
                </a:xfrm>
                <a:custGeom>
                  <a:avLst/>
                  <a:gdLst/>
                  <a:ahLst/>
                  <a:cxnLst/>
                  <a:rect l="l" t="t" r="r" b="b"/>
                  <a:pathLst>
                    <a:path w="3468" h="1160" extrusionOk="0">
                      <a:moveTo>
                        <a:pt x="1" y="485"/>
                      </a:moveTo>
                      <a:cubicBezTo>
                        <a:pt x="1" y="485"/>
                        <a:pt x="444" y="1"/>
                        <a:pt x="1792" y="211"/>
                      </a:cubicBezTo>
                      <a:cubicBezTo>
                        <a:pt x="3046" y="391"/>
                        <a:pt x="3468" y="1160"/>
                        <a:pt x="3468" y="1160"/>
                      </a:cubicBezTo>
                      <a:cubicBezTo>
                        <a:pt x="3468" y="1160"/>
                        <a:pt x="1339" y="1149"/>
                        <a:pt x="1" y="485"/>
                      </a:cubicBezTo>
                      <a:close/>
                    </a:path>
                  </a:pathLst>
                </a:custGeom>
                <a:solidFill>
                  <a:srgbClr val="FFFFFF">
                    <a:alpha val="6790"/>
                  </a:srgbClr>
                </a:solidFill>
                <a:ln>
                  <a:noFill/>
                </a:ln>
              </p:spPr>
              <p:txBody>
                <a:bodyPr spcFirstLastPara="1" wrap="square" lIns="91425" tIns="91425" rIns="91425" bIns="91425" anchor="ctr" anchorCtr="0">
                  <a:noAutofit/>
                </a:bodyPr>
                <a:lstStyle/>
                <a:p>
                  <a:endParaRPr/>
                </a:p>
              </p:txBody>
            </p:sp>
            <p:sp>
              <p:nvSpPr>
                <p:cNvPr id="2068" name="Google Shape;1883;p37">
                  <a:extLst>
                    <a:ext uri="{FF2B5EF4-FFF2-40B4-BE49-F238E27FC236}">
                      <a16:creationId xmlns:a16="http://schemas.microsoft.com/office/drawing/2014/main" id="{E4F890E4-89F7-FDAD-4943-FF444680DDE5}"/>
                    </a:ext>
                  </a:extLst>
                </p:cNvPr>
                <p:cNvSpPr/>
                <p:nvPr/>
              </p:nvSpPr>
              <p:spPr>
                <a:xfrm>
                  <a:off x="1087675" y="3372100"/>
                  <a:ext cx="86700" cy="29000"/>
                </a:xfrm>
                <a:custGeom>
                  <a:avLst/>
                  <a:gdLst/>
                  <a:ahLst/>
                  <a:cxnLst/>
                  <a:rect l="l" t="t" r="r" b="b"/>
                  <a:pathLst>
                    <a:path w="3468" h="1160" extrusionOk="0">
                      <a:moveTo>
                        <a:pt x="1" y="485"/>
                      </a:moveTo>
                      <a:cubicBezTo>
                        <a:pt x="1" y="485"/>
                        <a:pt x="433" y="0"/>
                        <a:pt x="1792" y="211"/>
                      </a:cubicBezTo>
                      <a:cubicBezTo>
                        <a:pt x="3046" y="390"/>
                        <a:pt x="3468" y="1159"/>
                        <a:pt x="3468" y="1159"/>
                      </a:cubicBezTo>
                      <a:cubicBezTo>
                        <a:pt x="3468" y="1159"/>
                        <a:pt x="1328" y="1149"/>
                        <a:pt x="1" y="485"/>
                      </a:cubicBezTo>
                      <a:close/>
                    </a:path>
                  </a:pathLst>
                </a:custGeom>
                <a:solidFill>
                  <a:srgbClr val="FFFFFF">
                    <a:alpha val="6790"/>
                  </a:srgbClr>
                </a:solidFill>
                <a:ln>
                  <a:noFill/>
                </a:ln>
              </p:spPr>
              <p:txBody>
                <a:bodyPr spcFirstLastPara="1" wrap="square" lIns="91425" tIns="91425" rIns="91425" bIns="91425" anchor="ctr" anchorCtr="0">
                  <a:noAutofit/>
                </a:bodyPr>
                <a:lstStyle/>
                <a:p>
                  <a:endParaRPr/>
                </a:p>
              </p:txBody>
            </p:sp>
            <p:sp>
              <p:nvSpPr>
                <p:cNvPr id="2069" name="Google Shape;1884;p37">
                  <a:extLst>
                    <a:ext uri="{FF2B5EF4-FFF2-40B4-BE49-F238E27FC236}">
                      <a16:creationId xmlns:a16="http://schemas.microsoft.com/office/drawing/2014/main" id="{E6AAC87A-6E7E-1667-D50E-B5635D20802D}"/>
                    </a:ext>
                  </a:extLst>
                </p:cNvPr>
                <p:cNvSpPr/>
                <p:nvPr/>
              </p:nvSpPr>
              <p:spPr>
                <a:xfrm>
                  <a:off x="753375" y="3343375"/>
                  <a:ext cx="741325" cy="549275"/>
                </a:xfrm>
                <a:custGeom>
                  <a:avLst/>
                  <a:gdLst/>
                  <a:ahLst/>
                  <a:cxnLst/>
                  <a:rect l="l" t="t" r="r" b="b"/>
                  <a:pathLst>
                    <a:path w="29653" h="21971" extrusionOk="0">
                      <a:moveTo>
                        <a:pt x="13331" y="1044"/>
                      </a:moveTo>
                      <a:cubicBezTo>
                        <a:pt x="11434" y="369"/>
                        <a:pt x="8505" y="0"/>
                        <a:pt x="5322" y="1634"/>
                      </a:cubicBezTo>
                      <a:cubicBezTo>
                        <a:pt x="1697" y="3488"/>
                        <a:pt x="507" y="6481"/>
                        <a:pt x="254" y="9200"/>
                      </a:cubicBezTo>
                      <a:cubicBezTo>
                        <a:pt x="1" y="11918"/>
                        <a:pt x="170" y="15553"/>
                        <a:pt x="296" y="17598"/>
                      </a:cubicBezTo>
                      <a:cubicBezTo>
                        <a:pt x="433" y="20274"/>
                        <a:pt x="454" y="21486"/>
                        <a:pt x="1434" y="21718"/>
                      </a:cubicBezTo>
                      <a:cubicBezTo>
                        <a:pt x="2424" y="21971"/>
                        <a:pt x="5860" y="18441"/>
                        <a:pt x="10896" y="15712"/>
                      </a:cubicBezTo>
                      <a:cubicBezTo>
                        <a:pt x="15649" y="13140"/>
                        <a:pt x="15786" y="12561"/>
                        <a:pt x="15786" y="12561"/>
                      </a:cubicBezTo>
                      <a:cubicBezTo>
                        <a:pt x="15786" y="12561"/>
                        <a:pt x="19368" y="12814"/>
                        <a:pt x="21781" y="11823"/>
                      </a:cubicBezTo>
                      <a:cubicBezTo>
                        <a:pt x="24184" y="10843"/>
                        <a:pt x="25849" y="7240"/>
                        <a:pt x="27714" y="5332"/>
                      </a:cubicBezTo>
                      <a:cubicBezTo>
                        <a:pt x="28346" y="4690"/>
                        <a:pt x="28873" y="4247"/>
                        <a:pt x="29126" y="3804"/>
                      </a:cubicBezTo>
                      <a:cubicBezTo>
                        <a:pt x="29653" y="2888"/>
                        <a:pt x="29221" y="2340"/>
                        <a:pt x="28220" y="2055"/>
                      </a:cubicBezTo>
                      <a:cubicBezTo>
                        <a:pt x="25786" y="1360"/>
                        <a:pt x="24005" y="2308"/>
                        <a:pt x="21413" y="2055"/>
                      </a:cubicBezTo>
                      <a:cubicBezTo>
                        <a:pt x="19537" y="1887"/>
                        <a:pt x="18947" y="1360"/>
                        <a:pt x="17440" y="1571"/>
                      </a:cubicBezTo>
                      <a:cubicBezTo>
                        <a:pt x="16386" y="1729"/>
                        <a:pt x="15375" y="1897"/>
                        <a:pt x="14416" y="1444"/>
                      </a:cubicBezTo>
                      <a:cubicBezTo>
                        <a:pt x="14068" y="1318"/>
                        <a:pt x="13720" y="1170"/>
                        <a:pt x="13331" y="1044"/>
                      </a:cubicBezTo>
                      <a:close/>
                    </a:path>
                  </a:pathLst>
                </a:custGeom>
                <a:gradFill>
                  <a:gsLst>
                    <a:gs pos="0">
                      <a:schemeClr val="lt2"/>
                    </a:gs>
                    <a:gs pos="100000">
                      <a:schemeClr val="accent1"/>
                    </a:gs>
                  </a:gsLst>
                  <a:lin ang="5400012" scaled="0"/>
                </a:gradFill>
                <a:ln>
                  <a:noFill/>
                </a:ln>
              </p:spPr>
              <p:txBody>
                <a:bodyPr spcFirstLastPara="1" wrap="square" lIns="91425" tIns="91425" rIns="91425" bIns="91425" anchor="ctr" anchorCtr="0">
                  <a:noAutofit/>
                </a:bodyPr>
                <a:lstStyle/>
                <a:p>
                  <a:endParaRPr/>
                </a:p>
              </p:txBody>
            </p:sp>
            <p:sp>
              <p:nvSpPr>
                <p:cNvPr id="2070" name="Google Shape;1885;p37">
                  <a:extLst>
                    <a:ext uri="{FF2B5EF4-FFF2-40B4-BE49-F238E27FC236}">
                      <a16:creationId xmlns:a16="http://schemas.microsoft.com/office/drawing/2014/main" id="{3F55036F-F3CC-D192-5FFF-A37EE4F2E201}"/>
                    </a:ext>
                  </a:extLst>
                </p:cNvPr>
                <p:cNvSpPr/>
                <p:nvPr/>
              </p:nvSpPr>
              <p:spPr>
                <a:xfrm>
                  <a:off x="793175" y="3410275"/>
                  <a:ext cx="682050" cy="457350"/>
                </a:xfrm>
                <a:custGeom>
                  <a:avLst/>
                  <a:gdLst/>
                  <a:ahLst/>
                  <a:cxnLst/>
                  <a:rect l="l" t="t" r="r" b="b"/>
                  <a:pathLst>
                    <a:path w="27282" h="18294" extrusionOk="0">
                      <a:moveTo>
                        <a:pt x="27176" y="833"/>
                      </a:moveTo>
                      <a:cubicBezTo>
                        <a:pt x="27176" y="833"/>
                        <a:pt x="27176" y="844"/>
                        <a:pt x="27165" y="844"/>
                      </a:cubicBezTo>
                      <a:cubicBezTo>
                        <a:pt x="27102" y="949"/>
                        <a:pt x="26997" y="1065"/>
                        <a:pt x="26860" y="1202"/>
                      </a:cubicBezTo>
                      <a:cubicBezTo>
                        <a:pt x="26522" y="1550"/>
                        <a:pt x="25964" y="2014"/>
                        <a:pt x="25532" y="2540"/>
                      </a:cubicBezTo>
                      <a:cubicBezTo>
                        <a:pt x="24541" y="3731"/>
                        <a:pt x="24225" y="4047"/>
                        <a:pt x="23224" y="5586"/>
                      </a:cubicBezTo>
                      <a:cubicBezTo>
                        <a:pt x="22940" y="6028"/>
                        <a:pt x="22307" y="7240"/>
                        <a:pt x="21011" y="7377"/>
                      </a:cubicBezTo>
                      <a:cubicBezTo>
                        <a:pt x="20832" y="7388"/>
                        <a:pt x="20737" y="7388"/>
                        <a:pt x="20737" y="7398"/>
                      </a:cubicBezTo>
                      <a:cubicBezTo>
                        <a:pt x="20748" y="7472"/>
                        <a:pt x="21275" y="7546"/>
                        <a:pt x="21749" y="7398"/>
                      </a:cubicBezTo>
                      <a:cubicBezTo>
                        <a:pt x="20948" y="8167"/>
                        <a:pt x="20021" y="8747"/>
                        <a:pt x="19009" y="9031"/>
                      </a:cubicBezTo>
                      <a:cubicBezTo>
                        <a:pt x="17302" y="9527"/>
                        <a:pt x="14531" y="9474"/>
                        <a:pt x="14036" y="9442"/>
                      </a:cubicBezTo>
                      <a:cubicBezTo>
                        <a:pt x="14036" y="9442"/>
                        <a:pt x="13741" y="9453"/>
                        <a:pt x="13224" y="9284"/>
                      </a:cubicBezTo>
                      <a:cubicBezTo>
                        <a:pt x="12950" y="9189"/>
                        <a:pt x="13245" y="9506"/>
                        <a:pt x="13857" y="9632"/>
                      </a:cubicBezTo>
                      <a:cubicBezTo>
                        <a:pt x="13351" y="10138"/>
                        <a:pt x="11591" y="11371"/>
                        <a:pt x="8398" y="13014"/>
                      </a:cubicBezTo>
                      <a:cubicBezTo>
                        <a:pt x="6217" y="14121"/>
                        <a:pt x="5195" y="14974"/>
                        <a:pt x="3193" y="16376"/>
                      </a:cubicBezTo>
                      <a:cubicBezTo>
                        <a:pt x="1728" y="17387"/>
                        <a:pt x="1001" y="18041"/>
                        <a:pt x="601" y="18220"/>
                      </a:cubicBezTo>
                      <a:lnTo>
                        <a:pt x="601" y="18220"/>
                      </a:lnTo>
                      <a:cubicBezTo>
                        <a:pt x="411" y="18294"/>
                        <a:pt x="295" y="18252"/>
                        <a:pt x="179" y="18072"/>
                      </a:cubicBezTo>
                      <a:cubicBezTo>
                        <a:pt x="0" y="17798"/>
                        <a:pt x="105" y="17240"/>
                        <a:pt x="337" y="16534"/>
                      </a:cubicBezTo>
                      <a:cubicBezTo>
                        <a:pt x="706" y="15385"/>
                        <a:pt x="1391" y="13857"/>
                        <a:pt x="1686" y="12582"/>
                      </a:cubicBezTo>
                      <a:cubicBezTo>
                        <a:pt x="2192" y="10538"/>
                        <a:pt x="2413" y="9685"/>
                        <a:pt x="2413" y="9685"/>
                      </a:cubicBezTo>
                      <a:cubicBezTo>
                        <a:pt x="2708" y="7219"/>
                        <a:pt x="5574" y="7114"/>
                        <a:pt x="8008" y="6650"/>
                      </a:cubicBezTo>
                      <a:cubicBezTo>
                        <a:pt x="10453" y="6176"/>
                        <a:pt x="9589" y="5206"/>
                        <a:pt x="11960" y="4869"/>
                      </a:cubicBezTo>
                      <a:cubicBezTo>
                        <a:pt x="14331" y="4543"/>
                        <a:pt x="14858" y="4606"/>
                        <a:pt x="17629" y="3689"/>
                      </a:cubicBezTo>
                      <a:cubicBezTo>
                        <a:pt x="20390" y="2762"/>
                        <a:pt x="20790" y="1845"/>
                        <a:pt x="22834" y="1118"/>
                      </a:cubicBezTo>
                      <a:cubicBezTo>
                        <a:pt x="24868" y="391"/>
                        <a:pt x="26817" y="1"/>
                        <a:pt x="27186" y="370"/>
                      </a:cubicBezTo>
                      <a:cubicBezTo>
                        <a:pt x="27281" y="486"/>
                        <a:pt x="27281" y="633"/>
                        <a:pt x="27176" y="833"/>
                      </a:cubicBezTo>
                      <a:close/>
                    </a:path>
                  </a:pathLst>
                </a:custGeom>
                <a:gradFill>
                  <a:gsLst>
                    <a:gs pos="0">
                      <a:schemeClr val="lt2"/>
                    </a:gs>
                    <a:gs pos="100000">
                      <a:schemeClr val="accent1"/>
                    </a:gs>
                  </a:gsLst>
                  <a:lin ang="5400012" scaled="0"/>
                </a:gradFill>
                <a:ln>
                  <a:noFill/>
                </a:ln>
              </p:spPr>
              <p:txBody>
                <a:bodyPr spcFirstLastPara="1" wrap="square" lIns="91425" tIns="91425" rIns="91425" bIns="91425" anchor="ctr" anchorCtr="0">
                  <a:noAutofit/>
                </a:bodyPr>
                <a:lstStyle/>
                <a:p>
                  <a:endParaRPr/>
                </a:p>
              </p:txBody>
            </p:sp>
            <p:sp>
              <p:nvSpPr>
                <p:cNvPr id="2071" name="Google Shape;1886;p37">
                  <a:extLst>
                    <a:ext uri="{FF2B5EF4-FFF2-40B4-BE49-F238E27FC236}">
                      <a16:creationId xmlns:a16="http://schemas.microsoft.com/office/drawing/2014/main" id="{2ADAD1D0-A4F3-9574-1D4F-E68EB40300C8}"/>
                    </a:ext>
                  </a:extLst>
                </p:cNvPr>
                <p:cNvSpPr/>
                <p:nvPr/>
              </p:nvSpPr>
              <p:spPr>
                <a:xfrm>
                  <a:off x="792900" y="3416600"/>
                  <a:ext cx="682325" cy="451300"/>
                </a:xfrm>
                <a:custGeom>
                  <a:avLst/>
                  <a:gdLst/>
                  <a:ahLst/>
                  <a:cxnLst/>
                  <a:rect l="l" t="t" r="r" b="b"/>
                  <a:pathLst>
                    <a:path w="27293" h="18052" extrusionOk="0">
                      <a:moveTo>
                        <a:pt x="27187" y="127"/>
                      </a:moveTo>
                      <a:cubicBezTo>
                        <a:pt x="27176" y="117"/>
                        <a:pt x="27155" y="106"/>
                        <a:pt x="27134" y="85"/>
                      </a:cubicBezTo>
                      <a:cubicBezTo>
                        <a:pt x="27123" y="85"/>
                        <a:pt x="27123" y="75"/>
                        <a:pt x="27113" y="75"/>
                      </a:cubicBezTo>
                      <a:cubicBezTo>
                        <a:pt x="27102" y="64"/>
                        <a:pt x="27081" y="64"/>
                        <a:pt x="27060" y="54"/>
                      </a:cubicBezTo>
                      <a:cubicBezTo>
                        <a:pt x="27050" y="54"/>
                        <a:pt x="27029" y="32"/>
                        <a:pt x="27018" y="32"/>
                      </a:cubicBezTo>
                      <a:cubicBezTo>
                        <a:pt x="27008" y="32"/>
                        <a:pt x="26976" y="22"/>
                        <a:pt x="26965" y="22"/>
                      </a:cubicBezTo>
                      <a:cubicBezTo>
                        <a:pt x="26955" y="22"/>
                        <a:pt x="26944" y="11"/>
                        <a:pt x="26923" y="11"/>
                      </a:cubicBezTo>
                      <a:cubicBezTo>
                        <a:pt x="26913" y="11"/>
                        <a:pt x="26892" y="1"/>
                        <a:pt x="26871" y="1"/>
                      </a:cubicBezTo>
                      <a:lnTo>
                        <a:pt x="26818" y="1"/>
                      </a:lnTo>
                      <a:lnTo>
                        <a:pt x="26755" y="1"/>
                      </a:lnTo>
                      <a:lnTo>
                        <a:pt x="26702" y="1"/>
                      </a:lnTo>
                      <a:lnTo>
                        <a:pt x="26607" y="1"/>
                      </a:lnTo>
                      <a:lnTo>
                        <a:pt x="26576" y="1"/>
                      </a:lnTo>
                      <a:cubicBezTo>
                        <a:pt x="26481" y="1"/>
                        <a:pt x="26365" y="11"/>
                        <a:pt x="26259" y="11"/>
                      </a:cubicBezTo>
                      <a:lnTo>
                        <a:pt x="26238" y="11"/>
                      </a:lnTo>
                      <a:cubicBezTo>
                        <a:pt x="26186" y="11"/>
                        <a:pt x="26122" y="22"/>
                        <a:pt x="26070" y="22"/>
                      </a:cubicBezTo>
                      <a:lnTo>
                        <a:pt x="26059" y="22"/>
                      </a:lnTo>
                      <a:cubicBezTo>
                        <a:pt x="25996" y="32"/>
                        <a:pt x="25943" y="32"/>
                        <a:pt x="25870" y="54"/>
                      </a:cubicBezTo>
                      <a:lnTo>
                        <a:pt x="25870" y="54"/>
                      </a:lnTo>
                      <a:cubicBezTo>
                        <a:pt x="25596" y="85"/>
                        <a:pt x="25311" y="159"/>
                        <a:pt x="24974" y="233"/>
                      </a:cubicBezTo>
                      <a:lnTo>
                        <a:pt x="24974" y="233"/>
                      </a:lnTo>
                      <a:cubicBezTo>
                        <a:pt x="24816" y="275"/>
                        <a:pt x="24647" y="317"/>
                        <a:pt x="24489" y="370"/>
                      </a:cubicBezTo>
                      <a:lnTo>
                        <a:pt x="24489" y="370"/>
                      </a:lnTo>
                      <a:cubicBezTo>
                        <a:pt x="23973" y="507"/>
                        <a:pt x="23414" y="686"/>
                        <a:pt x="22845" y="875"/>
                      </a:cubicBezTo>
                      <a:cubicBezTo>
                        <a:pt x="20801" y="1603"/>
                        <a:pt x="20411" y="2530"/>
                        <a:pt x="17640" y="3447"/>
                      </a:cubicBezTo>
                      <a:cubicBezTo>
                        <a:pt x="14879" y="4374"/>
                        <a:pt x="14352" y="4300"/>
                        <a:pt x="11981" y="4637"/>
                      </a:cubicBezTo>
                      <a:cubicBezTo>
                        <a:pt x="9611" y="4964"/>
                        <a:pt x="10464" y="5933"/>
                        <a:pt x="8030" y="6408"/>
                      </a:cubicBezTo>
                      <a:cubicBezTo>
                        <a:pt x="5585" y="6871"/>
                        <a:pt x="2719" y="6987"/>
                        <a:pt x="2424" y="9442"/>
                      </a:cubicBezTo>
                      <a:cubicBezTo>
                        <a:pt x="2424" y="9442"/>
                        <a:pt x="2192" y="10296"/>
                        <a:pt x="1708" y="12340"/>
                      </a:cubicBezTo>
                      <a:cubicBezTo>
                        <a:pt x="1676" y="12456"/>
                        <a:pt x="1634" y="12572"/>
                        <a:pt x="1613" y="12709"/>
                      </a:cubicBezTo>
                      <a:lnTo>
                        <a:pt x="1613" y="12709"/>
                      </a:lnTo>
                      <a:cubicBezTo>
                        <a:pt x="1571" y="12856"/>
                        <a:pt x="1518" y="12993"/>
                        <a:pt x="1476" y="13151"/>
                      </a:cubicBezTo>
                      <a:cubicBezTo>
                        <a:pt x="1465" y="13183"/>
                        <a:pt x="1465" y="13204"/>
                        <a:pt x="1455" y="13236"/>
                      </a:cubicBezTo>
                      <a:cubicBezTo>
                        <a:pt x="1413" y="13352"/>
                        <a:pt x="1370" y="13478"/>
                        <a:pt x="1318" y="13604"/>
                      </a:cubicBezTo>
                      <a:cubicBezTo>
                        <a:pt x="1307" y="13636"/>
                        <a:pt x="1297" y="13678"/>
                        <a:pt x="1286" y="13710"/>
                      </a:cubicBezTo>
                      <a:cubicBezTo>
                        <a:pt x="1244" y="13826"/>
                        <a:pt x="1202" y="13942"/>
                        <a:pt x="1149" y="14058"/>
                      </a:cubicBezTo>
                      <a:cubicBezTo>
                        <a:pt x="1139" y="14089"/>
                        <a:pt x="1128" y="14131"/>
                        <a:pt x="1107" y="14152"/>
                      </a:cubicBezTo>
                      <a:cubicBezTo>
                        <a:pt x="991" y="14469"/>
                        <a:pt x="875" y="14785"/>
                        <a:pt x="759" y="15090"/>
                      </a:cubicBezTo>
                      <a:cubicBezTo>
                        <a:pt x="728" y="15153"/>
                        <a:pt x="707" y="15227"/>
                        <a:pt x="685" y="15290"/>
                      </a:cubicBezTo>
                      <a:cubicBezTo>
                        <a:pt x="664" y="15354"/>
                        <a:pt x="633" y="15438"/>
                        <a:pt x="612" y="15501"/>
                      </a:cubicBezTo>
                      <a:cubicBezTo>
                        <a:pt x="580" y="15596"/>
                        <a:pt x="548" y="15670"/>
                        <a:pt x="517" y="15765"/>
                      </a:cubicBezTo>
                      <a:cubicBezTo>
                        <a:pt x="506" y="15817"/>
                        <a:pt x="475" y="15859"/>
                        <a:pt x="464" y="15912"/>
                      </a:cubicBezTo>
                      <a:cubicBezTo>
                        <a:pt x="422" y="16039"/>
                        <a:pt x="369" y="16176"/>
                        <a:pt x="338" y="16291"/>
                      </a:cubicBezTo>
                      <a:cubicBezTo>
                        <a:pt x="106" y="16987"/>
                        <a:pt x="1" y="17556"/>
                        <a:pt x="180" y="17830"/>
                      </a:cubicBezTo>
                      <a:cubicBezTo>
                        <a:pt x="296" y="18020"/>
                        <a:pt x="411" y="18051"/>
                        <a:pt x="601" y="17977"/>
                      </a:cubicBezTo>
                      <a:lnTo>
                        <a:pt x="601" y="17977"/>
                      </a:lnTo>
                      <a:cubicBezTo>
                        <a:pt x="1002" y="17809"/>
                        <a:pt x="1729" y="17156"/>
                        <a:pt x="3193" y="16133"/>
                      </a:cubicBezTo>
                      <a:cubicBezTo>
                        <a:pt x="3773" y="15733"/>
                        <a:pt x="4258" y="15364"/>
                        <a:pt x="4732" y="15048"/>
                      </a:cubicBezTo>
                      <a:cubicBezTo>
                        <a:pt x="4658" y="15080"/>
                        <a:pt x="3109" y="15786"/>
                        <a:pt x="2508" y="15343"/>
                      </a:cubicBezTo>
                      <a:cubicBezTo>
                        <a:pt x="2034" y="14985"/>
                        <a:pt x="2519" y="13573"/>
                        <a:pt x="3984" y="12277"/>
                      </a:cubicBezTo>
                      <a:cubicBezTo>
                        <a:pt x="4890" y="11455"/>
                        <a:pt x="6555" y="10991"/>
                        <a:pt x="7082" y="10643"/>
                      </a:cubicBezTo>
                      <a:cubicBezTo>
                        <a:pt x="8462" y="9716"/>
                        <a:pt x="8314" y="9295"/>
                        <a:pt x="9927" y="8705"/>
                      </a:cubicBezTo>
                      <a:cubicBezTo>
                        <a:pt x="11528" y="8115"/>
                        <a:pt x="11592" y="7356"/>
                        <a:pt x="12677" y="6861"/>
                      </a:cubicBezTo>
                      <a:cubicBezTo>
                        <a:pt x="13752" y="6355"/>
                        <a:pt x="16333" y="6228"/>
                        <a:pt x="18219" y="5175"/>
                      </a:cubicBezTo>
                      <a:cubicBezTo>
                        <a:pt x="20106" y="4121"/>
                        <a:pt x="21749" y="2172"/>
                        <a:pt x="23646" y="1455"/>
                      </a:cubicBezTo>
                      <a:cubicBezTo>
                        <a:pt x="24057" y="1297"/>
                        <a:pt x="24426" y="1170"/>
                        <a:pt x="24763" y="1055"/>
                      </a:cubicBezTo>
                      <a:cubicBezTo>
                        <a:pt x="24942" y="1002"/>
                        <a:pt x="25870" y="707"/>
                        <a:pt x="25817" y="1065"/>
                      </a:cubicBezTo>
                      <a:cubicBezTo>
                        <a:pt x="25764" y="1444"/>
                        <a:pt x="25016" y="2035"/>
                        <a:pt x="24531" y="2435"/>
                      </a:cubicBezTo>
                      <a:cubicBezTo>
                        <a:pt x="24047" y="2825"/>
                        <a:pt x="23530" y="4901"/>
                        <a:pt x="23267" y="5301"/>
                      </a:cubicBezTo>
                      <a:cubicBezTo>
                        <a:pt x="24236" y="3826"/>
                        <a:pt x="24552" y="3489"/>
                        <a:pt x="25532" y="2330"/>
                      </a:cubicBezTo>
                      <a:cubicBezTo>
                        <a:pt x="25975" y="1803"/>
                        <a:pt x="26523" y="1339"/>
                        <a:pt x="26860" y="981"/>
                      </a:cubicBezTo>
                      <a:cubicBezTo>
                        <a:pt x="26997" y="854"/>
                        <a:pt x="27102" y="738"/>
                        <a:pt x="27166" y="623"/>
                      </a:cubicBezTo>
                      <a:cubicBezTo>
                        <a:pt x="27166" y="623"/>
                        <a:pt x="27166" y="612"/>
                        <a:pt x="27176" y="612"/>
                      </a:cubicBezTo>
                      <a:cubicBezTo>
                        <a:pt x="27292" y="380"/>
                        <a:pt x="27292" y="233"/>
                        <a:pt x="27187" y="127"/>
                      </a:cubicBezTo>
                      <a:close/>
                    </a:path>
                  </a:pathLst>
                </a:custGeom>
                <a:solidFill>
                  <a:srgbClr val="FFFFFF">
                    <a:alpha val="6790"/>
                  </a:srgbClr>
                </a:solidFill>
                <a:ln>
                  <a:noFill/>
                </a:ln>
              </p:spPr>
              <p:txBody>
                <a:bodyPr spcFirstLastPara="1" wrap="square" lIns="91425" tIns="91425" rIns="91425" bIns="91425" anchor="ctr" anchorCtr="0">
                  <a:noAutofit/>
                </a:bodyPr>
                <a:lstStyle/>
                <a:p>
                  <a:endParaRPr/>
                </a:p>
              </p:txBody>
            </p:sp>
            <p:sp>
              <p:nvSpPr>
                <p:cNvPr id="2072" name="Google Shape;1887;p37">
                  <a:extLst>
                    <a:ext uri="{FF2B5EF4-FFF2-40B4-BE49-F238E27FC236}">
                      <a16:creationId xmlns:a16="http://schemas.microsoft.com/office/drawing/2014/main" id="{DEF90783-5C2A-DC8A-0E27-BA1A8A1607C5}"/>
                    </a:ext>
                  </a:extLst>
                </p:cNvPr>
                <p:cNvSpPr/>
                <p:nvPr/>
              </p:nvSpPr>
              <p:spPr>
                <a:xfrm>
                  <a:off x="829525" y="3425300"/>
                  <a:ext cx="595375" cy="331950"/>
                </a:xfrm>
                <a:custGeom>
                  <a:avLst/>
                  <a:gdLst/>
                  <a:ahLst/>
                  <a:cxnLst/>
                  <a:rect l="l" t="t" r="r" b="b"/>
                  <a:pathLst>
                    <a:path w="23815" h="13278" extrusionOk="0">
                      <a:moveTo>
                        <a:pt x="23699" y="211"/>
                      </a:moveTo>
                      <a:cubicBezTo>
                        <a:pt x="23119" y="348"/>
                        <a:pt x="21812" y="896"/>
                        <a:pt x="20379" y="1708"/>
                      </a:cubicBezTo>
                      <a:cubicBezTo>
                        <a:pt x="18946" y="2508"/>
                        <a:pt x="17555" y="3836"/>
                        <a:pt x="15975" y="4300"/>
                      </a:cubicBezTo>
                      <a:cubicBezTo>
                        <a:pt x="14394" y="4763"/>
                        <a:pt x="12266" y="4953"/>
                        <a:pt x="10991" y="5301"/>
                      </a:cubicBezTo>
                      <a:cubicBezTo>
                        <a:pt x="9726" y="5638"/>
                        <a:pt x="9547" y="6365"/>
                        <a:pt x="8325" y="6955"/>
                      </a:cubicBezTo>
                      <a:cubicBezTo>
                        <a:pt x="7092" y="7556"/>
                        <a:pt x="5269" y="7777"/>
                        <a:pt x="3825" y="7956"/>
                      </a:cubicBezTo>
                      <a:cubicBezTo>
                        <a:pt x="2371" y="8146"/>
                        <a:pt x="1792" y="8778"/>
                        <a:pt x="1381" y="10222"/>
                      </a:cubicBezTo>
                      <a:cubicBezTo>
                        <a:pt x="980" y="11676"/>
                        <a:pt x="348" y="13278"/>
                        <a:pt x="348" y="13278"/>
                      </a:cubicBezTo>
                      <a:lnTo>
                        <a:pt x="0" y="12782"/>
                      </a:lnTo>
                      <a:cubicBezTo>
                        <a:pt x="95" y="12508"/>
                        <a:pt x="169" y="12224"/>
                        <a:pt x="243" y="11981"/>
                      </a:cubicBezTo>
                      <a:cubicBezTo>
                        <a:pt x="738" y="9937"/>
                        <a:pt x="959" y="9084"/>
                        <a:pt x="959" y="9084"/>
                      </a:cubicBezTo>
                      <a:cubicBezTo>
                        <a:pt x="1254" y="6618"/>
                        <a:pt x="4120" y="6513"/>
                        <a:pt x="6565" y="6049"/>
                      </a:cubicBezTo>
                      <a:cubicBezTo>
                        <a:pt x="8999" y="5575"/>
                        <a:pt x="8146" y="4605"/>
                        <a:pt x="10516" y="4268"/>
                      </a:cubicBezTo>
                      <a:cubicBezTo>
                        <a:pt x="12887" y="3942"/>
                        <a:pt x="13414" y="4005"/>
                        <a:pt x="16175" y="3088"/>
                      </a:cubicBezTo>
                      <a:cubicBezTo>
                        <a:pt x="18946" y="2161"/>
                        <a:pt x="19336" y="1244"/>
                        <a:pt x="21380" y="517"/>
                      </a:cubicBezTo>
                      <a:cubicBezTo>
                        <a:pt x="21949" y="317"/>
                        <a:pt x="22497" y="138"/>
                        <a:pt x="23024" y="1"/>
                      </a:cubicBezTo>
                      <a:lnTo>
                        <a:pt x="23024" y="1"/>
                      </a:lnTo>
                      <a:cubicBezTo>
                        <a:pt x="23540" y="106"/>
                        <a:pt x="23814" y="190"/>
                        <a:pt x="23699" y="211"/>
                      </a:cubicBezTo>
                      <a:close/>
                    </a:path>
                  </a:pathLst>
                </a:custGeom>
                <a:solidFill>
                  <a:srgbClr val="FFFFFF">
                    <a:alpha val="6790"/>
                  </a:srgbClr>
                </a:solidFill>
                <a:ln>
                  <a:noFill/>
                </a:ln>
              </p:spPr>
              <p:txBody>
                <a:bodyPr spcFirstLastPara="1" wrap="square" lIns="91425" tIns="91425" rIns="91425" bIns="91425" anchor="ctr" anchorCtr="0">
                  <a:noAutofit/>
                </a:bodyPr>
                <a:lstStyle/>
                <a:p>
                  <a:endParaRPr/>
                </a:p>
              </p:txBody>
            </p:sp>
            <p:sp>
              <p:nvSpPr>
                <p:cNvPr id="2073" name="Google Shape;1888;p37">
                  <a:extLst>
                    <a:ext uri="{FF2B5EF4-FFF2-40B4-BE49-F238E27FC236}">
                      <a16:creationId xmlns:a16="http://schemas.microsoft.com/office/drawing/2014/main" id="{D56A9793-57B7-7DF6-9D55-CD6C1D6AB4C4}"/>
                    </a:ext>
                  </a:extLst>
                </p:cNvPr>
                <p:cNvSpPr/>
                <p:nvPr/>
              </p:nvSpPr>
              <p:spPr>
                <a:xfrm>
                  <a:off x="785800" y="3410550"/>
                  <a:ext cx="689425" cy="456825"/>
                </a:xfrm>
                <a:custGeom>
                  <a:avLst/>
                  <a:gdLst/>
                  <a:ahLst/>
                  <a:cxnLst/>
                  <a:rect l="l" t="t" r="r" b="b"/>
                  <a:pathLst>
                    <a:path w="27577" h="18273" extrusionOk="0">
                      <a:moveTo>
                        <a:pt x="27471" y="369"/>
                      </a:moveTo>
                      <a:cubicBezTo>
                        <a:pt x="27102" y="0"/>
                        <a:pt x="25153" y="401"/>
                        <a:pt x="23108" y="1117"/>
                      </a:cubicBezTo>
                      <a:cubicBezTo>
                        <a:pt x="21075" y="1845"/>
                        <a:pt x="20674" y="2772"/>
                        <a:pt x="17913" y="3689"/>
                      </a:cubicBezTo>
                      <a:cubicBezTo>
                        <a:pt x="15142" y="4616"/>
                        <a:pt x="14615" y="4542"/>
                        <a:pt x="12244" y="4879"/>
                      </a:cubicBezTo>
                      <a:cubicBezTo>
                        <a:pt x="12181" y="4890"/>
                        <a:pt x="12097" y="4900"/>
                        <a:pt x="12034" y="4900"/>
                      </a:cubicBezTo>
                      <a:lnTo>
                        <a:pt x="12034" y="4900"/>
                      </a:lnTo>
                      <a:cubicBezTo>
                        <a:pt x="12034" y="4900"/>
                        <a:pt x="11201" y="5037"/>
                        <a:pt x="10400" y="4964"/>
                      </a:cubicBezTo>
                      <a:cubicBezTo>
                        <a:pt x="9599" y="4900"/>
                        <a:pt x="10390" y="5216"/>
                        <a:pt x="10885" y="5259"/>
                      </a:cubicBezTo>
                      <a:lnTo>
                        <a:pt x="10885" y="5259"/>
                      </a:lnTo>
                      <a:cubicBezTo>
                        <a:pt x="10095" y="5691"/>
                        <a:pt x="10063" y="6302"/>
                        <a:pt x="8293" y="6639"/>
                      </a:cubicBezTo>
                      <a:cubicBezTo>
                        <a:pt x="5859" y="7103"/>
                        <a:pt x="2982" y="7219"/>
                        <a:pt x="2698" y="9674"/>
                      </a:cubicBezTo>
                      <a:cubicBezTo>
                        <a:pt x="2698" y="9674"/>
                        <a:pt x="2455" y="10527"/>
                        <a:pt x="1970" y="12571"/>
                      </a:cubicBezTo>
                      <a:cubicBezTo>
                        <a:pt x="1486" y="14605"/>
                        <a:pt x="0" y="17324"/>
                        <a:pt x="453" y="18051"/>
                      </a:cubicBezTo>
                      <a:cubicBezTo>
                        <a:pt x="580" y="18230"/>
                        <a:pt x="695" y="18272"/>
                        <a:pt x="875" y="18188"/>
                      </a:cubicBezTo>
                      <a:cubicBezTo>
                        <a:pt x="769" y="17967"/>
                        <a:pt x="717" y="17661"/>
                        <a:pt x="843" y="17271"/>
                      </a:cubicBezTo>
                      <a:cubicBezTo>
                        <a:pt x="1170" y="16112"/>
                        <a:pt x="1897" y="14848"/>
                        <a:pt x="2424" y="12677"/>
                      </a:cubicBezTo>
                      <a:cubicBezTo>
                        <a:pt x="2950" y="10496"/>
                        <a:pt x="3130" y="8494"/>
                        <a:pt x="4436" y="8072"/>
                      </a:cubicBezTo>
                      <a:cubicBezTo>
                        <a:pt x="6038" y="7545"/>
                        <a:pt x="8672" y="7471"/>
                        <a:pt x="9905" y="6639"/>
                      </a:cubicBezTo>
                      <a:cubicBezTo>
                        <a:pt x="11127" y="5807"/>
                        <a:pt x="11443" y="5438"/>
                        <a:pt x="12645" y="5248"/>
                      </a:cubicBezTo>
                      <a:cubicBezTo>
                        <a:pt x="13857" y="5048"/>
                        <a:pt x="15448" y="4942"/>
                        <a:pt x="17977" y="4194"/>
                      </a:cubicBezTo>
                      <a:cubicBezTo>
                        <a:pt x="20506" y="3436"/>
                        <a:pt x="21507" y="2045"/>
                        <a:pt x="23077" y="1486"/>
                      </a:cubicBezTo>
                      <a:cubicBezTo>
                        <a:pt x="24626" y="938"/>
                        <a:pt x="26733" y="475"/>
                        <a:pt x="27060" y="527"/>
                      </a:cubicBezTo>
                      <a:cubicBezTo>
                        <a:pt x="27376" y="570"/>
                        <a:pt x="27523" y="717"/>
                        <a:pt x="27460" y="833"/>
                      </a:cubicBezTo>
                      <a:cubicBezTo>
                        <a:pt x="27576" y="622"/>
                        <a:pt x="27576" y="475"/>
                        <a:pt x="27471" y="369"/>
                      </a:cubicBezTo>
                      <a:close/>
                    </a:path>
                  </a:pathLst>
                </a:custGeom>
                <a:solidFill>
                  <a:srgbClr val="5A1517">
                    <a:alpha val="4520"/>
                  </a:srgbClr>
                </a:solidFill>
                <a:ln>
                  <a:noFill/>
                </a:ln>
              </p:spPr>
              <p:txBody>
                <a:bodyPr spcFirstLastPara="1" wrap="square" lIns="91425" tIns="91425" rIns="91425" bIns="91425" anchor="ctr" anchorCtr="0">
                  <a:noAutofit/>
                </a:bodyPr>
                <a:lstStyle/>
                <a:p>
                  <a:endParaRPr/>
                </a:p>
              </p:txBody>
            </p:sp>
            <p:sp>
              <p:nvSpPr>
                <p:cNvPr id="2074" name="Google Shape;1889;p37">
                  <a:extLst>
                    <a:ext uri="{FF2B5EF4-FFF2-40B4-BE49-F238E27FC236}">
                      <a16:creationId xmlns:a16="http://schemas.microsoft.com/office/drawing/2014/main" id="{6A6D2B76-BAA6-093F-4671-7B4D2AF93FEB}"/>
                    </a:ext>
                  </a:extLst>
                </p:cNvPr>
                <p:cNvSpPr/>
                <p:nvPr/>
              </p:nvSpPr>
              <p:spPr>
                <a:xfrm>
                  <a:off x="751800" y="3358650"/>
                  <a:ext cx="370675" cy="336425"/>
                </a:xfrm>
                <a:custGeom>
                  <a:avLst/>
                  <a:gdLst/>
                  <a:ahLst/>
                  <a:cxnLst/>
                  <a:rect l="l" t="t" r="r" b="b"/>
                  <a:pathLst>
                    <a:path w="14827" h="13457" extrusionOk="0">
                      <a:moveTo>
                        <a:pt x="10833" y="159"/>
                      </a:moveTo>
                      <a:cubicBezTo>
                        <a:pt x="11971" y="211"/>
                        <a:pt x="13636" y="717"/>
                        <a:pt x="14110" y="1571"/>
                      </a:cubicBezTo>
                      <a:cubicBezTo>
                        <a:pt x="14500" y="2298"/>
                        <a:pt x="14827" y="4258"/>
                        <a:pt x="10791" y="5238"/>
                      </a:cubicBezTo>
                      <a:cubicBezTo>
                        <a:pt x="7261" y="6081"/>
                        <a:pt x="4732" y="6839"/>
                        <a:pt x="3330" y="9948"/>
                      </a:cubicBezTo>
                      <a:cubicBezTo>
                        <a:pt x="2171" y="12498"/>
                        <a:pt x="1139" y="13457"/>
                        <a:pt x="738" y="12108"/>
                      </a:cubicBezTo>
                      <a:cubicBezTo>
                        <a:pt x="464" y="11191"/>
                        <a:pt x="1" y="6017"/>
                        <a:pt x="3362" y="2814"/>
                      </a:cubicBezTo>
                      <a:cubicBezTo>
                        <a:pt x="4879" y="1328"/>
                        <a:pt x="7366" y="1"/>
                        <a:pt x="10833" y="159"/>
                      </a:cubicBezTo>
                      <a:close/>
                    </a:path>
                  </a:pathLst>
                </a:custGeom>
                <a:solidFill>
                  <a:srgbClr val="FFFFFF">
                    <a:alpha val="6790"/>
                  </a:srgbClr>
                </a:solidFill>
                <a:ln>
                  <a:noFill/>
                </a:ln>
              </p:spPr>
              <p:txBody>
                <a:bodyPr spcFirstLastPara="1" wrap="square" lIns="91425" tIns="91425" rIns="91425" bIns="91425" anchor="ctr" anchorCtr="0">
                  <a:noAutofit/>
                </a:bodyPr>
                <a:lstStyle/>
                <a:p>
                  <a:endParaRPr/>
                </a:p>
              </p:txBody>
            </p:sp>
            <p:sp>
              <p:nvSpPr>
                <p:cNvPr id="2075" name="Google Shape;1890;p37">
                  <a:extLst>
                    <a:ext uri="{FF2B5EF4-FFF2-40B4-BE49-F238E27FC236}">
                      <a16:creationId xmlns:a16="http://schemas.microsoft.com/office/drawing/2014/main" id="{5274B4C2-D6B2-B3D1-F5B7-2D999B2A0E73}"/>
                    </a:ext>
                  </a:extLst>
                </p:cNvPr>
                <p:cNvSpPr/>
                <p:nvPr/>
              </p:nvSpPr>
              <p:spPr>
                <a:xfrm>
                  <a:off x="782100" y="3365500"/>
                  <a:ext cx="311150" cy="212625"/>
                </a:xfrm>
                <a:custGeom>
                  <a:avLst/>
                  <a:gdLst/>
                  <a:ahLst/>
                  <a:cxnLst/>
                  <a:rect l="l" t="t" r="r" b="b"/>
                  <a:pathLst>
                    <a:path w="12446" h="8505" extrusionOk="0">
                      <a:moveTo>
                        <a:pt x="9221" y="53"/>
                      </a:moveTo>
                      <a:cubicBezTo>
                        <a:pt x="10590" y="1"/>
                        <a:pt x="12013" y="422"/>
                        <a:pt x="12255" y="1360"/>
                      </a:cubicBezTo>
                      <a:cubicBezTo>
                        <a:pt x="12392" y="1961"/>
                        <a:pt x="12445" y="3278"/>
                        <a:pt x="9537" y="3973"/>
                      </a:cubicBezTo>
                      <a:cubicBezTo>
                        <a:pt x="7008" y="4584"/>
                        <a:pt x="4700" y="4922"/>
                        <a:pt x="3278" y="6892"/>
                      </a:cubicBezTo>
                      <a:cubicBezTo>
                        <a:pt x="2097" y="8504"/>
                        <a:pt x="570" y="7956"/>
                        <a:pt x="274" y="6997"/>
                      </a:cubicBezTo>
                      <a:cubicBezTo>
                        <a:pt x="0" y="6017"/>
                        <a:pt x="1412" y="359"/>
                        <a:pt x="9221" y="53"/>
                      </a:cubicBezTo>
                      <a:close/>
                    </a:path>
                  </a:pathLst>
                </a:custGeom>
                <a:solidFill>
                  <a:srgbClr val="FFFFFF">
                    <a:alpha val="6790"/>
                  </a:srgbClr>
                </a:solidFill>
                <a:ln>
                  <a:noFill/>
                </a:ln>
              </p:spPr>
              <p:txBody>
                <a:bodyPr spcFirstLastPara="1" wrap="square" lIns="91425" tIns="91425" rIns="91425" bIns="91425" anchor="ctr" anchorCtr="0">
                  <a:noAutofit/>
                </a:bodyPr>
                <a:lstStyle/>
                <a:p>
                  <a:endParaRPr/>
                </a:p>
              </p:txBody>
            </p:sp>
            <p:sp>
              <p:nvSpPr>
                <p:cNvPr id="2076" name="Google Shape;1891;p37">
                  <a:extLst>
                    <a:ext uri="{FF2B5EF4-FFF2-40B4-BE49-F238E27FC236}">
                      <a16:creationId xmlns:a16="http://schemas.microsoft.com/office/drawing/2014/main" id="{630A1C23-5A07-E7EA-5C19-5D6149C32EFA}"/>
                    </a:ext>
                  </a:extLst>
                </p:cNvPr>
                <p:cNvSpPr/>
                <p:nvPr/>
              </p:nvSpPr>
              <p:spPr>
                <a:xfrm>
                  <a:off x="811075" y="3374975"/>
                  <a:ext cx="253700" cy="173375"/>
                </a:xfrm>
                <a:custGeom>
                  <a:avLst/>
                  <a:gdLst/>
                  <a:ahLst/>
                  <a:cxnLst/>
                  <a:rect l="l" t="t" r="r" b="b"/>
                  <a:pathLst>
                    <a:path w="10148" h="6935" extrusionOk="0">
                      <a:moveTo>
                        <a:pt x="7514" y="43"/>
                      </a:moveTo>
                      <a:cubicBezTo>
                        <a:pt x="8631" y="1"/>
                        <a:pt x="9790" y="349"/>
                        <a:pt x="9969" y="1107"/>
                      </a:cubicBezTo>
                      <a:cubicBezTo>
                        <a:pt x="10095" y="1592"/>
                        <a:pt x="10148" y="2677"/>
                        <a:pt x="7756" y="3246"/>
                      </a:cubicBezTo>
                      <a:cubicBezTo>
                        <a:pt x="5691" y="3742"/>
                        <a:pt x="3815" y="4016"/>
                        <a:pt x="2667" y="5617"/>
                      </a:cubicBezTo>
                      <a:cubicBezTo>
                        <a:pt x="1697" y="6934"/>
                        <a:pt x="443" y="6481"/>
                        <a:pt x="222" y="5691"/>
                      </a:cubicBezTo>
                      <a:cubicBezTo>
                        <a:pt x="1" y="4901"/>
                        <a:pt x="1160" y="296"/>
                        <a:pt x="7514" y="43"/>
                      </a:cubicBezTo>
                      <a:close/>
                    </a:path>
                  </a:pathLst>
                </a:custGeom>
                <a:solidFill>
                  <a:srgbClr val="FFFFFF">
                    <a:alpha val="6790"/>
                  </a:srgbClr>
                </a:solidFill>
                <a:ln>
                  <a:noFill/>
                </a:ln>
              </p:spPr>
              <p:txBody>
                <a:bodyPr spcFirstLastPara="1" wrap="square" lIns="91425" tIns="91425" rIns="91425" bIns="91425" anchor="ctr" anchorCtr="0">
                  <a:noAutofit/>
                </a:bodyPr>
                <a:lstStyle/>
                <a:p>
                  <a:endParaRPr/>
                </a:p>
              </p:txBody>
            </p:sp>
            <p:sp>
              <p:nvSpPr>
                <p:cNvPr id="2077" name="Google Shape;1892;p37">
                  <a:extLst>
                    <a:ext uri="{FF2B5EF4-FFF2-40B4-BE49-F238E27FC236}">
                      <a16:creationId xmlns:a16="http://schemas.microsoft.com/office/drawing/2014/main" id="{59951EFF-46EA-8774-7DE0-0D7AB78CE196}"/>
                    </a:ext>
                  </a:extLst>
                </p:cNvPr>
                <p:cNvSpPr/>
                <p:nvPr/>
              </p:nvSpPr>
              <p:spPr>
                <a:xfrm>
                  <a:off x="1127450" y="3391050"/>
                  <a:ext cx="198925" cy="80125"/>
                </a:xfrm>
                <a:custGeom>
                  <a:avLst/>
                  <a:gdLst/>
                  <a:ahLst/>
                  <a:cxnLst/>
                  <a:rect l="l" t="t" r="r" b="b"/>
                  <a:pathLst>
                    <a:path w="7957" h="3205" extrusionOk="0">
                      <a:moveTo>
                        <a:pt x="3152" y="43"/>
                      </a:moveTo>
                      <a:cubicBezTo>
                        <a:pt x="1866" y="1"/>
                        <a:pt x="1" y="348"/>
                        <a:pt x="96" y="1845"/>
                      </a:cubicBezTo>
                      <a:cubicBezTo>
                        <a:pt x="159" y="2951"/>
                        <a:pt x="2203" y="3204"/>
                        <a:pt x="3499" y="3004"/>
                      </a:cubicBezTo>
                      <a:cubicBezTo>
                        <a:pt x="5533" y="2688"/>
                        <a:pt x="6523" y="2087"/>
                        <a:pt x="7103" y="1739"/>
                      </a:cubicBezTo>
                      <a:cubicBezTo>
                        <a:pt x="7957" y="1244"/>
                        <a:pt x="7609" y="443"/>
                        <a:pt x="6344" y="422"/>
                      </a:cubicBezTo>
                      <a:cubicBezTo>
                        <a:pt x="5259" y="412"/>
                        <a:pt x="3858" y="75"/>
                        <a:pt x="3152" y="43"/>
                      </a:cubicBezTo>
                      <a:close/>
                    </a:path>
                  </a:pathLst>
                </a:custGeom>
                <a:solidFill>
                  <a:srgbClr val="FFFFFF">
                    <a:alpha val="6790"/>
                  </a:srgbClr>
                </a:solidFill>
                <a:ln>
                  <a:noFill/>
                </a:ln>
              </p:spPr>
              <p:txBody>
                <a:bodyPr spcFirstLastPara="1" wrap="square" lIns="91425" tIns="91425" rIns="91425" bIns="91425" anchor="ctr" anchorCtr="0">
                  <a:noAutofit/>
                </a:bodyPr>
                <a:lstStyle/>
                <a:p>
                  <a:endParaRPr/>
                </a:p>
              </p:txBody>
            </p:sp>
            <p:sp>
              <p:nvSpPr>
                <p:cNvPr id="2078" name="Google Shape;1893;p37">
                  <a:extLst>
                    <a:ext uri="{FF2B5EF4-FFF2-40B4-BE49-F238E27FC236}">
                      <a16:creationId xmlns:a16="http://schemas.microsoft.com/office/drawing/2014/main" id="{7B61C134-753C-D6C8-EB6D-DDEEFCE7ED41}"/>
                    </a:ext>
                  </a:extLst>
                </p:cNvPr>
                <p:cNvSpPr/>
                <p:nvPr/>
              </p:nvSpPr>
              <p:spPr>
                <a:xfrm>
                  <a:off x="1137475" y="3395525"/>
                  <a:ext cx="167825" cy="64850"/>
                </a:xfrm>
                <a:custGeom>
                  <a:avLst/>
                  <a:gdLst/>
                  <a:ahLst/>
                  <a:cxnLst/>
                  <a:rect l="l" t="t" r="r" b="b"/>
                  <a:pathLst>
                    <a:path w="6713" h="2594" extrusionOk="0">
                      <a:moveTo>
                        <a:pt x="2751" y="22"/>
                      </a:moveTo>
                      <a:cubicBezTo>
                        <a:pt x="1655" y="1"/>
                        <a:pt x="0" y="317"/>
                        <a:pt x="127" y="1487"/>
                      </a:cubicBezTo>
                      <a:cubicBezTo>
                        <a:pt x="232" y="2382"/>
                        <a:pt x="1971" y="2593"/>
                        <a:pt x="3024" y="2435"/>
                      </a:cubicBezTo>
                      <a:cubicBezTo>
                        <a:pt x="4689" y="2182"/>
                        <a:pt x="5490" y="1687"/>
                        <a:pt x="5964" y="1402"/>
                      </a:cubicBezTo>
                      <a:cubicBezTo>
                        <a:pt x="6660" y="1002"/>
                        <a:pt x="6713" y="338"/>
                        <a:pt x="5343" y="338"/>
                      </a:cubicBezTo>
                      <a:cubicBezTo>
                        <a:pt x="4468" y="338"/>
                        <a:pt x="3762" y="54"/>
                        <a:pt x="2751" y="22"/>
                      </a:cubicBezTo>
                      <a:close/>
                    </a:path>
                  </a:pathLst>
                </a:custGeom>
                <a:solidFill>
                  <a:srgbClr val="FFFFFF">
                    <a:alpha val="6790"/>
                  </a:srgbClr>
                </a:solidFill>
                <a:ln>
                  <a:noFill/>
                </a:ln>
              </p:spPr>
              <p:txBody>
                <a:bodyPr spcFirstLastPara="1" wrap="square" lIns="91425" tIns="91425" rIns="91425" bIns="91425" anchor="ctr" anchorCtr="0">
                  <a:noAutofit/>
                </a:bodyPr>
                <a:lstStyle/>
                <a:p>
                  <a:endParaRPr/>
                </a:p>
              </p:txBody>
            </p:sp>
            <p:sp>
              <p:nvSpPr>
                <p:cNvPr id="2079" name="Google Shape;1894;p37">
                  <a:extLst>
                    <a:ext uri="{FF2B5EF4-FFF2-40B4-BE49-F238E27FC236}">
                      <a16:creationId xmlns:a16="http://schemas.microsoft.com/office/drawing/2014/main" id="{C9DD9295-92B0-D9D6-15E8-DC28879938A3}"/>
                    </a:ext>
                  </a:extLst>
                </p:cNvPr>
                <p:cNvSpPr/>
                <p:nvPr/>
              </p:nvSpPr>
              <p:spPr>
                <a:xfrm>
                  <a:off x="1316875" y="3384475"/>
                  <a:ext cx="151500" cy="50075"/>
                </a:xfrm>
                <a:custGeom>
                  <a:avLst/>
                  <a:gdLst/>
                  <a:ahLst/>
                  <a:cxnLst/>
                  <a:rect l="l" t="t" r="r" b="b"/>
                  <a:pathLst>
                    <a:path w="6060" h="2003" extrusionOk="0">
                      <a:moveTo>
                        <a:pt x="1296" y="611"/>
                      </a:moveTo>
                      <a:cubicBezTo>
                        <a:pt x="991" y="675"/>
                        <a:pt x="0" y="885"/>
                        <a:pt x="358" y="1444"/>
                      </a:cubicBezTo>
                      <a:cubicBezTo>
                        <a:pt x="727" y="2002"/>
                        <a:pt x="2540" y="1086"/>
                        <a:pt x="3857" y="970"/>
                      </a:cubicBezTo>
                      <a:cubicBezTo>
                        <a:pt x="5174" y="843"/>
                        <a:pt x="5754" y="1233"/>
                        <a:pt x="5901" y="970"/>
                      </a:cubicBezTo>
                      <a:cubicBezTo>
                        <a:pt x="6059" y="706"/>
                        <a:pt x="4373" y="0"/>
                        <a:pt x="1296" y="611"/>
                      </a:cubicBezTo>
                      <a:close/>
                    </a:path>
                  </a:pathLst>
                </a:custGeom>
                <a:solidFill>
                  <a:srgbClr val="FFFFFF">
                    <a:alpha val="6790"/>
                  </a:srgbClr>
                </a:solidFill>
                <a:ln>
                  <a:noFill/>
                </a:ln>
              </p:spPr>
              <p:txBody>
                <a:bodyPr spcFirstLastPara="1" wrap="square" lIns="91425" tIns="91425" rIns="91425" bIns="91425" anchor="ctr" anchorCtr="0">
                  <a:noAutofit/>
                </a:bodyPr>
                <a:lstStyle/>
                <a:p>
                  <a:endParaRPr/>
                </a:p>
              </p:txBody>
            </p:sp>
            <p:sp>
              <p:nvSpPr>
                <p:cNvPr id="2080" name="Google Shape;1895;p37">
                  <a:extLst>
                    <a:ext uri="{FF2B5EF4-FFF2-40B4-BE49-F238E27FC236}">
                      <a16:creationId xmlns:a16="http://schemas.microsoft.com/office/drawing/2014/main" id="{8FE8D7E5-6911-F1DB-5D19-E1FA576465D3}"/>
                    </a:ext>
                  </a:extLst>
                </p:cNvPr>
                <p:cNvSpPr/>
                <p:nvPr/>
              </p:nvSpPr>
              <p:spPr>
                <a:xfrm>
                  <a:off x="1325025" y="3388150"/>
                  <a:ext cx="130425" cy="36125"/>
                </a:xfrm>
                <a:custGeom>
                  <a:avLst/>
                  <a:gdLst/>
                  <a:ahLst/>
                  <a:cxnLst/>
                  <a:rect l="l" t="t" r="r" b="b"/>
                  <a:pathLst>
                    <a:path w="5217" h="1445" extrusionOk="0">
                      <a:moveTo>
                        <a:pt x="686" y="644"/>
                      </a:moveTo>
                      <a:cubicBezTo>
                        <a:pt x="686" y="644"/>
                        <a:pt x="1" y="854"/>
                        <a:pt x="127" y="1149"/>
                      </a:cubicBezTo>
                      <a:cubicBezTo>
                        <a:pt x="243" y="1444"/>
                        <a:pt x="1687" y="991"/>
                        <a:pt x="2424" y="844"/>
                      </a:cubicBezTo>
                      <a:cubicBezTo>
                        <a:pt x="3573" y="612"/>
                        <a:pt x="4953" y="717"/>
                        <a:pt x="5038" y="623"/>
                      </a:cubicBezTo>
                      <a:cubicBezTo>
                        <a:pt x="5217" y="380"/>
                        <a:pt x="2846" y="1"/>
                        <a:pt x="686" y="644"/>
                      </a:cubicBezTo>
                      <a:close/>
                    </a:path>
                  </a:pathLst>
                </a:custGeom>
                <a:solidFill>
                  <a:srgbClr val="FFFFFF">
                    <a:alpha val="6790"/>
                  </a:srgbClr>
                </a:solidFill>
                <a:ln>
                  <a:noFill/>
                </a:ln>
              </p:spPr>
              <p:txBody>
                <a:bodyPr spcFirstLastPara="1" wrap="square" lIns="91425" tIns="91425" rIns="91425" bIns="91425" anchor="ctr" anchorCtr="0">
                  <a:noAutofit/>
                </a:bodyPr>
                <a:lstStyle/>
                <a:p>
                  <a:endParaRPr/>
                </a:p>
              </p:txBody>
            </p:sp>
            <p:sp>
              <p:nvSpPr>
                <p:cNvPr id="2081" name="Google Shape;1896;p37">
                  <a:extLst>
                    <a:ext uri="{FF2B5EF4-FFF2-40B4-BE49-F238E27FC236}">
                      <a16:creationId xmlns:a16="http://schemas.microsoft.com/office/drawing/2014/main" id="{9BD8DF35-8878-06BB-C830-E99CF483B70F}"/>
                    </a:ext>
                  </a:extLst>
                </p:cNvPr>
                <p:cNvSpPr/>
                <p:nvPr/>
              </p:nvSpPr>
              <p:spPr>
                <a:xfrm>
                  <a:off x="936200" y="3461925"/>
                  <a:ext cx="478425" cy="360650"/>
                </a:xfrm>
                <a:custGeom>
                  <a:avLst/>
                  <a:gdLst/>
                  <a:ahLst/>
                  <a:cxnLst/>
                  <a:rect l="l" t="t" r="r" b="b"/>
                  <a:pathLst>
                    <a:path w="19137" h="14426" extrusionOk="0">
                      <a:moveTo>
                        <a:pt x="18704" y="264"/>
                      </a:moveTo>
                      <a:cubicBezTo>
                        <a:pt x="18557" y="306"/>
                        <a:pt x="17819" y="748"/>
                        <a:pt x="17240" y="2044"/>
                      </a:cubicBezTo>
                      <a:cubicBezTo>
                        <a:pt x="16471" y="3752"/>
                        <a:pt x="15659" y="4595"/>
                        <a:pt x="14268" y="5596"/>
                      </a:cubicBezTo>
                      <a:cubicBezTo>
                        <a:pt x="12867" y="6597"/>
                        <a:pt x="11866" y="6892"/>
                        <a:pt x="11075" y="8072"/>
                      </a:cubicBezTo>
                      <a:cubicBezTo>
                        <a:pt x="10812" y="8472"/>
                        <a:pt x="10285" y="9484"/>
                        <a:pt x="9969" y="10590"/>
                      </a:cubicBezTo>
                      <a:cubicBezTo>
                        <a:pt x="9800" y="11170"/>
                        <a:pt x="9516" y="11644"/>
                        <a:pt x="9516" y="11644"/>
                      </a:cubicBezTo>
                      <a:cubicBezTo>
                        <a:pt x="9527" y="12181"/>
                        <a:pt x="10222" y="14226"/>
                        <a:pt x="10222" y="14226"/>
                      </a:cubicBezTo>
                      <a:lnTo>
                        <a:pt x="9790" y="14341"/>
                      </a:lnTo>
                      <a:lnTo>
                        <a:pt x="9495" y="14426"/>
                      </a:lnTo>
                      <a:cubicBezTo>
                        <a:pt x="9495" y="14426"/>
                        <a:pt x="9000" y="12329"/>
                        <a:pt x="8684" y="11602"/>
                      </a:cubicBezTo>
                      <a:cubicBezTo>
                        <a:pt x="8367" y="10885"/>
                        <a:pt x="7693" y="10548"/>
                        <a:pt x="6861" y="10538"/>
                      </a:cubicBezTo>
                      <a:cubicBezTo>
                        <a:pt x="6049" y="10527"/>
                        <a:pt x="5944" y="10675"/>
                        <a:pt x="5069" y="10991"/>
                      </a:cubicBezTo>
                      <a:cubicBezTo>
                        <a:pt x="4216" y="11307"/>
                        <a:pt x="2972" y="11676"/>
                        <a:pt x="1255" y="10221"/>
                      </a:cubicBezTo>
                      <a:cubicBezTo>
                        <a:pt x="1" y="9168"/>
                        <a:pt x="117" y="8040"/>
                        <a:pt x="749" y="7545"/>
                      </a:cubicBezTo>
                      <a:lnTo>
                        <a:pt x="749" y="7545"/>
                      </a:lnTo>
                      <a:cubicBezTo>
                        <a:pt x="1002" y="7355"/>
                        <a:pt x="1318" y="7260"/>
                        <a:pt x="1676" y="7303"/>
                      </a:cubicBezTo>
                      <a:cubicBezTo>
                        <a:pt x="2941" y="7440"/>
                        <a:pt x="3067" y="8367"/>
                        <a:pt x="3383" y="8778"/>
                      </a:cubicBezTo>
                      <a:cubicBezTo>
                        <a:pt x="3699" y="9178"/>
                        <a:pt x="4068" y="8788"/>
                        <a:pt x="5259" y="8904"/>
                      </a:cubicBezTo>
                      <a:cubicBezTo>
                        <a:pt x="6429" y="9010"/>
                        <a:pt x="6112" y="9410"/>
                        <a:pt x="7556" y="9842"/>
                      </a:cubicBezTo>
                      <a:cubicBezTo>
                        <a:pt x="8525" y="10127"/>
                        <a:pt x="9052" y="11107"/>
                        <a:pt x="9052" y="11107"/>
                      </a:cubicBezTo>
                      <a:cubicBezTo>
                        <a:pt x="9548" y="10738"/>
                        <a:pt x="9990" y="8546"/>
                        <a:pt x="10917" y="7545"/>
                      </a:cubicBezTo>
                      <a:cubicBezTo>
                        <a:pt x="12182" y="6207"/>
                        <a:pt x="13341" y="6007"/>
                        <a:pt x="15090" y="4531"/>
                      </a:cubicBezTo>
                      <a:cubicBezTo>
                        <a:pt x="16650" y="3225"/>
                        <a:pt x="16608" y="2687"/>
                        <a:pt x="17377" y="1423"/>
                      </a:cubicBezTo>
                      <a:cubicBezTo>
                        <a:pt x="18230" y="0"/>
                        <a:pt x="19137" y="148"/>
                        <a:pt x="18704" y="264"/>
                      </a:cubicBezTo>
                      <a:close/>
                    </a:path>
                  </a:pathLst>
                </a:custGeom>
                <a:gradFill>
                  <a:gsLst>
                    <a:gs pos="0">
                      <a:schemeClr val="lt2"/>
                    </a:gs>
                    <a:gs pos="80000">
                      <a:schemeClr val="lt2"/>
                    </a:gs>
                    <a:gs pos="100000">
                      <a:schemeClr val="accent1"/>
                    </a:gs>
                  </a:gsLst>
                  <a:lin ang="5400012" scaled="0"/>
                </a:gradFill>
                <a:ln>
                  <a:noFill/>
                </a:ln>
              </p:spPr>
              <p:txBody>
                <a:bodyPr spcFirstLastPara="1" wrap="square" lIns="91425" tIns="91425" rIns="91425" bIns="91425" anchor="ctr" anchorCtr="0">
                  <a:noAutofit/>
                </a:bodyPr>
                <a:lstStyle/>
                <a:p>
                  <a:endParaRPr/>
                </a:p>
              </p:txBody>
            </p:sp>
            <p:sp>
              <p:nvSpPr>
                <p:cNvPr id="2082" name="Google Shape;1897;p37">
                  <a:extLst>
                    <a:ext uri="{FF2B5EF4-FFF2-40B4-BE49-F238E27FC236}">
                      <a16:creationId xmlns:a16="http://schemas.microsoft.com/office/drawing/2014/main" id="{59244CFF-8597-63FD-7DAB-9D0A174E383D}"/>
                    </a:ext>
                  </a:extLst>
                </p:cNvPr>
                <p:cNvSpPr/>
                <p:nvPr/>
              </p:nvSpPr>
              <p:spPr>
                <a:xfrm>
                  <a:off x="939100" y="3650800"/>
                  <a:ext cx="241850" cy="172050"/>
                </a:xfrm>
                <a:custGeom>
                  <a:avLst/>
                  <a:gdLst/>
                  <a:ahLst/>
                  <a:cxnLst/>
                  <a:rect l="l" t="t" r="r" b="b"/>
                  <a:pathLst>
                    <a:path w="9674" h="6882" extrusionOk="0">
                      <a:moveTo>
                        <a:pt x="9674" y="6808"/>
                      </a:moveTo>
                      <a:lnTo>
                        <a:pt x="9537" y="6839"/>
                      </a:lnTo>
                      <a:lnTo>
                        <a:pt x="9379" y="6881"/>
                      </a:lnTo>
                      <a:cubicBezTo>
                        <a:pt x="9379" y="6881"/>
                        <a:pt x="8884" y="4784"/>
                        <a:pt x="8568" y="4068"/>
                      </a:cubicBezTo>
                      <a:cubicBezTo>
                        <a:pt x="8251" y="3341"/>
                        <a:pt x="7577" y="3014"/>
                        <a:pt x="6745" y="2993"/>
                      </a:cubicBezTo>
                      <a:cubicBezTo>
                        <a:pt x="5933" y="2983"/>
                        <a:pt x="5828" y="3130"/>
                        <a:pt x="4953" y="3446"/>
                      </a:cubicBezTo>
                      <a:cubicBezTo>
                        <a:pt x="4100" y="3762"/>
                        <a:pt x="2867" y="4131"/>
                        <a:pt x="1139" y="2677"/>
                      </a:cubicBezTo>
                      <a:cubicBezTo>
                        <a:pt x="138" y="1834"/>
                        <a:pt x="1" y="938"/>
                        <a:pt x="338" y="359"/>
                      </a:cubicBezTo>
                      <a:cubicBezTo>
                        <a:pt x="412" y="232"/>
                        <a:pt x="517" y="95"/>
                        <a:pt x="633" y="0"/>
                      </a:cubicBezTo>
                      <a:cubicBezTo>
                        <a:pt x="612" y="53"/>
                        <a:pt x="475" y="1054"/>
                        <a:pt x="1950" y="2055"/>
                      </a:cubicBezTo>
                      <a:cubicBezTo>
                        <a:pt x="2835" y="2656"/>
                        <a:pt x="3573" y="2814"/>
                        <a:pt x="4469" y="2614"/>
                      </a:cubicBezTo>
                      <a:cubicBezTo>
                        <a:pt x="5375" y="2414"/>
                        <a:pt x="5975" y="2182"/>
                        <a:pt x="7219" y="2666"/>
                      </a:cubicBezTo>
                      <a:cubicBezTo>
                        <a:pt x="8473" y="3151"/>
                        <a:pt x="8536" y="3425"/>
                        <a:pt x="8905" y="4184"/>
                      </a:cubicBezTo>
                      <a:cubicBezTo>
                        <a:pt x="9274" y="4932"/>
                        <a:pt x="9632" y="6576"/>
                        <a:pt x="9632" y="6576"/>
                      </a:cubicBezTo>
                      <a:close/>
                    </a:path>
                  </a:pathLst>
                </a:custGeom>
                <a:solidFill>
                  <a:srgbClr val="5A1517">
                    <a:alpha val="4520"/>
                  </a:srgbClr>
                </a:solidFill>
                <a:ln>
                  <a:noFill/>
                </a:ln>
              </p:spPr>
              <p:txBody>
                <a:bodyPr spcFirstLastPara="1" wrap="square" lIns="91425" tIns="91425" rIns="91425" bIns="91425" anchor="ctr" anchorCtr="0">
                  <a:noAutofit/>
                </a:bodyPr>
                <a:lstStyle/>
                <a:p>
                  <a:endParaRPr/>
                </a:p>
              </p:txBody>
            </p:sp>
            <p:sp>
              <p:nvSpPr>
                <p:cNvPr id="2083" name="Google Shape;1898;p37">
                  <a:extLst>
                    <a:ext uri="{FF2B5EF4-FFF2-40B4-BE49-F238E27FC236}">
                      <a16:creationId xmlns:a16="http://schemas.microsoft.com/office/drawing/2014/main" id="{F72D689B-A8BE-667B-8935-5599FBA1A454}"/>
                    </a:ext>
                  </a:extLst>
                </p:cNvPr>
                <p:cNvSpPr/>
                <p:nvPr/>
              </p:nvSpPr>
              <p:spPr>
                <a:xfrm>
                  <a:off x="938850" y="3659750"/>
                  <a:ext cx="238425" cy="163100"/>
                </a:xfrm>
                <a:custGeom>
                  <a:avLst/>
                  <a:gdLst/>
                  <a:ahLst/>
                  <a:cxnLst/>
                  <a:rect l="l" t="t" r="r" b="b"/>
                  <a:pathLst>
                    <a:path w="9537" h="6524" extrusionOk="0">
                      <a:moveTo>
                        <a:pt x="9536" y="6481"/>
                      </a:moveTo>
                      <a:lnTo>
                        <a:pt x="9378" y="6523"/>
                      </a:lnTo>
                      <a:cubicBezTo>
                        <a:pt x="9378" y="6523"/>
                        <a:pt x="8883" y="4426"/>
                        <a:pt x="8567" y="3710"/>
                      </a:cubicBezTo>
                      <a:cubicBezTo>
                        <a:pt x="8251" y="2983"/>
                        <a:pt x="7576" y="2656"/>
                        <a:pt x="6744" y="2635"/>
                      </a:cubicBezTo>
                      <a:cubicBezTo>
                        <a:pt x="5933" y="2625"/>
                        <a:pt x="5827" y="2772"/>
                        <a:pt x="4953" y="3088"/>
                      </a:cubicBezTo>
                      <a:cubicBezTo>
                        <a:pt x="4099" y="3404"/>
                        <a:pt x="2856" y="3773"/>
                        <a:pt x="1138" y="2319"/>
                      </a:cubicBezTo>
                      <a:cubicBezTo>
                        <a:pt x="137" y="1476"/>
                        <a:pt x="0" y="580"/>
                        <a:pt x="327" y="1"/>
                      </a:cubicBezTo>
                      <a:lnTo>
                        <a:pt x="327" y="1"/>
                      </a:lnTo>
                      <a:cubicBezTo>
                        <a:pt x="327" y="1"/>
                        <a:pt x="169" y="1213"/>
                        <a:pt x="1676" y="2161"/>
                      </a:cubicBezTo>
                      <a:cubicBezTo>
                        <a:pt x="3172" y="3109"/>
                        <a:pt x="4089" y="2951"/>
                        <a:pt x="4457" y="2846"/>
                      </a:cubicBezTo>
                      <a:cubicBezTo>
                        <a:pt x="4826" y="2740"/>
                        <a:pt x="5912" y="2319"/>
                        <a:pt x="6828" y="2424"/>
                      </a:cubicBezTo>
                      <a:cubicBezTo>
                        <a:pt x="7735" y="2530"/>
                        <a:pt x="8314" y="3014"/>
                        <a:pt x="8546" y="3468"/>
                      </a:cubicBezTo>
                      <a:cubicBezTo>
                        <a:pt x="8799" y="3910"/>
                        <a:pt x="9231" y="5122"/>
                        <a:pt x="9515" y="6471"/>
                      </a:cubicBezTo>
                      <a:cubicBezTo>
                        <a:pt x="9536" y="6460"/>
                        <a:pt x="9536" y="6471"/>
                        <a:pt x="9536" y="6481"/>
                      </a:cubicBezTo>
                      <a:close/>
                    </a:path>
                  </a:pathLst>
                </a:custGeom>
                <a:solidFill>
                  <a:srgbClr val="5A1517">
                    <a:alpha val="4520"/>
                  </a:srgbClr>
                </a:solidFill>
                <a:ln>
                  <a:noFill/>
                </a:ln>
              </p:spPr>
              <p:txBody>
                <a:bodyPr spcFirstLastPara="1" wrap="square" lIns="91425" tIns="91425" rIns="91425" bIns="91425" anchor="ctr" anchorCtr="0">
                  <a:noAutofit/>
                </a:bodyPr>
                <a:lstStyle/>
                <a:p>
                  <a:endParaRPr/>
                </a:p>
              </p:txBody>
            </p:sp>
            <p:sp>
              <p:nvSpPr>
                <p:cNvPr id="2084" name="Google Shape;1899;p37">
                  <a:extLst>
                    <a:ext uri="{FF2B5EF4-FFF2-40B4-BE49-F238E27FC236}">
                      <a16:creationId xmlns:a16="http://schemas.microsoft.com/office/drawing/2014/main" id="{D52E736F-84DC-5EB4-5E8C-4011352E70F9}"/>
                    </a:ext>
                  </a:extLst>
                </p:cNvPr>
                <p:cNvSpPr/>
                <p:nvPr/>
              </p:nvSpPr>
              <p:spPr>
                <a:xfrm>
                  <a:off x="1173300" y="3813075"/>
                  <a:ext cx="19250" cy="14775"/>
                </a:xfrm>
                <a:custGeom>
                  <a:avLst/>
                  <a:gdLst/>
                  <a:ahLst/>
                  <a:cxnLst/>
                  <a:rect l="l" t="t" r="r" b="b"/>
                  <a:pathLst>
                    <a:path w="770" h="591" extrusionOk="0">
                      <a:moveTo>
                        <a:pt x="727" y="190"/>
                      </a:moveTo>
                      <a:cubicBezTo>
                        <a:pt x="727" y="190"/>
                        <a:pt x="675" y="0"/>
                        <a:pt x="327" y="74"/>
                      </a:cubicBezTo>
                      <a:cubicBezTo>
                        <a:pt x="11" y="137"/>
                        <a:pt x="0" y="338"/>
                        <a:pt x="0" y="390"/>
                      </a:cubicBezTo>
                      <a:cubicBezTo>
                        <a:pt x="11" y="443"/>
                        <a:pt x="85" y="591"/>
                        <a:pt x="369" y="527"/>
                      </a:cubicBezTo>
                      <a:cubicBezTo>
                        <a:pt x="675" y="454"/>
                        <a:pt x="770" y="338"/>
                        <a:pt x="727" y="190"/>
                      </a:cubicBezTo>
                      <a:close/>
                    </a:path>
                  </a:pathLst>
                </a:custGeom>
                <a:solidFill>
                  <a:schemeClr val="lt2"/>
                </a:solidFill>
                <a:ln>
                  <a:noFill/>
                </a:ln>
              </p:spPr>
              <p:txBody>
                <a:bodyPr spcFirstLastPara="1" wrap="square" lIns="91425" tIns="91425" rIns="91425" bIns="91425" anchor="ctr" anchorCtr="0">
                  <a:noAutofit/>
                </a:bodyPr>
                <a:lstStyle/>
                <a:p>
                  <a:endParaRPr/>
                </a:p>
              </p:txBody>
            </p:sp>
            <p:sp>
              <p:nvSpPr>
                <p:cNvPr id="2085" name="Google Shape;1900;p37">
                  <a:extLst>
                    <a:ext uri="{FF2B5EF4-FFF2-40B4-BE49-F238E27FC236}">
                      <a16:creationId xmlns:a16="http://schemas.microsoft.com/office/drawing/2014/main" id="{85DE0715-00C7-4CD1-085B-F4F707830E18}"/>
                    </a:ext>
                  </a:extLst>
                </p:cNvPr>
                <p:cNvSpPr/>
                <p:nvPr/>
              </p:nvSpPr>
              <p:spPr>
                <a:xfrm>
                  <a:off x="1174350" y="3813875"/>
                  <a:ext cx="16625" cy="12925"/>
                </a:xfrm>
                <a:custGeom>
                  <a:avLst/>
                  <a:gdLst/>
                  <a:ahLst/>
                  <a:cxnLst/>
                  <a:rect l="l" t="t" r="r" b="b"/>
                  <a:pathLst>
                    <a:path w="665" h="517" extrusionOk="0">
                      <a:moveTo>
                        <a:pt x="633" y="179"/>
                      </a:moveTo>
                      <a:cubicBezTo>
                        <a:pt x="633" y="179"/>
                        <a:pt x="591" y="0"/>
                        <a:pt x="285" y="74"/>
                      </a:cubicBezTo>
                      <a:cubicBezTo>
                        <a:pt x="22" y="126"/>
                        <a:pt x="1" y="306"/>
                        <a:pt x="11" y="348"/>
                      </a:cubicBezTo>
                      <a:cubicBezTo>
                        <a:pt x="22" y="400"/>
                        <a:pt x="74" y="516"/>
                        <a:pt x="327" y="453"/>
                      </a:cubicBezTo>
                      <a:cubicBezTo>
                        <a:pt x="591" y="400"/>
                        <a:pt x="664" y="295"/>
                        <a:pt x="633" y="179"/>
                      </a:cubicBezTo>
                      <a:close/>
                    </a:path>
                  </a:pathLst>
                </a:custGeom>
                <a:solidFill>
                  <a:srgbClr val="5A1517">
                    <a:alpha val="4520"/>
                  </a:srgbClr>
                </a:solidFill>
                <a:ln>
                  <a:noFill/>
                </a:ln>
              </p:spPr>
              <p:txBody>
                <a:bodyPr spcFirstLastPara="1" wrap="square" lIns="91425" tIns="91425" rIns="91425" bIns="91425" anchor="ctr" anchorCtr="0">
                  <a:noAutofit/>
                </a:bodyPr>
                <a:lstStyle/>
                <a:p>
                  <a:endParaRPr/>
                </a:p>
              </p:txBody>
            </p:sp>
            <p:sp>
              <p:nvSpPr>
                <p:cNvPr id="2086" name="Google Shape;1901;p37">
                  <a:extLst>
                    <a:ext uri="{FF2B5EF4-FFF2-40B4-BE49-F238E27FC236}">
                      <a16:creationId xmlns:a16="http://schemas.microsoft.com/office/drawing/2014/main" id="{4E691358-73D9-EA82-4D92-96639A8F19F7}"/>
                    </a:ext>
                  </a:extLst>
                </p:cNvPr>
                <p:cNvSpPr/>
                <p:nvPr/>
              </p:nvSpPr>
              <p:spPr>
                <a:xfrm>
                  <a:off x="962025" y="3645275"/>
                  <a:ext cx="125425" cy="69575"/>
                </a:xfrm>
                <a:custGeom>
                  <a:avLst/>
                  <a:gdLst/>
                  <a:ahLst/>
                  <a:cxnLst/>
                  <a:rect l="l" t="t" r="r" b="b"/>
                  <a:pathLst>
                    <a:path w="5017" h="2783" extrusionOk="0">
                      <a:moveTo>
                        <a:pt x="527" y="84"/>
                      </a:moveTo>
                      <a:cubicBezTo>
                        <a:pt x="369" y="95"/>
                        <a:pt x="0" y="285"/>
                        <a:pt x="74" y="759"/>
                      </a:cubicBezTo>
                      <a:cubicBezTo>
                        <a:pt x="137" y="1180"/>
                        <a:pt x="295" y="1454"/>
                        <a:pt x="1023" y="2044"/>
                      </a:cubicBezTo>
                      <a:cubicBezTo>
                        <a:pt x="1750" y="2656"/>
                        <a:pt x="2772" y="2782"/>
                        <a:pt x="3288" y="2666"/>
                      </a:cubicBezTo>
                      <a:cubicBezTo>
                        <a:pt x="3962" y="2508"/>
                        <a:pt x="4911" y="2498"/>
                        <a:pt x="4964" y="2160"/>
                      </a:cubicBezTo>
                      <a:cubicBezTo>
                        <a:pt x="5016" y="1844"/>
                        <a:pt x="4510" y="1623"/>
                        <a:pt x="3425" y="1739"/>
                      </a:cubicBezTo>
                      <a:cubicBezTo>
                        <a:pt x="2814" y="1813"/>
                        <a:pt x="2593" y="1876"/>
                        <a:pt x="2350" y="1792"/>
                      </a:cubicBezTo>
                      <a:cubicBezTo>
                        <a:pt x="2192" y="1739"/>
                        <a:pt x="2024" y="1560"/>
                        <a:pt x="1908" y="1360"/>
                      </a:cubicBezTo>
                      <a:cubicBezTo>
                        <a:pt x="1592" y="843"/>
                        <a:pt x="1339" y="0"/>
                        <a:pt x="527" y="84"/>
                      </a:cubicBezTo>
                      <a:close/>
                    </a:path>
                  </a:pathLst>
                </a:custGeom>
                <a:solidFill>
                  <a:srgbClr val="FFFFFF">
                    <a:alpha val="6790"/>
                  </a:srgbClr>
                </a:solidFill>
                <a:ln>
                  <a:noFill/>
                </a:ln>
              </p:spPr>
              <p:txBody>
                <a:bodyPr spcFirstLastPara="1" wrap="square" lIns="91425" tIns="91425" rIns="91425" bIns="91425" anchor="ctr" anchorCtr="0">
                  <a:noAutofit/>
                </a:bodyPr>
                <a:lstStyle/>
                <a:p>
                  <a:endParaRPr/>
                </a:p>
              </p:txBody>
            </p:sp>
            <p:sp>
              <p:nvSpPr>
                <p:cNvPr id="2087" name="Google Shape;1902;p37">
                  <a:extLst>
                    <a:ext uri="{FF2B5EF4-FFF2-40B4-BE49-F238E27FC236}">
                      <a16:creationId xmlns:a16="http://schemas.microsoft.com/office/drawing/2014/main" id="{EA8AC29E-B476-43ED-4169-C5756617FD9F}"/>
                    </a:ext>
                  </a:extLst>
                </p:cNvPr>
                <p:cNvSpPr/>
                <p:nvPr/>
              </p:nvSpPr>
              <p:spPr>
                <a:xfrm>
                  <a:off x="966775" y="3651850"/>
                  <a:ext cx="50600" cy="42700"/>
                </a:xfrm>
                <a:custGeom>
                  <a:avLst/>
                  <a:gdLst/>
                  <a:ahLst/>
                  <a:cxnLst/>
                  <a:rect l="l" t="t" r="r" b="b"/>
                  <a:pathLst>
                    <a:path w="2024" h="1708" extrusionOk="0">
                      <a:moveTo>
                        <a:pt x="548" y="1"/>
                      </a:moveTo>
                      <a:cubicBezTo>
                        <a:pt x="548" y="1"/>
                        <a:pt x="0" y="22"/>
                        <a:pt x="369" y="601"/>
                      </a:cubicBezTo>
                      <a:cubicBezTo>
                        <a:pt x="738" y="1181"/>
                        <a:pt x="1349" y="1708"/>
                        <a:pt x="1665" y="1623"/>
                      </a:cubicBezTo>
                      <a:cubicBezTo>
                        <a:pt x="2023" y="1529"/>
                        <a:pt x="1465" y="1202"/>
                        <a:pt x="1296" y="865"/>
                      </a:cubicBezTo>
                      <a:cubicBezTo>
                        <a:pt x="1128" y="549"/>
                        <a:pt x="980" y="53"/>
                        <a:pt x="548" y="1"/>
                      </a:cubicBezTo>
                      <a:close/>
                    </a:path>
                  </a:pathLst>
                </a:custGeom>
                <a:solidFill>
                  <a:srgbClr val="FFFFFF">
                    <a:alpha val="6790"/>
                  </a:srgbClr>
                </a:solidFill>
                <a:ln>
                  <a:noFill/>
                </a:ln>
              </p:spPr>
              <p:txBody>
                <a:bodyPr spcFirstLastPara="1" wrap="square" lIns="91425" tIns="91425" rIns="91425" bIns="91425" anchor="ctr" anchorCtr="0">
                  <a:noAutofit/>
                </a:bodyPr>
                <a:lstStyle/>
                <a:p>
                  <a:endParaRPr/>
                </a:p>
              </p:txBody>
            </p:sp>
            <p:sp>
              <p:nvSpPr>
                <p:cNvPr id="2088" name="Google Shape;1903;p37">
                  <a:extLst>
                    <a:ext uri="{FF2B5EF4-FFF2-40B4-BE49-F238E27FC236}">
                      <a16:creationId xmlns:a16="http://schemas.microsoft.com/office/drawing/2014/main" id="{BAA7C243-C76F-F4F1-EDD9-5A17EF3FC970}"/>
                    </a:ext>
                  </a:extLst>
                </p:cNvPr>
                <p:cNvSpPr/>
                <p:nvPr/>
              </p:nvSpPr>
              <p:spPr>
                <a:xfrm>
                  <a:off x="1030525" y="3688475"/>
                  <a:ext cx="46650" cy="16625"/>
                </a:xfrm>
                <a:custGeom>
                  <a:avLst/>
                  <a:gdLst/>
                  <a:ahLst/>
                  <a:cxnLst/>
                  <a:rect l="l" t="t" r="r" b="b"/>
                  <a:pathLst>
                    <a:path w="1866" h="665" extrusionOk="0">
                      <a:moveTo>
                        <a:pt x="548" y="148"/>
                      </a:moveTo>
                      <a:cubicBezTo>
                        <a:pt x="548" y="148"/>
                        <a:pt x="0" y="211"/>
                        <a:pt x="63" y="432"/>
                      </a:cubicBezTo>
                      <a:cubicBezTo>
                        <a:pt x="127" y="664"/>
                        <a:pt x="769" y="622"/>
                        <a:pt x="1222" y="590"/>
                      </a:cubicBezTo>
                      <a:cubicBezTo>
                        <a:pt x="1686" y="569"/>
                        <a:pt x="1865" y="422"/>
                        <a:pt x="1749" y="222"/>
                      </a:cubicBezTo>
                      <a:cubicBezTo>
                        <a:pt x="1612" y="0"/>
                        <a:pt x="548" y="148"/>
                        <a:pt x="548" y="148"/>
                      </a:cubicBezTo>
                      <a:close/>
                    </a:path>
                  </a:pathLst>
                </a:custGeom>
                <a:solidFill>
                  <a:srgbClr val="FFFFFF">
                    <a:alpha val="6790"/>
                  </a:srgbClr>
                </a:solidFill>
                <a:ln>
                  <a:noFill/>
                </a:ln>
              </p:spPr>
              <p:txBody>
                <a:bodyPr spcFirstLastPara="1" wrap="square" lIns="91425" tIns="91425" rIns="91425" bIns="91425" anchor="ctr" anchorCtr="0">
                  <a:noAutofit/>
                </a:bodyPr>
                <a:lstStyle/>
                <a:p>
                  <a:endParaRPr/>
                </a:p>
              </p:txBody>
            </p:sp>
            <p:sp>
              <p:nvSpPr>
                <p:cNvPr id="2089" name="Google Shape;1904;p37">
                  <a:extLst>
                    <a:ext uri="{FF2B5EF4-FFF2-40B4-BE49-F238E27FC236}">
                      <a16:creationId xmlns:a16="http://schemas.microsoft.com/office/drawing/2014/main" id="{15F7D0AC-14EC-A24E-9AE4-2895B8A071C0}"/>
                    </a:ext>
                  </a:extLst>
                </p:cNvPr>
                <p:cNvSpPr/>
                <p:nvPr/>
              </p:nvSpPr>
              <p:spPr>
                <a:xfrm>
                  <a:off x="1344525" y="3504075"/>
                  <a:ext cx="42175" cy="44550"/>
                </a:xfrm>
                <a:custGeom>
                  <a:avLst/>
                  <a:gdLst/>
                  <a:ahLst/>
                  <a:cxnLst/>
                  <a:rect l="l" t="t" r="r" b="b"/>
                  <a:pathLst>
                    <a:path w="1687" h="1782" extrusionOk="0">
                      <a:moveTo>
                        <a:pt x="327" y="1465"/>
                      </a:moveTo>
                      <a:cubicBezTo>
                        <a:pt x="327" y="1465"/>
                        <a:pt x="833" y="1254"/>
                        <a:pt x="1086" y="885"/>
                      </a:cubicBezTo>
                      <a:cubicBezTo>
                        <a:pt x="1518" y="243"/>
                        <a:pt x="1528" y="32"/>
                        <a:pt x="1613" y="11"/>
                      </a:cubicBezTo>
                      <a:cubicBezTo>
                        <a:pt x="1687" y="0"/>
                        <a:pt x="1297" y="769"/>
                        <a:pt x="1149" y="959"/>
                      </a:cubicBezTo>
                      <a:cubicBezTo>
                        <a:pt x="1012" y="1159"/>
                        <a:pt x="591" y="1612"/>
                        <a:pt x="159" y="1739"/>
                      </a:cubicBezTo>
                      <a:cubicBezTo>
                        <a:pt x="1" y="1781"/>
                        <a:pt x="169" y="1486"/>
                        <a:pt x="327" y="1465"/>
                      </a:cubicBezTo>
                      <a:close/>
                    </a:path>
                  </a:pathLst>
                </a:custGeom>
                <a:solidFill>
                  <a:schemeClr val="lt2"/>
                </a:solidFill>
                <a:ln>
                  <a:noFill/>
                </a:ln>
              </p:spPr>
              <p:txBody>
                <a:bodyPr spcFirstLastPara="1" wrap="square" lIns="91425" tIns="91425" rIns="91425" bIns="91425" anchor="ctr" anchorCtr="0">
                  <a:noAutofit/>
                </a:bodyPr>
                <a:lstStyle/>
                <a:p>
                  <a:endParaRPr/>
                </a:p>
              </p:txBody>
            </p:sp>
            <p:sp>
              <p:nvSpPr>
                <p:cNvPr id="2090" name="Google Shape;1905;p37">
                  <a:extLst>
                    <a:ext uri="{FF2B5EF4-FFF2-40B4-BE49-F238E27FC236}">
                      <a16:creationId xmlns:a16="http://schemas.microsoft.com/office/drawing/2014/main" id="{32E13690-EB8A-1092-76A4-DBA169872A46}"/>
                    </a:ext>
                  </a:extLst>
                </p:cNvPr>
                <p:cNvSpPr/>
                <p:nvPr/>
              </p:nvSpPr>
              <p:spPr>
                <a:xfrm>
                  <a:off x="1315825" y="3569925"/>
                  <a:ext cx="39275" cy="15300"/>
                </a:xfrm>
                <a:custGeom>
                  <a:avLst/>
                  <a:gdLst/>
                  <a:ahLst/>
                  <a:cxnLst/>
                  <a:rect l="l" t="t" r="r" b="b"/>
                  <a:pathLst>
                    <a:path w="1571" h="612" extrusionOk="0">
                      <a:moveTo>
                        <a:pt x="32" y="527"/>
                      </a:moveTo>
                      <a:cubicBezTo>
                        <a:pt x="32" y="527"/>
                        <a:pt x="0" y="411"/>
                        <a:pt x="95" y="348"/>
                      </a:cubicBezTo>
                      <a:cubicBezTo>
                        <a:pt x="137" y="317"/>
                        <a:pt x="200" y="275"/>
                        <a:pt x="295" y="296"/>
                      </a:cubicBezTo>
                      <a:cubicBezTo>
                        <a:pt x="727" y="348"/>
                        <a:pt x="896" y="327"/>
                        <a:pt x="1106" y="264"/>
                      </a:cubicBezTo>
                      <a:cubicBezTo>
                        <a:pt x="1349" y="190"/>
                        <a:pt x="1444" y="1"/>
                        <a:pt x="1507" y="32"/>
                      </a:cubicBezTo>
                      <a:cubicBezTo>
                        <a:pt x="1570" y="53"/>
                        <a:pt x="1159" y="475"/>
                        <a:pt x="727" y="538"/>
                      </a:cubicBezTo>
                      <a:cubicBezTo>
                        <a:pt x="232" y="612"/>
                        <a:pt x="32" y="527"/>
                        <a:pt x="32" y="527"/>
                      </a:cubicBezTo>
                      <a:close/>
                    </a:path>
                  </a:pathLst>
                </a:custGeom>
                <a:solidFill>
                  <a:schemeClr val="lt2"/>
                </a:solidFill>
                <a:ln>
                  <a:noFill/>
                </a:ln>
              </p:spPr>
              <p:txBody>
                <a:bodyPr spcFirstLastPara="1" wrap="square" lIns="91425" tIns="91425" rIns="91425" bIns="91425" anchor="ctr" anchorCtr="0">
                  <a:noAutofit/>
                </a:bodyPr>
                <a:lstStyle/>
                <a:p>
                  <a:endParaRPr/>
                </a:p>
              </p:txBody>
            </p:sp>
          </p:grpSp>
          <p:grpSp>
            <p:nvGrpSpPr>
              <p:cNvPr id="54" name="Google Shape;1906;p37">
                <a:extLst>
                  <a:ext uri="{FF2B5EF4-FFF2-40B4-BE49-F238E27FC236}">
                    <a16:creationId xmlns:a16="http://schemas.microsoft.com/office/drawing/2014/main" id="{4ED774D7-B356-A0EE-3602-46808F5D4799}"/>
                  </a:ext>
                </a:extLst>
              </p:cNvPr>
              <p:cNvGrpSpPr/>
              <p:nvPr/>
            </p:nvGrpSpPr>
            <p:grpSpPr>
              <a:xfrm>
                <a:off x="3300138" y="2081756"/>
                <a:ext cx="581425" cy="501600"/>
                <a:chOff x="1384775" y="2638550"/>
                <a:chExt cx="581425" cy="501600"/>
              </a:xfrm>
            </p:grpSpPr>
            <p:sp>
              <p:nvSpPr>
                <p:cNvPr id="55" name="Google Shape;1907;p37">
                  <a:extLst>
                    <a:ext uri="{FF2B5EF4-FFF2-40B4-BE49-F238E27FC236}">
                      <a16:creationId xmlns:a16="http://schemas.microsoft.com/office/drawing/2014/main" id="{E6A13470-B25A-A47F-CB61-5963DDF45F7A}"/>
                    </a:ext>
                  </a:extLst>
                </p:cNvPr>
                <p:cNvSpPr/>
                <p:nvPr/>
              </p:nvSpPr>
              <p:spPr>
                <a:xfrm>
                  <a:off x="1421125" y="2998925"/>
                  <a:ext cx="12150" cy="13200"/>
                </a:xfrm>
                <a:custGeom>
                  <a:avLst/>
                  <a:gdLst/>
                  <a:ahLst/>
                  <a:cxnLst/>
                  <a:rect l="l" t="t" r="r" b="b"/>
                  <a:pathLst>
                    <a:path w="486" h="528" extrusionOk="0">
                      <a:moveTo>
                        <a:pt x="201" y="21"/>
                      </a:moveTo>
                      <a:cubicBezTo>
                        <a:pt x="127" y="42"/>
                        <a:pt x="1" y="116"/>
                        <a:pt x="32" y="306"/>
                      </a:cubicBezTo>
                      <a:cubicBezTo>
                        <a:pt x="54" y="495"/>
                        <a:pt x="412" y="527"/>
                        <a:pt x="465" y="306"/>
                      </a:cubicBezTo>
                      <a:cubicBezTo>
                        <a:pt x="486" y="116"/>
                        <a:pt x="359" y="0"/>
                        <a:pt x="201" y="21"/>
                      </a:cubicBezTo>
                      <a:close/>
                    </a:path>
                  </a:pathLst>
                </a:custGeom>
                <a:gradFill>
                  <a:gsLst>
                    <a:gs pos="0">
                      <a:schemeClr val="lt2"/>
                    </a:gs>
                    <a:gs pos="100000">
                      <a:schemeClr val="accent1"/>
                    </a:gs>
                  </a:gsLst>
                  <a:lin ang="5400012" scaled="0"/>
                </a:gradFill>
                <a:ln>
                  <a:noFill/>
                </a:ln>
              </p:spPr>
              <p:txBody>
                <a:bodyPr spcFirstLastPara="1" wrap="square" lIns="91425" tIns="91425" rIns="91425" bIns="91425" anchor="ctr" anchorCtr="0">
                  <a:noAutofit/>
                </a:bodyPr>
                <a:lstStyle/>
                <a:p>
                  <a:endParaRPr/>
                </a:p>
              </p:txBody>
            </p:sp>
            <p:sp>
              <p:nvSpPr>
                <p:cNvPr id="56" name="Google Shape;1908;p37">
                  <a:extLst>
                    <a:ext uri="{FF2B5EF4-FFF2-40B4-BE49-F238E27FC236}">
                      <a16:creationId xmlns:a16="http://schemas.microsoft.com/office/drawing/2014/main" id="{CF17E808-77CA-2353-17A3-5B1D9BCE807E}"/>
                    </a:ext>
                  </a:extLst>
                </p:cNvPr>
                <p:cNvSpPr/>
                <p:nvPr/>
              </p:nvSpPr>
              <p:spPr>
                <a:xfrm>
                  <a:off x="1419550" y="3054500"/>
                  <a:ext cx="17950" cy="19525"/>
                </a:xfrm>
                <a:custGeom>
                  <a:avLst/>
                  <a:gdLst/>
                  <a:ahLst/>
                  <a:cxnLst/>
                  <a:rect l="l" t="t" r="r" b="b"/>
                  <a:pathLst>
                    <a:path w="718" h="781" extrusionOk="0">
                      <a:moveTo>
                        <a:pt x="285" y="43"/>
                      </a:moveTo>
                      <a:cubicBezTo>
                        <a:pt x="169" y="64"/>
                        <a:pt x="1" y="169"/>
                        <a:pt x="22" y="454"/>
                      </a:cubicBezTo>
                      <a:cubicBezTo>
                        <a:pt x="64" y="738"/>
                        <a:pt x="580" y="780"/>
                        <a:pt x="654" y="454"/>
                      </a:cubicBezTo>
                      <a:cubicBezTo>
                        <a:pt x="717" y="159"/>
                        <a:pt x="506" y="1"/>
                        <a:pt x="285" y="43"/>
                      </a:cubicBezTo>
                      <a:close/>
                    </a:path>
                  </a:pathLst>
                </a:custGeom>
                <a:gradFill>
                  <a:gsLst>
                    <a:gs pos="0">
                      <a:schemeClr val="lt2"/>
                    </a:gs>
                    <a:gs pos="100000">
                      <a:schemeClr val="accent1"/>
                    </a:gs>
                  </a:gsLst>
                  <a:lin ang="5400012" scaled="0"/>
                </a:gradFill>
                <a:ln>
                  <a:noFill/>
                </a:ln>
              </p:spPr>
              <p:txBody>
                <a:bodyPr spcFirstLastPara="1" wrap="square" lIns="91425" tIns="91425" rIns="91425" bIns="91425" anchor="ctr" anchorCtr="0">
                  <a:noAutofit/>
                </a:bodyPr>
                <a:lstStyle/>
                <a:p>
                  <a:endParaRPr/>
                </a:p>
              </p:txBody>
            </p:sp>
            <p:sp>
              <p:nvSpPr>
                <p:cNvPr id="57" name="Google Shape;1909;p37">
                  <a:extLst>
                    <a:ext uri="{FF2B5EF4-FFF2-40B4-BE49-F238E27FC236}">
                      <a16:creationId xmlns:a16="http://schemas.microsoft.com/office/drawing/2014/main" id="{13BA5FD9-930B-843B-E1C6-C1ED1CEAE998}"/>
                    </a:ext>
                  </a:extLst>
                </p:cNvPr>
                <p:cNvSpPr/>
                <p:nvPr/>
              </p:nvSpPr>
              <p:spPr>
                <a:xfrm>
                  <a:off x="1399275" y="3113775"/>
                  <a:ext cx="13200" cy="26375"/>
                </a:xfrm>
                <a:custGeom>
                  <a:avLst/>
                  <a:gdLst/>
                  <a:ahLst/>
                  <a:cxnLst/>
                  <a:rect l="l" t="t" r="r" b="b"/>
                  <a:pathLst>
                    <a:path w="528" h="1055" extrusionOk="0">
                      <a:moveTo>
                        <a:pt x="190" y="64"/>
                      </a:moveTo>
                      <a:cubicBezTo>
                        <a:pt x="116" y="106"/>
                        <a:pt x="0" y="274"/>
                        <a:pt x="64" y="643"/>
                      </a:cubicBezTo>
                      <a:cubicBezTo>
                        <a:pt x="127" y="1044"/>
                        <a:pt x="527" y="1054"/>
                        <a:pt x="527" y="612"/>
                      </a:cubicBezTo>
                      <a:cubicBezTo>
                        <a:pt x="527" y="201"/>
                        <a:pt x="348" y="0"/>
                        <a:pt x="190" y="64"/>
                      </a:cubicBezTo>
                      <a:close/>
                    </a:path>
                  </a:pathLst>
                </a:custGeom>
                <a:gradFill>
                  <a:gsLst>
                    <a:gs pos="0">
                      <a:schemeClr val="lt2"/>
                    </a:gs>
                    <a:gs pos="100000">
                      <a:schemeClr val="accent1"/>
                    </a:gs>
                  </a:gsLst>
                  <a:lin ang="5400012" scaled="0"/>
                </a:gradFill>
                <a:ln>
                  <a:noFill/>
                </a:ln>
              </p:spPr>
              <p:txBody>
                <a:bodyPr spcFirstLastPara="1" wrap="square" lIns="91425" tIns="91425" rIns="91425" bIns="91425" anchor="ctr" anchorCtr="0">
                  <a:noAutofit/>
                </a:bodyPr>
                <a:lstStyle/>
                <a:p>
                  <a:endParaRPr/>
                </a:p>
              </p:txBody>
            </p:sp>
            <p:sp>
              <p:nvSpPr>
                <p:cNvPr id="58" name="Google Shape;1910;p37">
                  <a:extLst>
                    <a:ext uri="{FF2B5EF4-FFF2-40B4-BE49-F238E27FC236}">
                      <a16:creationId xmlns:a16="http://schemas.microsoft.com/office/drawing/2014/main" id="{7655359D-ED43-99FC-ED6D-D31508913F76}"/>
                    </a:ext>
                  </a:extLst>
                </p:cNvPr>
                <p:cNvSpPr/>
                <p:nvPr/>
              </p:nvSpPr>
              <p:spPr>
                <a:xfrm>
                  <a:off x="1906375" y="2739700"/>
                  <a:ext cx="12150" cy="13200"/>
                </a:xfrm>
                <a:custGeom>
                  <a:avLst/>
                  <a:gdLst/>
                  <a:ahLst/>
                  <a:cxnLst/>
                  <a:rect l="l" t="t" r="r" b="b"/>
                  <a:pathLst>
                    <a:path w="486" h="528" extrusionOk="0">
                      <a:moveTo>
                        <a:pt x="190" y="32"/>
                      </a:moveTo>
                      <a:cubicBezTo>
                        <a:pt x="116" y="43"/>
                        <a:pt x="1" y="116"/>
                        <a:pt x="22" y="306"/>
                      </a:cubicBezTo>
                      <a:cubicBezTo>
                        <a:pt x="53" y="506"/>
                        <a:pt x="401" y="527"/>
                        <a:pt x="454" y="306"/>
                      </a:cubicBezTo>
                      <a:cubicBezTo>
                        <a:pt x="485" y="106"/>
                        <a:pt x="338" y="1"/>
                        <a:pt x="190" y="32"/>
                      </a:cubicBezTo>
                      <a:close/>
                    </a:path>
                  </a:pathLst>
                </a:custGeom>
                <a:gradFill>
                  <a:gsLst>
                    <a:gs pos="0">
                      <a:schemeClr val="lt2"/>
                    </a:gs>
                    <a:gs pos="100000">
                      <a:schemeClr val="accent1"/>
                    </a:gs>
                  </a:gsLst>
                  <a:lin ang="5400012" scaled="0"/>
                </a:gradFill>
                <a:ln>
                  <a:noFill/>
                </a:ln>
              </p:spPr>
              <p:txBody>
                <a:bodyPr spcFirstLastPara="1" wrap="square" lIns="91425" tIns="91425" rIns="91425" bIns="91425" anchor="ctr" anchorCtr="0">
                  <a:noAutofit/>
                </a:bodyPr>
                <a:lstStyle/>
                <a:p>
                  <a:endParaRPr/>
                </a:p>
              </p:txBody>
            </p:sp>
            <p:sp>
              <p:nvSpPr>
                <p:cNvPr id="59" name="Google Shape;1911;p37">
                  <a:extLst>
                    <a:ext uri="{FF2B5EF4-FFF2-40B4-BE49-F238E27FC236}">
                      <a16:creationId xmlns:a16="http://schemas.microsoft.com/office/drawing/2014/main" id="{8C4D5B6D-DF87-17D1-BFF9-642BCFA457D9}"/>
                    </a:ext>
                  </a:extLst>
                </p:cNvPr>
                <p:cNvSpPr/>
                <p:nvPr/>
              </p:nvSpPr>
              <p:spPr>
                <a:xfrm>
                  <a:off x="1954050" y="2820850"/>
                  <a:ext cx="12150" cy="13175"/>
                </a:xfrm>
                <a:custGeom>
                  <a:avLst/>
                  <a:gdLst/>
                  <a:ahLst/>
                  <a:cxnLst/>
                  <a:rect l="l" t="t" r="r" b="b"/>
                  <a:pathLst>
                    <a:path w="486" h="527" extrusionOk="0">
                      <a:moveTo>
                        <a:pt x="201" y="21"/>
                      </a:moveTo>
                      <a:cubicBezTo>
                        <a:pt x="117" y="32"/>
                        <a:pt x="1" y="116"/>
                        <a:pt x="22" y="295"/>
                      </a:cubicBezTo>
                      <a:cubicBezTo>
                        <a:pt x="53" y="495"/>
                        <a:pt x="412" y="527"/>
                        <a:pt x="464" y="295"/>
                      </a:cubicBezTo>
                      <a:cubicBezTo>
                        <a:pt x="486" y="105"/>
                        <a:pt x="338" y="0"/>
                        <a:pt x="201" y="21"/>
                      </a:cubicBezTo>
                      <a:close/>
                    </a:path>
                  </a:pathLst>
                </a:custGeom>
                <a:gradFill>
                  <a:gsLst>
                    <a:gs pos="0">
                      <a:schemeClr val="lt2"/>
                    </a:gs>
                    <a:gs pos="100000">
                      <a:schemeClr val="accent1"/>
                    </a:gs>
                  </a:gsLst>
                  <a:lin ang="5400012" scaled="0"/>
                </a:gradFill>
                <a:ln>
                  <a:noFill/>
                </a:ln>
              </p:spPr>
              <p:txBody>
                <a:bodyPr spcFirstLastPara="1" wrap="square" lIns="91425" tIns="91425" rIns="91425" bIns="91425" anchor="ctr" anchorCtr="0">
                  <a:noAutofit/>
                </a:bodyPr>
                <a:lstStyle/>
                <a:p>
                  <a:endParaRPr/>
                </a:p>
              </p:txBody>
            </p:sp>
            <p:sp>
              <p:nvSpPr>
                <p:cNvPr id="60" name="Google Shape;1912;p37">
                  <a:extLst>
                    <a:ext uri="{FF2B5EF4-FFF2-40B4-BE49-F238E27FC236}">
                      <a16:creationId xmlns:a16="http://schemas.microsoft.com/office/drawing/2014/main" id="{EE554F4C-6B76-3673-6806-42150FC76CB1}"/>
                    </a:ext>
                  </a:extLst>
                </p:cNvPr>
                <p:cNvSpPr/>
                <p:nvPr/>
              </p:nvSpPr>
              <p:spPr>
                <a:xfrm>
                  <a:off x="1384775" y="3003125"/>
                  <a:ext cx="17425" cy="44550"/>
                </a:xfrm>
                <a:custGeom>
                  <a:avLst/>
                  <a:gdLst/>
                  <a:ahLst/>
                  <a:cxnLst/>
                  <a:rect l="l" t="t" r="r" b="b"/>
                  <a:pathLst>
                    <a:path w="697" h="1782" extrusionOk="0">
                      <a:moveTo>
                        <a:pt x="327" y="85"/>
                      </a:moveTo>
                      <a:cubicBezTo>
                        <a:pt x="327" y="85"/>
                        <a:pt x="74" y="43"/>
                        <a:pt x="32" y="738"/>
                      </a:cubicBezTo>
                      <a:cubicBezTo>
                        <a:pt x="1" y="1434"/>
                        <a:pt x="264" y="1782"/>
                        <a:pt x="454" y="1666"/>
                      </a:cubicBezTo>
                      <a:cubicBezTo>
                        <a:pt x="696" y="1518"/>
                        <a:pt x="665" y="1"/>
                        <a:pt x="327" y="85"/>
                      </a:cubicBezTo>
                      <a:close/>
                    </a:path>
                  </a:pathLst>
                </a:custGeom>
                <a:gradFill>
                  <a:gsLst>
                    <a:gs pos="0">
                      <a:schemeClr val="lt2"/>
                    </a:gs>
                    <a:gs pos="100000">
                      <a:schemeClr val="accent1"/>
                    </a:gs>
                  </a:gsLst>
                  <a:lin ang="5400012" scaled="0"/>
                </a:gradFill>
                <a:ln>
                  <a:noFill/>
                </a:ln>
              </p:spPr>
              <p:txBody>
                <a:bodyPr spcFirstLastPara="1" wrap="square" lIns="91425" tIns="91425" rIns="91425" bIns="91425" anchor="ctr" anchorCtr="0">
                  <a:noAutofit/>
                </a:bodyPr>
                <a:lstStyle/>
                <a:p>
                  <a:endParaRPr/>
                </a:p>
              </p:txBody>
            </p:sp>
            <p:sp>
              <p:nvSpPr>
                <p:cNvPr id="61" name="Google Shape;1913;p37">
                  <a:extLst>
                    <a:ext uri="{FF2B5EF4-FFF2-40B4-BE49-F238E27FC236}">
                      <a16:creationId xmlns:a16="http://schemas.microsoft.com/office/drawing/2014/main" id="{12A1C53A-73A0-3967-9482-092A1886C299}"/>
                    </a:ext>
                  </a:extLst>
                </p:cNvPr>
                <p:cNvSpPr/>
                <p:nvPr/>
              </p:nvSpPr>
              <p:spPr>
                <a:xfrm>
                  <a:off x="1726725" y="2743400"/>
                  <a:ext cx="50075" cy="41375"/>
                </a:xfrm>
                <a:custGeom>
                  <a:avLst/>
                  <a:gdLst/>
                  <a:ahLst/>
                  <a:cxnLst/>
                  <a:rect l="l" t="t" r="r" b="b"/>
                  <a:pathLst>
                    <a:path w="2003" h="1655" extrusionOk="0">
                      <a:moveTo>
                        <a:pt x="811" y="200"/>
                      </a:moveTo>
                      <a:cubicBezTo>
                        <a:pt x="811" y="200"/>
                        <a:pt x="0" y="411"/>
                        <a:pt x="148" y="959"/>
                      </a:cubicBezTo>
                      <a:cubicBezTo>
                        <a:pt x="337" y="1654"/>
                        <a:pt x="1865" y="1581"/>
                        <a:pt x="1960" y="811"/>
                      </a:cubicBezTo>
                      <a:cubicBezTo>
                        <a:pt x="2002" y="411"/>
                        <a:pt x="1507" y="0"/>
                        <a:pt x="811" y="200"/>
                      </a:cubicBezTo>
                      <a:close/>
                    </a:path>
                  </a:pathLst>
                </a:custGeom>
                <a:gradFill>
                  <a:gsLst>
                    <a:gs pos="0">
                      <a:schemeClr val="lt2"/>
                    </a:gs>
                    <a:gs pos="100000">
                      <a:schemeClr val="accent1"/>
                    </a:gs>
                  </a:gsLst>
                  <a:lin ang="5400012" scaled="0"/>
                </a:gradFill>
                <a:ln>
                  <a:noFill/>
                </a:ln>
              </p:spPr>
              <p:txBody>
                <a:bodyPr spcFirstLastPara="1" wrap="square" lIns="91425" tIns="91425" rIns="91425" bIns="91425" anchor="ctr" anchorCtr="0">
                  <a:noAutofit/>
                </a:bodyPr>
                <a:lstStyle/>
                <a:p>
                  <a:endParaRPr/>
                </a:p>
              </p:txBody>
            </p:sp>
            <p:sp>
              <p:nvSpPr>
                <p:cNvPr id="62" name="Google Shape;1914;p37">
                  <a:extLst>
                    <a:ext uri="{FF2B5EF4-FFF2-40B4-BE49-F238E27FC236}">
                      <a16:creationId xmlns:a16="http://schemas.microsoft.com/office/drawing/2014/main" id="{A47CFBB4-E611-4671-6EA8-1589CDDA250C}"/>
                    </a:ext>
                  </a:extLst>
                </p:cNvPr>
                <p:cNvSpPr/>
                <p:nvPr/>
              </p:nvSpPr>
              <p:spPr>
                <a:xfrm>
                  <a:off x="1803375" y="2859825"/>
                  <a:ext cx="50350" cy="41125"/>
                </a:xfrm>
                <a:custGeom>
                  <a:avLst/>
                  <a:gdLst/>
                  <a:ahLst/>
                  <a:cxnLst/>
                  <a:rect l="l" t="t" r="r" b="b"/>
                  <a:pathLst>
                    <a:path w="2014" h="1645" extrusionOk="0">
                      <a:moveTo>
                        <a:pt x="812" y="190"/>
                      </a:moveTo>
                      <a:cubicBezTo>
                        <a:pt x="812" y="190"/>
                        <a:pt x="0" y="401"/>
                        <a:pt x="148" y="949"/>
                      </a:cubicBezTo>
                      <a:cubicBezTo>
                        <a:pt x="338" y="1644"/>
                        <a:pt x="1866" y="1571"/>
                        <a:pt x="1971" y="812"/>
                      </a:cubicBezTo>
                      <a:cubicBezTo>
                        <a:pt x="2013" y="401"/>
                        <a:pt x="1507" y="1"/>
                        <a:pt x="812" y="190"/>
                      </a:cubicBezTo>
                      <a:close/>
                    </a:path>
                  </a:pathLst>
                </a:custGeom>
                <a:gradFill>
                  <a:gsLst>
                    <a:gs pos="0">
                      <a:schemeClr val="lt2"/>
                    </a:gs>
                    <a:gs pos="100000">
                      <a:schemeClr val="accent1"/>
                    </a:gs>
                  </a:gsLst>
                  <a:lin ang="5400012" scaled="0"/>
                </a:gradFill>
                <a:ln>
                  <a:noFill/>
                </a:ln>
              </p:spPr>
              <p:txBody>
                <a:bodyPr spcFirstLastPara="1" wrap="square" lIns="91425" tIns="91425" rIns="91425" bIns="91425" anchor="ctr" anchorCtr="0">
                  <a:noAutofit/>
                </a:bodyPr>
                <a:lstStyle/>
                <a:p>
                  <a:endParaRPr/>
                </a:p>
              </p:txBody>
            </p:sp>
            <p:sp>
              <p:nvSpPr>
                <p:cNvPr id="63" name="Google Shape;1915;p37">
                  <a:extLst>
                    <a:ext uri="{FF2B5EF4-FFF2-40B4-BE49-F238E27FC236}">
                      <a16:creationId xmlns:a16="http://schemas.microsoft.com/office/drawing/2014/main" id="{ACFE4BDC-8DE5-B2E3-9041-2FE8674EEAF8}"/>
                    </a:ext>
                  </a:extLst>
                </p:cNvPr>
                <p:cNvSpPr/>
                <p:nvPr/>
              </p:nvSpPr>
              <p:spPr>
                <a:xfrm>
                  <a:off x="1417175" y="2731525"/>
                  <a:ext cx="29800" cy="32175"/>
                </a:xfrm>
                <a:custGeom>
                  <a:avLst/>
                  <a:gdLst/>
                  <a:ahLst/>
                  <a:cxnLst/>
                  <a:rect l="l" t="t" r="r" b="b"/>
                  <a:pathLst>
                    <a:path w="1192" h="1287" extrusionOk="0">
                      <a:moveTo>
                        <a:pt x="844" y="11"/>
                      </a:moveTo>
                      <a:cubicBezTo>
                        <a:pt x="844" y="11"/>
                        <a:pt x="454" y="1"/>
                        <a:pt x="254" y="443"/>
                      </a:cubicBezTo>
                      <a:cubicBezTo>
                        <a:pt x="1" y="1013"/>
                        <a:pt x="612" y="1286"/>
                        <a:pt x="981" y="739"/>
                      </a:cubicBezTo>
                      <a:cubicBezTo>
                        <a:pt x="1192" y="433"/>
                        <a:pt x="1192" y="22"/>
                        <a:pt x="844" y="11"/>
                      </a:cubicBezTo>
                      <a:close/>
                    </a:path>
                  </a:pathLst>
                </a:custGeom>
                <a:gradFill>
                  <a:gsLst>
                    <a:gs pos="0">
                      <a:schemeClr val="lt2"/>
                    </a:gs>
                    <a:gs pos="100000">
                      <a:schemeClr val="accent1"/>
                    </a:gs>
                  </a:gsLst>
                  <a:lin ang="5400012" scaled="0"/>
                </a:gradFill>
                <a:ln>
                  <a:noFill/>
                </a:ln>
              </p:spPr>
              <p:txBody>
                <a:bodyPr spcFirstLastPara="1" wrap="square" lIns="91425" tIns="91425" rIns="91425" bIns="91425" anchor="ctr" anchorCtr="0">
                  <a:noAutofit/>
                </a:bodyPr>
                <a:lstStyle/>
                <a:p>
                  <a:endParaRPr/>
                </a:p>
              </p:txBody>
            </p:sp>
            <p:sp>
              <p:nvSpPr>
                <p:cNvPr id="2048" name="Google Shape;1916;p37">
                  <a:extLst>
                    <a:ext uri="{FF2B5EF4-FFF2-40B4-BE49-F238E27FC236}">
                      <a16:creationId xmlns:a16="http://schemas.microsoft.com/office/drawing/2014/main" id="{078B225D-81DC-0340-235C-7AA834373C5C}"/>
                    </a:ext>
                  </a:extLst>
                </p:cNvPr>
                <p:cNvSpPr/>
                <p:nvPr/>
              </p:nvSpPr>
              <p:spPr>
                <a:xfrm>
                  <a:off x="1599750" y="2716250"/>
                  <a:ext cx="36900" cy="30325"/>
                </a:xfrm>
                <a:custGeom>
                  <a:avLst/>
                  <a:gdLst/>
                  <a:ahLst/>
                  <a:cxnLst/>
                  <a:rect l="l" t="t" r="r" b="b"/>
                  <a:pathLst>
                    <a:path w="1476" h="1213" extrusionOk="0">
                      <a:moveTo>
                        <a:pt x="590" y="138"/>
                      </a:moveTo>
                      <a:cubicBezTo>
                        <a:pt x="590" y="138"/>
                        <a:pt x="0" y="296"/>
                        <a:pt x="106" y="707"/>
                      </a:cubicBezTo>
                      <a:cubicBezTo>
                        <a:pt x="232" y="1213"/>
                        <a:pt x="1370" y="1160"/>
                        <a:pt x="1433" y="601"/>
                      </a:cubicBezTo>
                      <a:cubicBezTo>
                        <a:pt x="1475" y="306"/>
                        <a:pt x="1107" y="1"/>
                        <a:pt x="590" y="138"/>
                      </a:cubicBezTo>
                      <a:close/>
                    </a:path>
                  </a:pathLst>
                </a:custGeom>
                <a:gradFill>
                  <a:gsLst>
                    <a:gs pos="0">
                      <a:schemeClr val="lt2"/>
                    </a:gs>
                    <a:gs pos="100000">
                      <a:schemeClr val="accent1"/>
                    </a:gs>
                  </a:gsLst>
                  <a:lin ang="5400012" scaled="0"/>
                </a:gradFill>
                <a:ln>
                  <a:noFill/>
                </a:ln>
              </p:spPr>
              <p:txBody>
                <a:bodyPr spcFirstLastPara="1" wrap="square" lIns="91425" tIns="91425" rIns="91425" bIns="91425" anchor="ctr" anchorCtr="0">
                  <a:noAutofit/>
                </a:bodyPr>
                <a:lstStyle/>
                <a:p>
                  <a:endParaRPr/>
                </a:p>
              </p:txBody>
            </p:sp>
            <p:sp>
              <p:nvSpPr>
                <p:cNvPr id="2049" name="Google Shape;1917;p37">
                  <a:extLst>
                    <a:ext uri="{FF2B5EF4-FFF2-40B4-BE49-F238E27FC236}">
                      <a16:creationId xmlns:a16="http://schemas.microsoft.com/office/drawing/2014/main" id="{5C3B27B7-0C06-E8CC-BCFB-223EFDF39654}"/>
                    </a:ext>
                  </a:extLst>
                </p:cNvPr>
                <p:cNvSpPr/>
                <p:nvPr/>
              </p:nvSpPr>
              <p:spPr>
                <a:xfrm>
                  <a:off x="1542050" y="2806350"/>
                  <a:ext cx="35850" cy="28475"/>
                </a:xfrm>
                <a:custGeom>
                  <a:avLst/>
                  <a:gdLst/>
                  <a:ahLst/>
                  <a:cxnLst/>
                  <a:rect l="l" t="t" r="r" b="b"/>
                  <a:pathLst>
                    <a:path w="1434" h="1139" extrusionOk="0">
                      <a:moveTo>
                        <a:pt x="612" y="85"/>
                      </a:moveTo>
                      <a:cubicBezTo>
                        <a:pt x="612" y="85"/>
                        <a:pt x="0" y="232"/>
                        <a:pt x="95" y="685"/>
                      </a:cubicBezTo>
                      <a:cubicBezTo>
                        <a:pt x="190" y="1117"/>
                        <a:pt x="1170" y="1139"/>
                        <a:pt x="1307" y="654"/>
                      </a:cubicBezTo>
                      <a:cubicBezTo>
                        <a:pt x="1434" y="243"/>
                        <a:pt x="1086" y="1"/>
                        <a:pt x="612" y="85"/>
                      </a:cubicBezTo>
                      <a:close/>
                    </a:path>
                  </a:pathLst>
                </a:custGeom>
                <a:gradFill>
                  <a:gsLst>
                    <a:gs pos="0">
                      <a:schemeClr val="lt2"/>
                    </a:gs>
                    <a:gs pos="100000">
                      <a:schemeClr val="accent1"/>
                    </a:gs>
                  </a:gsLst>
                  <a:lin ang="5400012" scaled="0"/>
                </a:gradFill>
                <a:ln>
                  <a:noFill/>
                </a:ln>
              </p:spPr>
              <p:txBody>
                <a:bodyPr spcFirstLastPara="1" wrap="square" lIns="91425" tIns="91425" rIns="91425" bIns="91425" anchor="ctr" anchorCtr="0">
                  <a:noAutofit/>
                </a:bodyPr>
                <a:lstStyle/>
                <a:p>
                  <a:endParaRPr/>
                </a:p>
              </p:txBody>
            </p:sp>
            <p:sp>
              <p:nvSpPr>
                <p:cNvPr id="2050" name="Google Shape;1918;p37">
                  <a:extLst>
                    <a:ext uri="{FF2B5EF4-FFF2-40B4-BE49-F238E27FC236}">
                      <a16:creationId xmlns:a16="http://schemas.microsoft.com/office/drawing/2014/main" id="{F1C9A38B-68DF-3414-EB86-7D435E5D2306}"/>
                    </a:ext>
                  </a:extLst>
                </p:cNvPr>
                <p:cNvSpPr/>
                <p:nvPr/>
              </p:nvSpPr>
              <p:spPr>
                <a:xfrm>
                  <a:off x="1548900" y="2638550"/>
                  <a:ext cx="35325" cy="16875"/>
                </a:xfrm>
                <a:custGeom>
                  <a:avLst/>
                  <a:gdLst/>
                  <a:ahLst/>
                  <a:cxnLst/>
                  <a:rect l="l" t="t" r="r" b="b"/>
                  <a:pathLst>
                    <a:path w="1413" h="675" extrusionOk="0">
                      <a:moveTo>
                        <a:pt x="580" y="137"/>
                      </a:moveTo>
                      <a:cubicBezTo>
                        <a:pt x="580" y="137"/>
                        <a:pt x="0" y="316"/>
                        <a:pt x="137" y="506"/>
                      </a:cubicBezTo>
                      <a:cubicBezTo>
                        <a:pt x="264" y="675"/>
                        <a:pt x="1244" y="474"/>
                        <a:pt x="1318" y="243"/>
                      </a:cubicBezTo>
                      <a:cubicBezTo>
                        <a:pt x="1412" y="32"/>
                        <a:pt x="1044" y="0"/>
                        <a:pt x="580" y="137"/>
                      </a:cubicBezTo>
                      <a:close/>
                    </a:path>
                  </a:pathLst>
                </a:custGeom>
                <a:gradFill>
                  <a:gsLst>
                    <a:gs pos="0">
                      <a:schemeClr val="lt2"/>
                    </a:gs>
                    <a:gs pos="100000">
                      <a:schemeClr val="accent1"/>
                    </a:gs>
                  </a:gsLst>
                  <a:lin ang="5400012" scaled="0"/>
                </a:gradFill>
                <a:ln>
                  <a:noFill/>
                </a:ln>
              </p:spPr>
              <p:txBody>
                <a:bodyPr spcFirstLastPara="1" wrap="square" lIns="91425" tIns="91425" rIns="91425" bIns="91425" anchor="ctr" anchorCtr="0">
                  <a:noAutofit/>
                </a:bodyPr>
                <a:lstStyle/>
                <a:p>
                  <a:endParaRPr/>
                </a:p>
              </p:txBody>
            </p:sp>
            <p:sp>
              <p:nvSpPr>
                <p:cNvPr id="2051" name="Google Shape;1919;p37">
                  <a:extLst>
                    <a:ext uri="{FF2B5EF4-FFF2-40B4-BE49-F238E27FC236}">
                      <a16:creationId xmlns:a16="http://schemas.microsoft.com/office/drawing/2014/main" id="{ED49F819-4BE7-0E36-C47C-28A1442F8F58}"/>
                    </a:ext>
                  </a:extLst>
                </p:cNvPr>
                <p:cNvSpPr/>
                <p:nvPr/>
              </p:nvSpPr>
              <p:spPr>
                <a:xfrm>
                  <a:off x="1431400" y="2955450"/>
                  <a:ext cx="35325" cy="38225"/>
                </a:xfrm>
                <a:custGeom>
                  <a:avLst/>
                  <a:gdLst/>
                  <a:ahLst/>
                  <a:cxnLst/>
                  <a:rect l="l" t="t" r="r" b="b"/>
                  <a:pathLst>
                    <a:path w="1413" h="1529" extrusionOk="0">
                      <a:moveTo>
                        <a:pt x="570" y="74"/>
                      </a:moveTo>
                      <a:cubicBezTo>
                        <a:pt x="338" y="117"/>
                        <a:pt x="1" y="359"/>
                        <a:pt x="54" y="886"/>
                      </a:cubicBezTo>
                      <a:cubicBezTo>
                        <a:pt x="117" y="1465"/>
                        <a:pt x="1160" y="1529"/>
                        <a:pt x="1297" y="896"/>
                      </a:cubicBezTo>
                      <a:cubicBezTo>
                        <a:pt x="1413" y="317"/>
                        <a:pt x="1002" y="1"/>
                        <a:pt x="570" y="74"/>
                      </a:cubicBezTo>
                      <a:close/>
                    </a:path>
                  </a:pathLst>
                </a:custGeom>
                <a:gradFill>
                  <a:gsLst>
                    <a:gs pos="0">
                      <a:schemeClr val="lt2"/>
                    </a:gs>
                    <a:gs pos="100000">
                      <a:schemeClr val="accent1"/>
                    </a:gs>
                  </a:gsLst>
                  <a:lin ang="5400012" scaled="0"/>
                </a:gradFill>
                <a:ln>
                  <a:noFill/>
                </a:ln>
              </p:spPr>
              <p:txBody>
                <a:bodyPr spcFirstLastPara="1" wrap="square" lIns="91425" tIns="91425" rIns="91425" bIns="91425" anchor="ctr" anchorCtr="0">
                  <a:noAutofit/>
                </a:bodyPr>
                <a:lstStyle/>
                <a:p>
                  <a:endParaRPr/>
                </a:p>
              </p:txBody>
            </p:sp>
            <p:sp>
              <p:nvSpPr>
                <p:cNvPr id="2052" name="Google Shape;1920;p37">
                  <a:extLst>
                    <a:ext uri="{FF2B5EF4-FFF2-40B4-BE49-F238E27FC236}">
                      <a16:creationId xmlns:a16="http://schemas.microsoft.com/office/drawing/2014/main" id="{FDD965E7-7624-48E0-DF11-C6AE96E2640A}"/>
                    </a:ext>
                  </a:extLst>
                </p:cNvPr>
                <p:cNvSpPr/>
                <p:nvPr/>
              </p:nvSpPr>
              <p:spPr>
                <a:xfrm>
                  <a:off x="1792300" y="2757100"/>
                  <a:ext cx="35325" cy="29525"/>
                </a:xfrm>
                <a:custGeom>
                  <a:avLst/>
                  <a:gdLst/>
                  <a:ahLst/>
                  <a:cxnLst/>
                  <a:rect l="l" t="t" r="r" b="b"/>
                  <a:pathLst>
                    <a:path w="1413" h="1181" extrusionOk="0">
                      <a:moveTo>
                        <a:pt x="570" y="74"/>
                      </a:moveTo>
                      <a:cubicBezTo>
                        <a:pt x="349" y="95"/>
                        <a:pt x="1" y="285"/>
                        <a:pt x="54" y="674"/>
                      </a:cubicBezTo>
                      <a:cubicBezTo>
                        <a:pt x="117" y="1106"/>
                        <a:pt x="1160" y="1180"/>
                        <a:pt x="1297" y="674"/>
                      </a:cubicBezTo>
                      <a:cubicBezTo>
                        <a:pt x="1413" y="253"/>
                        <a:pt x="1002" y="0"/>
                        <a:pt x="570" y="74"/>
                      </a:cubicBezTo>
                      <a:close/>
                    </a:path>
                  </a:pathLst>
                </a:custGeom>
                <a:gradFill>
                  <a:gsLst>
                    <a:gs pos="0">
                      <a:schemeClr val="lt2"/>
                    </a:gs>
                    <a:gs pos="100000">
                      <a:schemeClr val="accent1"/>
                    </a:gs>
                  </a:gsLst>
                  <a:lin ang="5400012" scaled="0"/>
                </a:gradFill>
                <a:ln>
                  <a:noFill/>
                </a:ln>
              </p:spPr>
              <p:txBody>
                <a:bodyPr spcFirstLastPara="1" wrap="square" lIns="91425" tIns="91425" rIns="91425" bIns="91425" anchor="ctr" anchorCtr="0">
                  <a:noAutofit/>
                </a:bodyPr>
                <a:lstStyle/>
                <a:p>
                  <a:endParaRPr/>
                </a:p>
              </p:txBody>
            </p:sp>
            <p:sp>
              <p:nvSpPr>
                <p:cNvPr id="2053" name="Google Shape;1921;p37">
                  <a:extLst>
                    <a:ext uri="{FF2B5EF4-FFF2-40B4-BE49-F238E27FC236}">
                      <a16:creationId xmlns:a16="http://schemas.microsoft.com/office/drawing/2014/main" id="{67FE7B89-60BB-981B-D047-48B669488F79}"/>
                    </a:ext>
                  </a:extLst>
                </p:cNvPr>
                <p:cNvSpPr/>
                <p:nvPr/>
              </p:nvSpPr>
              <p:spPr>
                <a:xfrm>
                  <a:off x="1780450" y="2886700"/>
                  <a:ext cx="23475" cy="19250"/>
                </a:xfrm>
                <a:custGeom>
                  <a:avLst/>
                  <a:gdLst/>
                  <a:ahLst/>
                  <a:cxnLst/>
                  <a:rect l="l" t="t" r="r" b="b"/>
                  <a:pathLst>
                    <a:path w="939" h="770" extrusionOk="0">
                      <a:moveTo>
                        <a:pt x="380" y="32"/>
                      </a:moveTo>
                      <a:cubicBezTo>
                        <a:pt x="243" y="64"/>
                        <a:pt x="1" y="169"/>
                        <a:pt x="43" y="443"/>
                      </a:cubicBezTo>
                      <a:cubicBezTo>
                        <a:pt x="74" y="738"/>
                        <a:pt x="780" y="770"/>
                        <a:pt x="854" y="443"/>
                      </a:cubicBezTo>
                      <a:cubicBezTo>
                        <a:pt x="939" y="169"/>
                        <a:pt x="665" y="0"/>
                        <a:pt x="380" y="32"/>
                      </a:cubicBezTo>
                      <a:close/>
                    </a:path>
                  </a:pathLst>
                </a:custGeom>
                <a:gradFill>
                  <a:gsLst>
                    <a:gs pos="0">
                      <a:schemeClr val="lt2"/>
                    </a:gs>
                    <a:gs pos="100000">
                      <a:schemeClr val="accent1"/>
                    </a:gs>
                  </a:gsLst>
                  <a:lin ang="5400012" scaled="0"/>
                </a:gradFill>
                <a:ln>
                  <a:noFill/>
                </a:ln>
              </p:spPr>
              <p:txBody>
                <a:bodyPr spcFirstLastPara="1" wrap="square" lIns="91425" tIns="91425" rIns="91425" bIns="91425" anchor="ctr" anchorCtr="0">
                  <a:noAutofit/>
                </a:bodyPr>
                <a:lstStyle/>
                <a:p>
                  <a:endParaRPr/>
                </a:p>
              </p:txBody>
            </p:sp>
            <p:sp>
              <p:nvSpPr>
                <p:cNvPr id="2054" name="Google Shape;1922;p37">
                  <a:extLst>
                    <a:ext uri="{FF2B5EF4-FFF2-40B4-BE49-F238E27FC236}">
                      <a16:creationId xmlns:a16="http://schemas.microsoft.com/office/drawing/2014/main" id="{73F7B87A-C6CE-9A1D-7B47-899CA2E4B76E}"/>
                    </a:ext>
                  </a:extLst>
                </p:cNvPr>
                <p:cNvSpPr/>
                <p:nvPr/>
              </p:nvSpPr>
              <p:spPr>
                <a:xfrm>
                  <a:off x="1662975" y="2925425"/>
                  <a:ext cx="23725" cy="19525"/>
                </a:xfrm>
                <a:custGeom>
                  <a:avLst/>
                  <a:gdLst/>
                  <a:ahLst/>
                  <a:cxnLst/>
                  <a:rect l="l" t="t" r="r" b="b"/>
                  <a:pathLst>
                    <a:path w="949" h="781" extrusionOk="0">
                      <a:moveTo>
                        <a:pt x="379" y="42"/>
                      </a:moveTo>
                      <a:cubicBezTo>
                        <a:pt x="232" y="64"/>
                        <a:pt x="0" y="169"/>
                        <a:pt x="32" y="453"/>
                      </a:cubicBezTo>
                      <a:cubicBezTo>
                        <a:pt x="74" y="738"/>
                        <a:pt x="780" y="780"/>
                        <a:pt x="854" y="453"/>
                      </a:cubicBezTo>
                      <a:cubicBezTo>
                        <a:pt x="948" y="158"/>
                        <a:pt x="674" y="0"/>
                        <a:pt x="379" y="42"/>
                      </a:cubicBezTo>
                      <a:close/>
                    </a:path>
                  </a:pathLst>
                </a:custGeom>
                <a:gradFill>
                  <a:gsLst>
                    <a:gs pos="0">
                      <a:schemeClr val="lt2"/>
                    </a:gs>
                    <a:gs pos="100000">
                      <a:schemeClr val="accent1"/>
                    </a:gs>
                  </a:gsLst>
                  <a:lin ang="5400012" scaled="0"/>
                </a:gradFill>
                <a:ln>
                  <a:noFill/>
                </a:ln>
              </p:spPr>
              <p:txBody>
                <a:bodyPr spcFirstLastPara="1" wrap="square" lIns="91425" tIns="91425" rIns="91425" bIns="91425" anchor="ctr" anchorCtr="0">
                  <a:noAutofit/>
                </a:bodyPr>
                <a:lstStyle/>
                <a:p>
                  <a:endParaRPr/>
                </a:p>
              </p:txBody>
            </p:sp>
            <p:sp>
              <p:nvSpPr>
                <p:cNvPr id="2055" name="Google Shape;1923;p37">
                  <a:extLst>
                    <a:ext uri="{FF2B5EF4-FFF2-40B4-BE49-F238E27FC236}">
                      <a16:creationId xmlns:a16="http://schemas.microsoft.com/office/drawing/2014/main" id="{BA9C6BEA-714B-1E05-5D18-CB6D5CFD5DB9}"/>
                    </a:ext>
                  </a:extLst>
                </p:cNvPr>
                <p:cNvSpPr/>
                <p:nvPr/>
              </p:nvSpPr>
              <p:spPr>
                <a:xfrm>
                  <a:off x="1708000" y="2736550"/>
                  <a:ext cx="21100" cy="17150"/>
                </a:xfrm>
                <a:custGeom>
                  <a:avLst/>
                  <a:gdLst/>
                  <a:ahLst/>
                  <a:cxnLst/>
                  <a:rect l="l" t="t" r="r" b="b"/>
                  <a:pathLst>
                    <a:path w="844" h="686" extrusionOk="0">
                      <a:moveTo>
                        <a:pt x="338" y="21"/>
                      </a:moveTo>
                      <a:cubicBezTo>
                        <a:pt x="212" y="32"/>
                        <a:pt x="1" y="137"/>
                        <a:pt x="43" y="390"/>
                      </a:cubicBezTo>
                      <a:cubicBezTo>
                        <a:pt x="75" y="653"/>
                        <a:pt x="696" y="685"/>
                        <a:pt x="781" y="390"/>
                      </a:cubicBezTo>
                      <a:cubicBezTo>
                        <a:pt x="844" y="137"/>
                        <a:pt x="602" y="0"/>
                        <a:pt x="338" y="21"/>
                      </a:cubicBezTo>
                      <a:close/>
                    </a:path>
                  </a:pathLst>
                </a:custGeom>
                <a:gradFill>
                  <a:gsLst>
                    <a:gs pos="0">
                      <a:schemeClr val="lt2"/>
                    </a:gs>
                    <a:gs pos="100000">
                      <a:schemeClr val="accent1"/>
                    </a:gs>
                  </a:gsLst>
                  <a:lin ang="5400012" scaled="0"/>
                </a:gradFill>
                <a:ln>
                  <a:noFill/>
                </a:ln>
              </p:spPr>
              <p:txBody>
                <a:bodyPr spcFirstLastPara="1" wrap="square" lIns="91425" tIns="91425" rIns="91425" bIns="91425" anchor="ctr" anchorCtr="0">
                  <a:noAutofit/>
                </a:bodyPr>
                <a:lstStyle/>
                <a:p>
                  <a:endParaRPr/>
                </a:p>
              </p:txBody>
            </p:sp>
            <p:sp>
              <p:nvSpPr>
                <p:cNvPr id="2056" name="Google Shape;1924;p37">
                  <a:extLst>
                    <a:ext uri="{FF2B5EF4-FFF2-40B4-BE49-F238E27FC236}">
                      <a16:creationId xmlns:a16="http://schemas.microsoft.com/office/drawing/2014/main" id="{0EF73A6B-AFAC-656C-1868-C9E4B47BC9AC}"/>
                    </a:ext>
                  </a:extLst>
                </p:cNvPr>
                <p:cNvSpPr/>
                <p:nvPr/>
              </p:nvSpPr>
              <p:spPr>
                <a:xfrm>
                  <a:off x="1639775" y="2786850"/>
                  <a:ext cx="21100" cy="17425"/>
                </a:xfrm>
                <a:custGeom>
                  <a:avLst/>
                  <a:gdLst/>
                  <a:ahLst/>
                  <a:cxnLst/>
                  <a:rect l="l" t="t" r="r" b="b"/>
                  <a:pathLst>
                    <a:path w="844" h="697" extrusionOk="0">
                      <a:moveTo>
                        <a:pt x="349" y="43"/>
                      </a:moveTo>
                      <a:cubicBezTo>
                        <a:pt x="212" y="53"/>
                        <a:pt x="1" y="159"/>
                        <a:pt x="43" y="412"/>
                      </a:cubicBezTo>
                      <a:cubicBezTo>
                        <a:pt x="85" y="675"/>
                        <a:pt x="707" y="696"/>
                        <a:pt x="781" y="412"/>
                      </a:cubicBezTo>
                      <a:cubicBezTo>
                        <a:pt x="844" y="148"/>
                        <a:pt x="601" y="1"/>
                        <a:pt x="349" y="43"/>
                      </a:cubicBezTo>
                      <a:close/>
                    </a:path>
                  </a:pathLst>
                </a:custGeom>
                <a:gradFill>
                  <a:gsLst>
                    <a:gs pos="0">
                      <a:schemeClr val="lt2"/>
                    </a:gs>
                    <a:gs pos="100000">
                      <a:schemeClr val="accent1"/>
                    </a:gs>
                  </a:gsLst>
                  <a:lin ang="5400012" scaled="0"/>
                </a:gradFill>
                <a:ln>
                  <a:noFill/>
                </a:ln>
              </p:spPr>
              <p:txBody>
                <a:bodyPr spcFirstLastPara="1" wrap="square" lIns="91425" tIns="91425" rIns="91425" bIns="91425" anchor="ctr" anchorCtr="0">
                  <a:noAutofit/>
                </a:bodyPr>
                <a:lstStyle/>
                <a:p>
                  <a:endParaRPr/>
                </a:p>
              </p:txBody>
            </p:sp>
            <p:sp>
              <p:nvSpPr>
                <p:cNvPr id="2057" name="Google Shape;1925;p37">
                  <a:extLst>
                    <a:ext uri="{FF2B5EF4-FFF2-40B4-BE49-F238E27FC236}">
                      <a16:creationId xmlns:a16="http://schemas.microsoft.com/office/drawing/2014/main" id="{DE6F769F-6112-E373-F0C0-107692F950E0}"/>
                    </a:ext>
                  </a:extLst>
                </p:cNvPr>
                <p:cNvSpPr/>
                <p:nvPr/>
              </p:nvSpPr>
              <p:spPr>
                <a:xfrm>
                  <a:off x="1553900" y="3000775"/>
                  <a:ext cx="35325" cy="21075"/>
                </a:xfrm>
                <a:custGeom>
                  <a:avLst/>
                  <a:gdLst/>
                  <a:ahLst/>
                  <a:cxnLst/>
                  <a:rect l="l" t="t" r="r" b="b"/>
                  <a:pathLst>
                    <a:path w="1413" h="843" extrusionOk="0">
                      <a:moveTo>
                        <a:pt x="570" y="42"/>
                      </a:moveTo>
                      <a:cubicBezTo>
                        <a:pt x="348" y="74"/>
                        <a:pt x="1" y="190"/>
                        <a:pt x="53" y="495"/>
                      </a:cubicBezTo>
                      <a:cubicBezTo>
                        <a:pt x="117" y="811"/>
                        <a:pt x="1160" y="843"/>
                        <a:pt x="1297" y="495"/>
                      </a:cubicBezTo>
                      <a:cubicBezTo>
                        <a:pt x="1413" y="179"/>
                        <a:pt x="1002" y="0"/>
                        <a:pt x="570" y="42"/>
                      </a:cubicBezTo>
                      <a:close/>
                    </a:path>
                  </a:pathLst>
                </a:custGeom>
                <a:gradFill>
                  <a:gsLst>
                    <a:gs pos="0">
                      <a:schemeClr val="lt2"/>
                    </a:gs>
                    <a:gs pos="100000">
                      <a:schemeClr val="accent1"/>
                    </a:gs>
                  </a:gsLst>
                  <a:lin ang="5400012" scaled="0"/>
                </a:gradFill>
                <a:ln>
                  <a:noFill/>
                </a:ln>
              </p:spPr>
              <p:txBody>
                <a:bodyPr spcFirstLastPara="1" wrap="square" lIns="91425" tIns="91425" rIns="91425" bIns="91425" anchor="ctr" anchorCtr="0">
                  <a:noAutofit/>
                </a:bodyPr>
                <a:lstStyle/>
                <a:p>
                  <a:endParaRPr/>
                </a:p>
              </p:txBody>
            </p:sp>
            <p:sp>
              <p:nvSpPr>
                <p:cNvPr id="2058" name="Google Shape;1926;p37">
                  <a:extLst>
                    <a:ext uri="{FF2B5EF4-FFF2-40B4-BE49-F238E27FC236}">
                      <a16:creationId xmlns:a16="http://schemas.microsoft.com/office/drawing/2014/main" id="{884E6819-9D0F-C1C8-29E8-6AFA2DA8C7B6}"/>
                    </a:ext>
                  </a:extLst>
                </p:cNvPr>
                <p:cNvSpPr/>
                <p:nvPr/>
              </p:nvSpPr>
              <p:spPr>
                <a:xfrm>
                  <a:off x="1936675" y="2672525"/>
                  <a:ext cx="25050" cy="8200"/>
                </a:xfrm>
                <a:custGeom>
                  <a:avLst/>
                  <a:gdLst/>
                  <a:ahLst/>
                  <a:cxnLst/>
                  <a:rect l="l" t="t" r="r" b="b"/>
                  <a:pathLst>
                    <a:path w="1002" h="328" extrusionOk="0">
                      <a:moveTo>
                        <a:pt x="401" y="11"/>
                      </a:moveTo>
                      <a:cubicBezTo>
                        <a:pt x="243" y="32"/>
                        <a:pt x="0" y="64"/>
                        <a:pt x="53" y="180"/>
                      </a:cubicBezTo>
                      <a:cubicBezTo>
                        <a:pt x="106" y="306"/>
                        <a:pt x="822" y="327"/>
                        <a:pt x="917" y="180"/>
                      </a:cubicBezTo>
                      <a:cubicBezTo>
                        <a:pt x="1001" y="64"/>
                        <a:pt x="706" y="1"/>
                        <a:pt x="401" y="11"/>
                      </a:cubicBezTo>
                      <a:close/>
                    </a:path>
                  </a:pathLst>
                </a:custGeom>
                <a:gradFill>
                  <a:gsLst>
                    <a:gs pos="0">
                      <a:schemeClr val="lt2"/>
                    </a:gs>
                    <a:gs pos="100000">
                      <a:schemeClr val="accent1"/>
                    </a:gs>
                  </a:gsLst>
                  <a:lin ang="5400012" scaled="0"/>
                </a:gradFill>
                <a:ln>
                  <a:noFill/>
                </a:ln>
              </p:spPr>
              <p:txBody>
                <a:bodyPr spcFirstLastPara="1" wrap="square" lIns="91425" tIns="91425" rIns="91425" bIns="91425" anchor="ctr" anchorCtr="0">
                  <a:noAutofit/>
                </a:bodyPr>
                <a:lstStyle/>
                <a:p>
                  <a:endParaRPr/>
                </a:p>
              </p:txBody>
            </p:sp>
          </p:grpSp>
        </p:grpSp>
        <p:sp>
          <p:nvSpPr>
            <p:cNvPr id="51" name="Google Shape;1927;p37">
              <a:extLst>
                <a:ext uri="{FF2B5EF4-FFF2-40B4-BE49-F238E27FC236}">
                  <a16:creationId xmlns:a16="http://schemas.microsoft.com/office/drawing/2014/main" id="{D7929F3D-5991-613D-5E5D-F33843FB88FF}"/>
                </a:ext>
              </a:extLst>
            </p:cNvPr>
            <p:cNvSpPr/>
            <p:nvPr/>
          </p:nvSpPr>
          <p:spPr>
            <a:xfrm rot="-1125629">
              <a:off x="6479112" y="620794"/>
              <a:ext cx="1502739" cy="651756"/>
            </a:xfrm>
            <a:prstGeom prst="rect">
              <a:avLst/>
            </a:prstGeom>
            <a:gradFill>
              <a:gsLst>
                <a:gs pos="0">
                  <a:schemeClr val="lt1"/>
                </a:gs>
                <a:gs pos="68000">
                  <a:schemeClr val="lt1"/>
                </a:gs>
                <a:gs pos="100000">
                  <a:srgbClr val="FFFFFF">
                    <a:alpha val="0"/>
                  </a:srgbClr>
                </a:gs>
              </a:gsLst>
              <a:lin ang="5400012" scaled="0"/>
            </a:gradFill>
            <a:ln>
              <a:noFill/>
            </a:ln>
          </p:spPr>
          <p:txBody>
            <a:bodyPr spcFirstLastPara="1" wrap="square" lIns="91425" tIns="91425" rIns="91425" bIns="91425" anchor="ctr" anchorCtr="0">
              <a:noAutofit/>
            </a:bodyPr>
            <a:lstStyle/>
            <a:p>
              <a:endParaRPr/>
            </a:p>
          </p:txBody>
        </p:sp>
        <p:sp>
          <p:nvSpPr>
            <p:cNvPr id="52" name="Google Shape;1928;p37">
              <a:extLst>
                <a:ext uri="{FF2B5EF4-FFF2-40B4-BE49-F238E27FC236}">
                  <a16:creationId xmlns:a16="http://schemas.microsoft.com/office/drawing/2014/main" id="{D8D5D6A0-AD17-DB83-8547-BAAD985F0C33}"/>
                </a:ext>
              </a:extLst>
            </p:cNvPr>
            <p:cNvSpPr/>
            <p:nvPr/>
          </p:nvSpPr>
          <p:spPr>
            <a:xfrm rot="9101574" flipH="1">
              <a:off x="6867803" y="3662908"/>
              <a:ext cx="1469642" cy="651941"/>
            </a:xfrm>
            <a:prstGeom prst="rect">
              <a:avLst/>
            </a:prstGeom>
            <a:gradFill>
              <a:gsLst>
                <a:gs pos="0">
                  <a:schemeClr val="lt1"/>
                </a:gs>
                <a:gs pos="68000">
                  <a:schemeClr val="lt1"/>
                </a:gs>
                <a:gs pos="100000">
                  <a:srgbClr val="FFFFFF">
                    <a:alpha val="0"/>
                  </a:srgbClr>
                </a:gs>
              </a:gsLst>
              <a:lin ang="5400012" scaled="0"/>
            </a:gradFill>
            <a:ln>
              <a:noFill/>
            </a:ln>
          </p:spPr>
          <p:txBody>
            <a:bodyPr spcFirstLastPara="1" wrap="square" lIns="91425" tIns="91425" rIns="91425" bIns="91425" anchor="ctr" anchorCtr="0">
              <a:noAutofit/>
            </a:bodyPr>
            <a:lstStyle/>
            <a:p>
              <a:endParaRPr/>
            </a:p>
          </p:txBody>
        </p:sp>
      </p:grpSp>
      <p:grpSp>
        <p:nvGrpSpPr>
          <p:cNvPr id="2091" name="Google Shape;1945;p38">
            <a:extLst>
              <a:ext uri="{FF2B5EF4-FFF2-40B4-BE49-F238E27FC236}">
                <a16:creationId xmlns:a16="http://schemas.microsoft.com/office/drawing/2014/main" id="{CB0732EF-0BCC-0C4F-EBA4-2CFDCFB2204A}"/>
              </a:ext>
            </a:extLst>
          </p:cNvPr>
          <p:cNvGrpSpPr/>
          <p:nvPr/>
        </p:nvGrpSpPr>
        <p:grpSpPr>
          <a:xfrm>
            <a:off x="5985449" y="125288"/>
            <a:ext cx="2271590" cy="4938329"/>
            <a:chOff x="515837" y="243078"/>
            <a:chExt cx="1901733" cy="5263584"/>
          </a:xfrm>
        </p:grpSpPr>
        <p:sp>
          <p:nvSpPr>
            <p:cNvPr id="2092" name="Google Shape;1946;p38">
              <a:extLst>
                <a:ext uri="{FF2B5EF4-FFF2-40B4-BE49-F238E27FC236}">
                  <a16:creationId xmlns:a16="http://schemas.microsoft.com/office/drawing/2014/main" id="{5638FFCB-68D6-EA68-6C32-A40D0B481328}"/>
                </a:ext>
              </a:extLst>
            </p:cNvPr>
            <p:cNvSpPr/>
            <p:nvPr/>
          </p:nvSpPr>
          <p:spPr>
            <a:xfrm>
              <a:off x="515837" y="243078"/>
              <a:ext cx="1901733" cy="5263584"/>
            </a:xfrm>
            <a:custGeom>
              <a:avLst/>
              <a:gdLst/>
              <a:ahLst/>
              <a:cxnLst/>
              <a:rect l="l" t="t" r="r" b="b"/>
              <a:pathLst>
                <a:path w="17488" h="48403" extrusionOk="0">
                  <a:moveTo>
                    <a:pt x="8713" y="1"/>
                  </a:moveTo>
                  <a:cubicBezTo>
                    <a:pt x="8344" y="1"/>
                    <a:pt x="7670" y="116"/>
                    <a:pt x="7238" y="401"/>
                  </a:cubicBezTo>
                  <a:cubicBezTo>
                    <a:pt x="6500" y="917"/>
                    <a:pt x="6447" y="1360"/>
                    <a:pt x="6279" y="2034"/>
                  </a:cubicBezTo>
                  <a:cubicBezTo>
                    <a:pt x="6152" y="2487"/>
                    <a:pt x="6289" y="3088"/>
                    <a:pt x="6300" y="3141"/>
                  </a:cubicBezTo>
                  <a:cubicBezTo>
                    <a:pt x="6142" y="3141"/>
                    <a:pt x="6079" y="3204"/>
                    <a:pt x="6047" y="3278"/>
                  </a:cubicBezTo>
                  <a:cubicBezTo>
                    <a:pt x="5910" y="3552"/>
                    <a:pt x="6121" y="4247"/>
                    <a:pt x="6331" y="4447"/>
                  </a:cubicBezTo>
                  <a:cubicBezTo>
                    <a:pt x="6384" y="4500"/>
                    <a:pt x="6470" y="4542"/>
                    <a:pt x="6557" y="4542"/>
                  </a:cubicBezTo>
                  <a:cubicBezTo>
                    <a:pt x="6591" y="4542"/>
                    <a:pt x="6625" y="4536"/>
                    <a:pt x="6658" y="4521"/>
                  </a:cubicBezTo>
                  <a:lnTo>
                    <a:pt x="6658" y="4521"/>
                  </a:lnTo>
                  <a:cubicBezTo>
                    <a:pt x="6648" y="4753"/>
                    <a:pt x="6774" y="5975"/>
                    <a:pt x="7259" y="6175"/>
                  </a:cubicBezTo>
                  <a:cubicBezTo>
                    <a:pt x="7290" y="6460"/>
                    <a:pt x="7290" y="7018"/>
                    <a:pt x="7301" y="7176"/>
                  </a:cubicBezTo>
                  <a:cubicBezTo>
                    <a:pt x="6869" y="7345"/>
                    <a:pt x="6036" y="7672"/>
                    <a:pt x="5615" y="7914"/>
                  </a:cubicBezTo>
                  <a:cubicBezTo>
                    <a:pt x="5362" y="8030"/>
                    <a:pt x="5130" y="8177"/>
                    <a:pt x="4888" y="8304"/>
                  </a:cubicBezTo>
                  <a:cubicBezTo>
                    <a:pt x="4561" y="8504"/>
                    <a:pt x="4182" y="8536"/>
                    <a:pt x="3813" y="8652"/>
                  </a:cubicBezTo>
                  <a:cubicBezTo>
                    <a:pt x="3392" y="8799"/>
                    <a:pt x="2928" y="9031"/>
                    <a:pt x="2622" y="9347"/>
                  </a:cubicBezTo>
                  <a:cubicBezTo>
                    <a:pt x="2306" y="9695"/>
                    <a:pt x="2032" y="10148"/>
                    <a:pt x="1958" y="11149"/>
                  </a:cubicBezTo>
                  <a:cubicBezTo>
                    <a:pt x="1958" y="11149"/>
                    <a:pt x="1558" y="13309"/>
                    <a:pt x="1411" y="14394"/>
                  </a:cubicBezTo>
                  <a:cubicBezTo>
                    <a:pt x="1252" y="15469"/>
                    <a:pt x="1231" y="17471"/>
                    <a:pt x="1179" y="17861"/>
                  </a:cubicBezTo>
                  <a:cubicBezTo>
                    <a:pt x="1137" y="18241"/>
                    <a:pt x="1073" y="19579"/>
                    <a:pt x="926" y="20622"/>
                  </a:cubicBezTo>
                  <a:cubicBezTo>
                    <a:pt x="778" y="21655"/>
                    <a:pt x="926" y="22614"/>
                    <a:pt x="926" y="23140"/>
                  </a:cubicBezTo>
                  <a:cubicBezTo>
                    <a:pt x="926" y="23688"/>
                    <a:pt x="957" y="24668"/>
                    <a:pt x="852" y="24774"/>
                  </a:cubicBezTo>
                  <a:cubicBezTo>
                    <a:pt x="726" y="24879"/>
                    <a:pt x="483" y="25532"/>
                    <a:pt x="304" y="25817"/>
                  </a:cubicBezTo>
                  <a:cubicBezTo>
                    <a:pt x="20" y="26259"/>
                    <a:pt x="41" y="26639"/>
                    <a:pt x="20" y="26986"/>
                  </a:cubicBezTo>
                  <a:cubicBezTo>
                    <a:pt x="1" y="27186"/>
                    <a:pt x="86" y="27286"/>
                    <a:pt x="198" y="27286"/>
                  </a:cubicBezTo>
                  <a:cubicBezTo>
                    <a:pt x="274" y="27286"/>
                    <a:pt x="364" y="27239"/>
                    <a:pt x="441" y="27145"/>
                  </a:cubicBezTo>
                  <a:cubicBezTo>
                    <a:pt x="620" y="26902"/>
                    <a:pt x="979" y="26049"/>
                    <a:pt x="979" y="26049"/>
                  </a:cubicBezTo>
                  <a:cubicBezTo>
                    <a:pt x="979" y="26049"/>
                    <a:pt x="1063" y="26765"/>
                    <a:pt x="1042" y="27208"/>
                  </a:cubicBezTo>
                  <a:cubicBezTo>
                    <a:pt x="1031" y="27640"/>
                    <a:pt x="1116" y="28694"/>
                    <a:pt x="1305" y="28788"/>
                  </a:cubicBezTo>
                  <a:cubicBezTo>
                    <a:pt x="1361" y="28818"/>
                    <a:pt x="1409" y="28829"/>
                    <a:pt x="1450" y="28829"/>
                  </a:cubicBezTo>
                  <a:cubicBezTo>
                    <a:pt x="1601" y="28829"/>
                    <a:pt x="1653" y="28672"/>
                    <a:pt x="1653" y="28672"/>
                  </a:cubicBezTo>
                  <a:cubicBezTo>
                    <a:pt x="1653" y="28672"/>
                    <a:pt x="1710" y="28852"/>
                    <a:pt x="1918" y="28852"/>
                  </a:cubicBezTo>
                  <a:cubicBezTo>
                    <a:pt x="1946" y="28852"/>
                    <a:pt x="1977" y="28849"/>
                    <a:pt x="2011" y="28841"/>
                  </a:cubicBezTo>
                  <a:cubicBezTo>
                    <a:pt x="2180" y="28799"/>
                    <a:pt x="2254" y="28367"/>
                    <a:pt x="2254" y="28367"/>
                  </a:cubicBezTo>
                  <a:cubicBezTo>
                    <a:pt x="2254" y="28367"/>
                    <a:pt x="2360" y="28490"/>
                    <a:pt x="2494" y="28490"/>
                  </a:cubicBezTo>
                  <a:cubicBezTo>
                    <a:pt x="2512" y="28490"/>
                    <a:pt x="2530" y="28488"/>
                    <a:pt x="2549" y="28483"/>
                  </a:cubicBezTo>
                  <a:cubicBezTo>
                    <a:pt x="2749" y="28430"/>
                    <a:pt x="2675" y="28061"/>
                    <a:pt x="2675" y="28061"/>
                  </a:cubicBezTo>
                  <a:cubicBezTo>
                    <a:pt x="2675" y="28061"/>
                    <a:pt x="2865" y="28061"/>
                    <a:pt x="2991" y="27893"/>
                  </a:cubicBezTo>
                  <a:cubicBezTo>
                    <a:pt x="3097" y="27766"/>
                    <a:pt x="3139" y="27408"/>
                    <a:pt x="3170" y="27134"/>
                  </a:cubicBezTo>
                  <a:cubicBezTo>
                    <a:pt x="3191" y="26850"/>
                    <a:pt x="3128" y="25511"/>
                    <a:pt x="2991" y="25153"/>
                  </a:cubicBezTo>
                  <a:cubicBezTo>
                    <a:pt x="2833" y="24763"/>
                    <a:pt x="2601" y="24626"/>
                    <a:pt x="2559" y="24415"/>
                  </a:cubicBezTo>
                  <a:cubicBezTo>
                    <a:pt x="2485" y="24026"/>
                    <a:pt x="2622" y="23457"/>
                    <a:pt x="2759" y="22824"/>
                  </a:cubicBezTo>
                  <a:cubicBezTo>
                    <a:pt x="2928" y="21886"/>
                    <a:pt x="3128" y="21096"/>
                    <a:pt x="3181" y="20748"/>
                  </a:cubicBezTo>
                  <a:cubicBezTo>
                    <a:pt x="3307" y="19884"/>
                    <a:pt x="3434" y="18578"/>
                    <a:pt x="3507" y="18188"/>
                  </a:cubicBezTo>
                  <a:cubicBezTo>
                    <a:pt x="3644" y="17524"/>
                    <a:pt x="3876" y="15722"/>
                    <a:pt x="3971" y="14047"/>
                  </a:cubicBezTo>
                  <a:cubicBezTo>
                    <a:pt x="3992" y="13625"/>
                    <a:pt x="4024" y="13299"/>
                    <a:pt x="4034" y="13056"/>
                  </a:cubicBezTo>
                  <a:cubicBezTo>
                    <a:pt x="4087" y="13225"/>
                    <a:pt x="4192" y="13467"/>
                    <a:pt x="4435" y="13984"/>
                  </a:cubicBezTo>
                  <a:cubicBezTo>
                    <a:pt x="4509" y="14921"/>
                    <a:pt x="4656" y="16238"/>
                    <a:pt x="4835" y="17261"/>
                  </a:cubicBezTo>
                  <a:cubicBezTo>
                    <a:pt x="4983" y="18040"/>
                    <a:pt x="5099" y="18620"/>
                    <a:pt x="4962" y="19400"/>
                  </a:cubicBezTo>
                  <a:cubicBezTo>
                    <a:pt x="4825" y="20169"/>
                    <a:pt x="4393" y="21317"/>
                    <a:pt x="4192" y="22508"/>
                  </a:cubicBezTo>
                  <a:cubicBezTo>
                    <a:pt x="3876" y="24510"/>
                    <a:pt x="3781" y="25480"/>
                    <a:pt x="4245" y="28683"/>
                  </a:cubicBezTo>
                  <a:cubicBezTo>
                    <a:pt x="4456" y="30158"/>
                    <a:pt x="4772" y="31381"/>
                    <a:pt x="4825" y="31834"/>
                  </a:cubicBezTo>
                  <a:cubicBezTo>
                    <a:pt x="4877" y="32287"/>
                    <a:pt x="4856" y="33625"/>
                    <a:pt x="4825" y="34004"/>
                  </a:cubicBezTo>
                  <a:cubicBezTo>
                    <a:pt x="4677" y="36765"/>
                    <a:pt x="4614" y="37682"/>
                    <a:pt x="4825" y="39863"/>
                  </a:cubicBezTo>
                  <a:cubicBezTo>
                    <a:pt x="5035" y="42055"/>
                    <a:pt x="5573" y="43446"/>
                    <a:pt x="5467" y="44742"/>
                  </a:cubicBezTo>
                  <a:cubicBezTo>
                    <a:pt x="5457" y="44953"/>
                    <a:pt x="5141" y="45237"/>
                    <a:pt x="5130" y="45774"/>
                  </a:cubicBezTo>
                  <a:cubicBezTo>
                    <a:pt x="5120" y="46343"/>
                    <a:pt x="4782" y="46870"/>
                    <a:pt x="4909" y="47460"/>
                  </a:cubicBezTo>
                  <a:cubicBezTo>
                    <a:pt x="4883" y="47748"/>
                    <a:pt x="5008" y="48064"/>
                    <a:pt x="5207" y="48064"/>
                  </a:cubicBezTo>
                  <a:cubicBezTo>
                    <a:pt x="5248" y="48064"/>
                    <a:pt x="5293" y="48050"/>
                    <a:pt x="5341" y="48019"/>
                  </a:cubicBezTo>
                  <a:cubicBezTo>
                    <a:pt x="5382" y="48134"/>
                    <a:pt x="5509" y="48206"/>
                    <a:pt x="5618" y="48206"/>
                  </a:cubicBezTo>
                  <a:cubicBezTo>
                    <a:pt x="5678" y="48206"/>
                    <a:pt x="5732" y="48184"/>
                    <a:pt x="5762" y="48135"/>
                  </a:cubicBezTo>
                  <a:cubicBezTo>
                    <a:pt x="5807" y="48238"/>
                    <a:pt x="5954" y="48367"/>
                    <a:pt x="6089" y="48367"/>
                  </a:cubicBezTo>
                  <a:cubicBezTo>
                    <a:pt x="6147" y="48367"/>
                    <a:pt x="6203" y="48343"/>
                    <a:pt x="6247" y="48282"/>
                  </a:cubicBezTo>
                  <a:cubicBezTo>
                    <a:pt x="6265" y="48348"/>
                    <a:pt x="6366" y="48403"/>
                    <a:pt x="6478" y="48403"/>
                  </a:cubicBezTo>
                  <a:cubicBezTo>
                    <a:pt x="6564" y="48403"/>
                    <a:pt x="6657" y="48370"/>
                    <a:pt x="6721" y="48282"/>
                  </a:cubicBezTo>
                  <a:cubicBezTo>
                    <a:pt x="6808" y="48358"/>
                    <a:pt x="6907" y="48396"/>
                    <a:pt x="7005" y="48396"/>
                  </a:cubicBezTo>
                  <a:cubicBezTo>
                    <a:pt x="7192" y="48396"/>
                    <a:pt x="7376" y="48257"/>
                    <a:pt x="7459" y="47987"/>
                  </a:cubicBezTo>
                  <a:cubicBezTo>
                    <a:pt x="7522" y="47808"/>
                    <a:pt x="7786" y="47671"/>
                    <a:pt x="7722" y="47334"/>
                  </a:cubicBezTo>
                  <a:cubicBezTo>
                    <a:pt x="7617" y="46723"/>
                    <a:pt x="7564" y="46322"/>
                    <a:pt x="7491" y="45827"/>
                  </a:cubicBezTo>
                  <a:cubicBezTo>
                    <a:pt x="7438" y="45448"/>
                    <a:pt x="7185" y="45237"/>
                    <a:pt x="7311" y="44921"/>
                  </a:cubicBezTo>
                  <a:cubicBezTo>
                    <a:pt x="7459" y="44605"/>
                    <a:pt x="7522" y="44394"/>
                    <a:pt x="7417" y="43973"/>
                  </a:cubicBezTo>
                  <a:cubicBezTo>
                    <a:pt x="7364" y="43720"/>
                    <a:pt x="7754" y="39431"/>
                    <a:pt x="7859" y="38757"/>
                  </a:cubicBezTo>
                  <a:cubicBezTo>
                    <a:pt x="8123" y="37029"/>
                    <a:pt x="7923" y="36101"/>
                    <a:pt x="7775" y="35448"/>
                  </a:cubicBezTo>
                  <a:cubicBezTo>
                    <a:pt x="7628" y="34847"/>
                    <a:pt x="7775" y="34426"/>
                    <a:pt x="7870" y="33383"/>
                  </a:cubicBezTo>
                  <a:cubicBezTo>
                    <a:pt x="7933" y="32571"/>
                    <a:pt x="7807" y="31623"/>
                    <a:pt x="7765" y="31359"/>
                  </a:cubicBezTo>
                  <a:cubicBezTo>
                    <a:pt x="7680" y="30748"/>
                    <a:pt x="8355" y="27008"/>
                    <a:pt x="8355" y="24953"/>
                  </a:cubicBezTo>
                  <a:cubicBezTo>
                    <a:pt x="8355" y="24767"/>
                    <a:pt x="8406" y="24725"/>
                    <a:pt x="8482" y="24725"/>
                  </a:cubicBezTo>
                  <a:cubicBezTo>
                    <a:pt x="8544" y="24725"/>
                    <a:pt x="8622" y="24753"/>
                    <a:pt x="8702" y="24753"/>
                  </a:cubicBezTo>
                  <a:cubicBezTo>
                    <a:pt x="8884" y="24753"/>
                    <a:pt x="8968" y="24704"/>
                    <a:pt x="9007" y="24704"/>
                  </a:cubicBezTo>
                  <a:cubicBezTo>
                    <a:pt x="9042" y="24704"/>
                    <a:pt x="9040" y="24744"/>
                    <a:pt x="9040" y="24900"/>
                  </a:cubicBezTo>
                  <a:cubicBezTo>
                    <a:pt x="9040" y="26828"/>
                    <a:pt x="9767" y="30738"/>
                    <a:pt x="9672" y="31338"/>
                  </a:cubicBezTo>
                  <a:cubicBezTo>
                    <a:pt x="9630" y="31602"/>
                    <a:pt x="9503" y="32571"/>
                    <a:pt x="9566" y="33372"/>
                  </a:cubicBezTo>
                  <a:cubicBezTo>
                    <a:pt x="9651" y="34415"/>
                    <a:pt x="9788" y="34837"/>
                    <a:pt x="9661" y="35437"/>
                  </a:cubicBezTo>
                  <a:cubicBezTo>
                    <a:pt x="9503" y="36080"/>
                    <a:pt x="9314" y="37018"/>
                    <a:pt x="9577" y="38746"/>
                  </a:cubicBezTo>
                  <a:cubicBezTo>
                    <a:pt x="9682" y="39420"/>
                    <a:pt x="10072" y="43720"/>
                    <a:pt x="10020" y="43962"/>
                  </a:cubicBezTo>
                  <a:cubicBezTo>
                    <a:pt x="9925" y="44384"/>
                    <a:pt x="9988" y="44594"/>
                    <a:pt x="10125" y="44910"/>
                  </a:cubicBezTo>
                  <a:cubicBezTo>
                    <a:pt x="10262" y="45227"/>
                    <a:pt x="10020" y="45437"/>
                    <a:pt x="9946" y="45817"/>
                  </a:cubicBezTo>
                  <a:cubicBezTo>
                    <a:pt x="9883" y="46301"/>
                    <a:pt x="9830" y="46712"/>
                    <a:pt x="9714" y="47323"/>
                  </a:cubicBezTo>
                  <a:cubicBezTo>
                    <a:pt x="9651" y="47661"/>
                    <a:pt x="9925" y="47798"/>
                    <a:pt x="9977" y="47977"/>
                  </a:cubicBezTo>
                  <a:cubicBezTo>
                    <a:pt x="10061" y="48247"/>
                    <a:pt x="10248" y="48385"/>
                    <a:pt x="10436" y="48385"/>
                  </a:cubicBezTo>
                  <a:cubicBezTo>
                    <a:pt x="10534" y="48385"/>
                    <a:pt x="10632" y="48348"/>
                    <a:pt x="10715" y="48272"/>
                  </a:cubicBezTo>
                  <a:cubicBezTo>
                    <a:pt x="10780" y="48356"/>
                    <a:pt x="10874" y="48388"/>
                    <a:pt x="10962" y="48388"/>
                  </a:cubicBezTo>
                  <a:cubicBezTo>
                    <a:pt x="11072" y="48388"/>
                    <a:pt x="11172" y="48336"/>
                    <a:pt x="11189" y="48272"/>
                  </a:cubicBezTo>
                  <a:cubicBezTo>
                    <a:pt x="11234" y="48336"/>
                    <a:pt x="11290" y="48361"/>
                    <a:pt x="11349" y="48361"/>
                  </a:cubicBezTo>
                  <a:cubicBezTo>
                    <a:pt x="11483" y="48361"/>
                    <a:pt x="11630" y="48227"/>
                    <a:pt x="11674" y="48124"/>
                  </a:cubicBezTo>
                  <a:cubicBezTo>
                    <a:pt x="11708" y="48177"/>
                    <a:pt x="11764" y="48200"/>
                    <a:pt x="11825" y="48200"/>
                  </a:cubicBezTo>
                  <a:cubicBezTo>
                    <a:pt x="11936" y="48200"/>
                    <a:pt x="12061" y="48124"/>
                    <a:pt x="12095" y="48008"/>
                  </a:cubicBezTo>
                  <a:cubicBezTo>
                    <a:pt x="12144" y="48040"/>
                    <a:pt x="12189" y="48054"/>
                    <a:pt x="12232" y="48054"/>
                  </a:cubicBezTo>
                  <a:cubicBezTo>
                    <a:pt x="12429" y="48054"/>
                    <a:pt x="12553" y="47745"/>
                    <a:pt x="12527" y="47450"/>
                  </a:cubicBezTo>
                  <a:cubicBezTo>
                    <a:pt x="12664" y="46860"/>
                    <a:pt x="12338" y="46333"/>
                    <a:pt x="12306" y="45764"/>
                  </a:cubicBezTo>
                  <a:cubicBezTo>
                    <a:pt x="12296" y="45227"/>
                    <a:pt x="11990" y="44931"/>
                    <a:pt x="11969" y="44721"/>
                  </a:cubicBezTo>
                  <a:cubicBezTo>
                    <a:pt x="11864" y="43446"/>
                    <a:pt x="12401" y="42034"/>
                    <a:pt x="12612" y="39853"/>
                  </a:cubicBezTo>
                  <a:cubicBezTo>
                    <a:pt x="12822" y="37661"/>
                    <a:pt x="12759" y="36755"/>
                    <a:pt x="12612" y="33994"/>
                  </a:cubicBezTo>
                  <a:cubicBezTo>
                    <a:pt x="12580" y="33604"/>
                    <a:pt x="12559" y="32276"/>
                    <a:pt x="12612" y="31813"/>
                  </a:cubicBezTo>
                  <a:cubicBezTo>
                    <a:pt x="12664" y="31359"/>
                    <a:pt x="12970" y="30148"/>
                    <a:pt x="13191" y="28672"/>
                  </a:cubicBezTo>
                  <a:cubicBezTo>
                    <a:pt x="13665" y="25469"/>
                    <a:pt x="13571" y="24489"/>
                    <a:pt x="13244" y="22498"/>
                  </a:cubicBezTo>
                  <a:cubicBezTo>
                    <a:pt x="13054" y="21307"/>
                    <a:pt x="12622" y="20158"/>
                    <a:pt x="12475" y="19379"/>
                  </a:cubicBezTo>
                  <a:cubicBezTo>
                    <a:pt x="12338" y="18609"/>
                    <a:pt x="12464" y="18030"/>
                    <a:pt x="12601" y="17250"/>
                  </a:cubicBezTo>
                  <a:cubicBezTo>
                    <a:pt x="12812" y="16091"/>
                    <a:pt x="12949" y="14563"/>
                    <a:pt x="13033" y="13625"/>
                  </a:cubicBezTo>
                  <a:cubicBezTo>
                    <a:pt x="13149" y="13415"/>
                    <a:pt x="13286" y="13193"/>
                    <a:pt x="13413" y="12993"/>
                  </a:cubicBezTo>
                  <a:cubicBezTo>
                    <a:pt x="13465" y="13288"/>
                    <a:pt x="13507" y="13657"/>
                    <a:pt x="13528" y="14068"/>
                  </a:cubicBezTo>
                  <a:cubicBezTo>
                    <a:pt x="13623" y="15733"/>
                    <a:pt x="13866" y="17535"/>
                    <a:pt x="13992" y="18198"/>
                  </a:cubicBezTo>
                  <a:cubicBezTo>
                    <a:pt x="14076" y="18588"/>
                    <a:pt x="14192" y="19905"/>
                    <a:pt x="14319" y="20770"/>
                  </a:cubicBezTo>
                  <a:cubicBezTo>
                    <a:pt x="14371" y="21107"/>
                    <a:pt x="14572" y="21897"/>
                    <a:pt x="14740" y="22835"/>
                  </a:cubicBezTo>
                  <a:cubicBezTo>
                    <a:pt x="14867" y="23478"/>
                    <a:pt x="15025" y="24036"/>
                    <a:pt x="14940" y="24426"/>
                  </a:cubicBezTo>
                  <a:cubicBezTo>
                    <a:pt x="14898" y="24637"/>
                    <a:pt x="14666" y="24774"/>
                    <a:pt x="14508" y="25164"/>
                  </a:cubicBezTo>
                  <a:cubicBezTo>
                    <a:pt x="14361" y="25522"/>
                    <a:pt x="14308" y="26871"/>
                    <a:pt x="14340" y="27145"/>
                  </a:cubicBezTo>
                  <a:cubicBezTo>
                    <a:pt x="14361" y="27419"/>
                    <a:pt x="14403" y="27777"/>
                    <a:pt x="14508" y="27903"/>
                  </a:cubicBezTo>
                  <a:cubicBezTo>
                    <a:pt x="14635" y="28072"/>
                    <a:pt x="14825" y="28072"/>
                    <a:pt x="14825" y="28072"/>
                  </a:cubicBezTo>
                  <a:cubicBezTo>
                    <a:pt x="14825" y="28072"/>
                    <a:pt x="14761" y="28441"/>
                    <a:pt x="14951" y="28504"/>
                  </a:cubicBezTo>
                  <a:cubicBezTo>
                    <a:pt x="14965" y="28507"/>
                    <a:pt x="14980" y="28508"/>
                    <a:pt x="14993" y="28508"/>
                  </a:cubicBezTo>
                  <a:cubicBezTo>
                    <a:pt x="15133" y="28508"/>
                    <a:pt x="15246" y="28377"/>
                    <a:pt x="15246" y="28377"/>
                  </a:cubicBezTo>
                  <a:cubicBezTo>
                    <a:pt x="15246" y="28377"/>
                    <a:pt x="15320" y="28820"/>
                    <a:pt x="15499" y="28852"/>
                  </a:cubicBezTo>
                  <a:cubicBezTo>
                    <a:pt x="15535" y="28861"/>
                    <a:pt x="15568" y="28866"/>
                    <a:pt x="15597" y="28866"/>
                  </a:cubicBezTo>
                  <a:cubicBezTo>
                    <a:pt x="15791" y="28866"/>
                    <a:pt x="15847" y="28683"/>
                    <a:pt x="15847" y="28683"/>
                  </a:cubicBezTo>
                  <a:cubicBezTo>
                    <a:pt x="15847" y="28683"/>
                    <a:pt x="15900" y="28835"/>
                    <a:pt x="16053" y="28835"/>
                  </a:cubicBezTo>
                  <a:cubicBezTo>
                    <a:pt x="16093" y="28835"/>
                    <a:pt x="16140" y="28825"/>
                    <a:pt x="16194" y="28799"/>
                  </a:cubicBezTo>
                  <a:cubicBezTo>
                    <a:pt x="16405" y="28694"/>
                    <a:pt x="16479" y="27661"/>
                    <a:pt x="16458" y="27218"/>
                  </a:cubicBezTo>
                  <a:cubicBezTo>
                    <a:pt x="16447" y="26786"/>
                    <a:pt x="16521" y="26059"/>
                    <a:pt x="16521" y="26059"/>
                  </a:cubicBezTo>
                  <a:cubicBezTo>
                    <a:pt x="16521" y="26059"/>
                    <a:pt x="16879" y="26902"/>
                    <a:pt x="17058" y="27155"/>
                  </a:cubicBezTo>
                  <a:cubicBezTo>
                    <a:pt x="17136" y="27273"/>
                    <a:pt x="17229" y="27331"/>
                    <a:pt x="17307" y="27331"/>
                  </a:cubicBezTo>
                  <a:cubicBezTo>
                    <a:pt x="17410" y="27331"/>
                    <a:pt x="17487" y="27231"/>
                    <a:pt x="17469" y="27039"/>
                  </a:cubicBezTo>
                  <a:cubicBezTo>
                    <a:pt x="17448" y="26691"/>
                    <a:pt x="17469" y="26302"/>
                    <a:pt x="17185" y="25870"/>
                  </a:cubicBezTo>
                  <a:cubicBezTo>
                    <a:pt x="16995" y="25585"/>
                    <a:pt x="16742" y="24932"/>
                    <a:pt x="16637" y="24826"/>
                  </a:cubicBezTo>
                  <a:cubicBezTo>
                    <a:pt x="16521" y="24721"/>
                    <a:pt x="16563" y="23741"/>
                    <a:pt x="16563" y="23193"/>
                  </a:cubicBezTo>
                  <a:cubicBezTo>
                    <a:pt x="16563" y="22677"/>
                    <a:pt x="16711" y="21718"/>
                    <a:pt x="16563" y="20675"/>
                  </a:cubicBezTo>
                  <a:cubicBezTo>
                    <a:pt x="16416" y="19653"/>
                    <a:pt x="16363" y="18293"/>
                    <a:pt x="16310" y="17914"/>
                  </a:cubicBezTo>
                  <a:cubicBezTo>
                    <a:pt x="16268" y="17524"/>
                    <a:pt x="16237" y="15511"/>
                    <a:pt x="16078" y="14447"/>
                  </a:cubicBezTo>
                  <a:cubicBezTo>
                    <a:pt x="15920" y="13362"/>
                    <a:pt x="15299" y="10548"/>
                    <a:pt x="15299" y="10548"/>
                  </a:cubicBezTo>
                  <a:lnTo>
                    <a:pt x="15267" y="10559"/>
                  </a:lnTo>
                  <a:cubicBezTo>
                    <a:pt x="15162" y="9716"/>
                    <a:pt x="14867" y="9020"/>
                    <a:pt x="13887" y="8652"/>
                  </a:cubicBezTo>
                  <a:cubicBezTo>
                    <a:pt x="13686" y="8588"/>
                    <a:pt x="13244" y="8483"/>
                    <a:pt x="13054" y="8388"/>
                  </a:cubicBezTo>
                  <a:cubicBezTo>
                    <a:pt x="11979" y="7830"/>
                    <a:pt x="10968" y="7429"/>
                    <a:pt x="10083" y="7240"/>
                  </a:cubicBezTo>
                  <a:cubicBezTo>
                    <a:pt x="10072" y="7008"/>
                    <a:pt x="10093" y="6513"/>
                    <a:pt x="10093" y="6302"/>
                  </a:cubicBezTo>
                  <a:cubicBezTo>
                    <a:pt x="10473" y="6081"/>
                    <a:pt x="10715" y="4637"/>
                    <a:pt x="10726" y="4511"/>
                  </a:cubicBezTo>
                  <a:cubicBezTo>
                    <a:pt x="10736" y="4512"/>
                    <a:pt x="10746" y="4512"/>
                    <a:pt x="10756" y="4512"/>
                  </a:cubicBezTo>
                  <a:cubicBezTo>
                    <a:pt x="10960" y="4512"/>
                    <a:pt x="11196" y="4312"/>
                    <a:pt x="11337" y="3931"/>
                  </a:cubicBezTo>
                  <a:cubicBezTo>
                    <a:pt x="11400" y="3752"/>
                    <a:pt x="11442" y="3446"/>
                    <a:pt x="11305" y="3278"/>
                  </a:cubicBezTo>
                  <a:cubicBezTo>
                    <a:pt x="11278" y="3244"/>
                    <a:pt x="11246" y="3210"/>
                    <a:pt x="11185" y="3210"/>
                  </a:cubicBezTo>
                  <a:cubicBezTo>
                    <a:pt x="11151" y="3210"/>
                    <a:pt x="11108" y="3220"/>
                    <a:pt x="11052" y="3246"/>
                  </a:cubicBezTo>
                  <a:cubicBezTo>
                    <a:pt x="11147" y="2856"/>
                    <a:pt x="11200" y="1845"/>
                    <a:pt x="10862" y="1265"/>
                  </a:cubicBezTo>
                  <a:cubicBezTo>
                    <a:pt x="10504" y="685"/>
                    <a:pt x="10030" y="1"/>
                    <a:pt x="8713" y="1"/>
                  </a:cubicBezTo>
                  <a:close/>
                </a:path>
              </a:pathLst>
            </a:custGeom>
            <a:gradFill>
              <a:gsLst>
                <a:gs pos="0">
                  <a:schemeClr val="dk2"/>
                </a:gs>
                <a:gs pos="100000">
                  <a:srgbClr val="C5585A">
                    <a:alpha val="54901"/>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1947;p38">
              <a:extLst>
                <a:ext uri="{FF2B5EF4-FFF2-40B4-BE49-F238E27FC236}">
                  <a16:creationId xmlns:a16="http://schemas.microsoft.com/office/drawing/2014/main" id="{01953AE6-E509-D942-4419-E6F240C03ECC}"/>
                </a:ext>
              </a:extLst>
            </p:cNvPr>
            <p:cNvSpPr/>
            <p:nvPr/>
          </p:nvSpPr>
          <p:spPr>
            <a:xfrm>
              <a:off x="1124048" y="2363932"/>
              <a:ext cx="683136" cy="691074"/>
            </a:xfrm>
            <a:custGeom>
              <a:avLst/>
              <a:gdLst/>
              <a:ahLst/>
              <a:cxnLst/>
              <a:rect l="l" t="t" r="r" b="b"/>
              <a:pathLst>
                <a:path w="6282" h="6355" extrusionOk="0">
                  <a:moveTo>
                    <a:pt x="1162" y="1"/>
                  </a:moveTo>
                  <a:cubicBezTo>
                    <a:pt x="907" y="1"/>
                    <a:pt x="660" y="110"/>
                    <a:pt x="507" y="329"/>
                  </a:cubicBezTo>
                  <a:cubicBezTo>
                    <a:pt x="1" y="1045"/>
                    <a:pt x="454" y="1741"/>
                    <a:pt x="612" y="2215"/>
                  </a:cubicBezTo>
                  <a:cubicBezTo>
                    <a:pt x="781" y="2710"/>
                    <a:pt x="918" y="3184"/>
                    <a:pt x="918" y="3764"/>
                  </a:cubicBezTo>
                  <a:cubicBezTo>
                    <a:pt x="918" y="4407"/>
                    <a:pt x="686" y="4649"/>
                    <a:pt x="591" y="5229"/>
                  </a:cubicBezTo>
                  <a:cubicBezTo>
                    <a:pt x="507" y="5745"/>
                    <a:pt x="781" y="5903"/>
                    <a:pt x="886" y="5935"/>
                  </a:cubicBezTo>
                  <a:cubicBezTo>
                    <a:pt x="946" y="5991"/>
                    <a:pt x="998" y="6009"/>
                    <a:pt x="1042" y="6009"/>
                  </a:cubicBezTo>
                  <a:cubicBezTo>
                    <a:pt x="1130" y="6009"/>
                    <a:pt x="1181" y="5935"/>
                    <a:pt x="1181" y="5935"/>
                  </a:cubicBezTo>
                  <a:cubicBezTo>
                    <a:pt x="1339" y="5903"/>
                    <a:pt x="1444" y="5745"/>
                    <a:pt x="1476" y="5597"/>
                  </a:cubicBezTo>
                  <a:cubicBezTo>
                    <a:pt x="1508" y="5376"/>
                    <a:pt x="1487" y="5144"/>
                    <a:pt x="1402" y="4965"/>
                  </a:cubicBezTo>
                  <a:cubicBezTo>
                    <a:pt x="1402" y="4965"/>
                    <a:pt x="1402" y="4955"/>
                    <a:pt x="1392" y="4955"/>
                  </a:cubicBezTo>
                  <a:cubicBezTo>
                    <a:pt x="1381" y="4912"/>
                    <a:pt x="1339" y="4870"/>
                    <a:pt x="1307" y="4849"/>
                  </a:cubicBezTo>
                  <a:cubicBezTo>
                    <a:pt x="1297" y="4849"/>
                    <a:pt x="1297" y="4839"/>
                    <a:pt x="1286" y="4839"/>
                  </a:cubicBezTo>
                  <a:cubicBezTo>
                    <a:pt x="1276" y="4807"/>
                    <a:pt x="1244" y="4786"/>
                    <a:pt x="1202" y="4744"/>
                  </a:cubicBezTo>
                  <a:cubicBezTo>
                    <a:pt x="1172" y="4719"/>
                    <a:pt x="1118" y="4696"/>
                    <a:pt x="1054" y="4696"/>
                  </a:cubicBezTo>
                  <a:cubicBezTo>
                    <a:pt x="984" y="4696"/>
                    <a:pt x="900" y="4724"/>
                    <a:pt x="823" y="4807"/>
                  </a:cubicBezTo>
                  <a:cubicBezTo>
                    <a:pt x="875" y="4617"/>
                    <a:pt x="928" y="4396"/>
                    <a:pt x="970" y="4069"/>
                  </a:cubicBezTo>
                  <a:cubicBezTo>
                    <a:pt x="1044" y="3606"/>
                    <a:pt x="960" y="3026"/>
                    <a:pt x="770" y="2447"/>
                  </a:cubicBezTo>
                  <a:cubicBezTo>
                    <a:pt x="591" y="1888"/>
                    <a:pt x="306" y="1319"/>
                    <a:pt x="359" y="866"/>
                  </a:cubicBezTo>
                  <a:cubicBezTo>
                    <a:pt x="433" y="402"/>
                    <a:pt x="601" y="276"/>
                    <a:pt x="781" y="171"/>
                  </a:cubicBezTo>
                  <a:cubicBezTo>
                    <a:pt x="960" y="76"/>
                    <a:pt x="1086" y="65"/>
                    <a:pt x="1192" y="65"/>
                  </a:cubicBezTo>
                  <a:cubicBezTo>
                    <a:pt x="1402" y="76"/>
                    <a:pt x="1539" y="181"/>
                    <a:pt x="1624" y="276"/>
                  </a:cubicBezTo>
                  <a:cubicBezTo>
                    <a:pt x="1655" y="318"/>
                    <a:pt x="1676" y="339"/>
                    <a:pt x="1708" y="371"/>
                  </a:cubicBezTo>
                  <a:cubicBezTo>
                    <a:pt x="1571" y="434"/>
                    <a:pt x="1487" y="518"/>
                    <a:pt x="1434" y="603"/>
                  </a:cubicBezTo>
                  <a:cubicBezTo>
                    <a:pt x="1392" y="655"/>
                    <a:pt x="1360" y="729"/>
                    <a:pt x="1350" y="792"/>
                  </a:cubicBezTo>
                  <a:cubicBezTo>
                    <a:pt x="1297" y="1014"/>
                    <a:pt x="1381" y="1309"/>
                    <a:pt x="1782" y="1635"/>
                  </a:cubicBezTo>
                  <a:cubicBezTo>
                    <a:pt x="2024" y="1836"/>
                    <a:pt x="2235" y="1962"/>
                    <a:pt x="2446" y="2046"/>
                  </a:cubicBezTo>
                  <a:cubicBezTo>
                    <a:pt x="2393" y="2310"/>
                    <a:pt x="2646" y="2478"/>
                    <a:pt x="2783" y="2542"/>
                  </a:cubicBezTo>
                  <a:lnTo>
                    <a:pt x="2962" y="2636"/>
                  </a:lnTo>
                  <a:cubicBezTo>
                    <a:pt x="2962" y="2636"/>
                    <a:pt x="2751" y="2636"/>
                    <a:pt x="2730" y="2858"/>
                  </a:cubicBezTo>
                  <a:cubicBezTo>
                    <a:pt x="2719" y="3047"/>
                    <a:pt x="2762" y="3163"/>
                    <a:pt x="2762" y="3163"/>
                  </a:cubicBezTo>
                  <a:cubicBezTo>
                    <a:pt x="2762" y="3163"/>
                    <a:pt x="2677" y="3005"/>
                    <a:pt x="2572" y="2858"/>
                  </a:cubicBezTo>
                  <a:cubicBezTo>
                    <a:pt x="2539" y="2810"/>
                    <a:pt x="2483" y="2772"/>
                    <a:pt x="2443" y="2772"/>
                  </a:cubicBezTo>
                  <a:cubicBezTo>
                    <a:pt x="2394" y="2772"/>
                    <a:pt x="2370" y="2831"/>
                    <a:pt x="2446" y="3005"/>
                  </a:cubicBezTo>
                  <a:cubicBezTo>
                    <a:pt x="2572" y="3321"/>
                    <a:pt x="2709" y="3690"/>
                    <a:pt x="2709" y="4291"/>
                  </a:cubicBezTo>
                  <a:cubicBezTo>
                    <a:pt x="2709" y="4765"/>
                    <a:pt x="2804" y="5481"/>
                    <a:pt x="2593" y="5587"/>
                  </a:cubicBezTo>
                  <a:cubicBezTo>
                    <a:pt x="2382" y="5692"/>
                    <a:pt x="2488" y="5924"/>
                    <a:pt x="2593" y="6103"/>
                  </a:cubicBezTo>
                  <a:cubicBezTo>
                    <a:pt x="2683" y="6256"/>
                    <a:pt x="2826" y="6355"/>
                    <a:pt x="2919" y="6355"/>
                  </a:cubicBezTo>
                  <a:cubicBezTo>
                    <a:pt x="2935" y="6355"/>
                    <a:pt x="2949" y="6352"/>
                    <a:pt x="2962" y="6345"/>
                  </a:cubicBezTo>
                  <a:cubicBezTo>
                    <a:pt x="2983" y="6335"/>
                    <a:pt x="2993" y="6293"/>
                    <a:pt x="2993" y="6251"/>
                  </a:cubicBezTo>
                  <a:cubicBezTo>
                    <a:pt x="3027" y="6271"/>
                    <a:pt x="3070" y="6283"/>
                    <a:pt x="3113" y="6283"/>
                  </a:cubicBezTo>
                  <a:cubicBezTo>
                    <a:pt x="3137" y="6283"/>
                    <a:pt x="3161" y="6279"/>
                    <a:pt x="3183" y="6272"/>
                  </a:cubicBezTo>
                  <a:cubicBezTo>
                    <a:pt x="3183" y="6303"/>
                    <a:pt x="3194" y="6335"/>
                    <a:pt x="3225" y="6345"/>
                  </a:cubicBezTo>
                  <a:cubicBezTo>
                    <a:pt x="3236" y="6351"/>
                    <a:pt x="3248" y="6354"/>
                    <a:pt x="3262" y="6354"/>
                  </a:cubicBezTo>
                  <a:cubicBezTo>
                    <a:pt x="3350" y="6354"/>
                    <a:pt x="3503" y="6248"/>
                    <a:pt x="3594" y="6103"/>
                  </a:cubicBezTo>
                  <a:cubicBezTo>
                    <a:pt x="3699" y="5924"/>
                    <a:pt x="3805" y="5671"/>
                    <a:pt x="3594" y="5587"/>
                  </a:cubicBezTo>
                  <a:cubicBezTo>
                    <a:pt x="3383" y="5481"/>
                    <a:pt x="3468" y="4786"/>
                    <a:pt x="3468" y="4291"/>
                  </a:cubicBezTo>
                  <a:cubicBezTo>
                    <a:pt x="3468" y="3701"/>
                    <a:pt x="3605" y="3321"/>
                    <a:pt x="3731" y="3005"/>
                  </a:cubicBezTo>
                  <a:cubicBezTo>
                    <a:pt x="3814" y="2834"/>
                    <a:pt x="3787" y="2775"/>
                    <a:pt x="3735" y="2775"/>
                  </a:cubicBezTo>
                  <a:cubicBezTo>
                    <a:pt x="3694" y="2775"/>
                    <a:pt x="3637" y="2811"/>
                    <a:pt x="3605" y="2858"/>
                  </a:cubicBezTo>
                  <a:cubicBezTo>
                    <a:pt x="3499" y="3016"/>
                    <a:pt x="3415" y="3163"/>
                    <a:pt x="3415" y="3163"/>
                  </a:cubicBezTo>
                  <a:cubicBezTo>
                    <a:pt x="3415" y="3163"/>
                    <a:pt x="3447" y="3026"/>
                    <a:pt x="3447" y="2858"/>
                  </a:cubicBezTo>
                  <a:cubicBezTo>
                    <a:pt x="3436" y="2636"/>
                    <a:pt x="3225" y="2636"/>
                    <a:pt x="3225" y="2636"/>
                  </a:cubicBezTo>
                  <a:lnTo>
                    <a:pt x="3394" y="2542"/>
                  </a:lnTo>
                  <a:cubicBezTo>
                    <a:pt x="3541" y="2468"/>
                    <a:pt x="3784" y="2310"/>
                    <a:pt x="3731" y="2046"/>
                  </a:cubicBezTo>
                  <a:cubicBezTo>
                    <a:pt x="3942" y="1962"/>
                    <a:pt x="4153" y="1814"/>
                    <a:pt x="4395" y="1635"/>
                  </a:cubicBezTo>
                  <a:cubicBezTo>
                    <a:pt x="4753" y="1340"/>
                    <a:pt x="4869" y="1077"/>
                    <a:pt x="4837" y="856"/>
                  </a:cubicBezTo>
                  <a:cubicBezTo>
                    <a:pt x="4827" y="750"/>
                    <a:pt x="4774" y="655"/>
                    <a:pt x="4711" y="550"/>
                  </a:cubicBezTo>
                  <a:cubicBezTo>
                    <a:pt x="4669" y="497"/>
                    <a:pt x="4595" y="445"/>
                    <a:pt x="4500" y="392"/>
                  </a:cubicBezTo>
                  <a:cubicBezTo>
                    <a:pt x="4521" y="371"/>
                    <a:pt x="4563" y="329"/>
                    <a:pt x="4606" y="276"/>
                  </a:cubicBezTo>
                  <a:cubicBezTo>
                    <a:pt x="4700" y="181"/>
                    <a:pt x="4827" y="76"/>
                    <a:pt x="5038" y="65"/>
                  </a:cubicBezTo>
                  <a:cubicBezTo>
                    <a:pt x="5154" y="65"/>
                    <a:pt x="5291" y="76"/>
                    <a:pt x="5449" y="171"/>
                  </a:cubicBezTo>
                  <a:cubicBezTo>
                    <a:pt x="5628" y="276"/>
                    <a:pt x="5817" y="402"/>
                    <a:pt x="5870" y="866"/>
                  </a:cubicBezTo>
                  <a:cubicBezTo>
                    <a:pt x="5933" y="1330"/>
                    <a:pt x="5649" y="1888"/>
                    <a:pt x="5459" y="2447"/>
                  </a:cubicBezTo>
                  <a:cubicBezTo>
                    <a:pt x="5280" y="3016"/>
                    <a:pt x="5196" y="3606"/>
                    <a:pt x="5259" y="4069"/>
                  </a:cubicBezTo>
                  <a:cubicBezTo>
                    <a:pt x="5312" y="4396"/>
                    <a:pt x="5354" y="4607"/>
                    <a:pt x="5406" y="4807"/>
                  </a:cubicBezTo>
                  <a:cubicBezTo>
                    <a:pt x="5331" y="4726"/>
                    <a:pt x="5249" y="4700"/>
                    <a:pt x="5180" y="4700"/>
                  </a:cubicBezTo>
                  <a:cubicBezTo>
                    <a:pt x="5114" y="4700"/>
                    <a:pt x="5058" y="4723"/>
                    <a:pt x="5027" y="4744"/>
                  </a:cubicBezTo>
                  <a:cubicBezTo>
                    <a:pt x="4985" y="4765"/>
                    <a:pt x="4964" y="4807"/>
                    <a:pt x="4943" y="4839"/>
                  </a:cubicBezTo>
                  <a:cubicBezTo>
                    <a:pt x="4932" y="4839"/>
                    <a:pt x="4932" y="4849"/>
                    <a:pt x="4922" y="4849"/>
                  </a:cubicBezTo>
                  <a:cubicBezTo>
                    <a:pt x="4890" y="4870"/>
                    <a:pt x="4859" y="4912"/>
                    <a:pt x="4837" y="4955"/>
                  </a:cubicBezTo>
                  <a:cubicBezTo>
                    <a:pt x="4837" y="4955"/>
                    <a:pt x="4837" y="4965"/>
                    <a:pt x="4827" y="4965"/>
                  </a:cubicBezTo>
                  <a:cubicBezTo>
                    <a:pt x="4753" y="5144"/>
                    <a:pt x="4722" y="5376"/>
                    <a:pt x="4764" y="5597"/>
                  </a:cubicBezTo>
                  <a:cubicBezTo>
                    <a:pt x="4785" y="5745"/>
                    <a:pt x="4890" y="5903"/>
                    <a:pt x="5048" y="5935"/>
                  </a:cubicBezTo>
                  <a:cubicBezTo>
                    <a:pt x="5048" y="5935"/>
                    <a:pt x="5104" y="6009"/>
                    <a:pt x="5192" y="6009"/>
                  </a:cubicBezTo>
                  <a:cubicBezTo>
                    <a:pt x="5236" y="6009"/>
                    <a:pt x="5287" y="5991"/>
                    <a:pt x="5343" y="5935"/>
                  </a:cubicBezTo>
                  <a:cubicBezTo>
                    <a:pt x="5449" y="5903"/>
                    <a:pt x="5712" y="5755"/>
                    <a:pt x="5649" y="5229"/>
                  </a:cubicBezTo>
                  <a:cubicBezTo>
                    <a:pt x="5607" y="4649"/>
                    <a:pt x="5375" y="4396"/>
                    <a:pt x="5375" y="3764"/>
                  </a:cubicBezTo>
                  <a:cubicBezTo>
                    <a:pt x="5375" y="3174"/>
                    <a:pt x="5501" y="2710"/>
                    <a:pt x="5670" y="2215"/>
                  </a:cubicBezTo>
                  <a:cubicBezTo>
                    <a:pt x="5828" y="1741"/>
                    <a:pt x="6281" y="1045"/>
                    <a:pt x="5775" y="329"/>
                  </a:cubicBezTo>
                  <a:cubicBezTo>
                    <a:pt x="5620" y="114"/>
                    <a:pt x="5371" y="4"/>
                    <a:pt x="5116" y="4"/>
                  </a:cubicBezTo>
                  <a:cubicBezTo>
                    <a:pt x="4919" y="4"/>
                    <a:pt x="4718" y="69"/>
                    <a:pt x="4553" y="202"/>
                  </a:cubicBezTo>
                  <a:cubicBezTo>
                    <a:pt x="4469" y="255"/>
                    <a:pt x="4395" y="287"/>
                    <a:pt x="4300" y="308"/>
                  </a:cubicBezTo>
                  <a:cubicBezTo>
                    <a:pt x="3984" y="202"/>
                    <a:pt x="3562" y="118"/>
                    <a:pt x="3120" y="118"/>
                  </a:cubicBezTo>
                  <a:cubicBezTo>
                    <a:pt x="2688" y="118"/>
                    <a:pt x="2245" y="171"/>
                    <a:pt x="1929" y="287"/>
                  </a:cubicBezTo>
                  <a:cubicBezTo>
                    <a:pt x="1866" y="265"/>
                    <a:pt x="1803" y="234"/>
                    <a:pt x="1740" y="202"/>
                  </a:cubicBezTo>
                  <a:cubicBezTo>
                    <a:pt x="1568" y="68"/>
                    <a:pt x="1362" y="1"/>
                    <a:pt x="1162" y="1"/>
                  </a:cubicBezTo>
                  <a:close/>
                </a:path>
              </a:pathLst>
            </a:custGeom>
            <a:gradFill>
              <a:gsLst>
                <a:gs pos="0">
                  <a:schemeClr val="dk2"/>
                </a:gs>
                <a:gs pos="100000">
                  <a:srgbClr val="C5585A">
                    <a:alpha val="54901"/>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1948;p38">
              <a:extLst>
                <a:ext uri="{FF2B5EF4-FFF2-40B4-BE49-F238E27FC236}">
                  <a16:creationId xmlns:a16="http://schemas.microsoft.com/office/drawing/2014/main" id="{2D34EB5A-F066-8037-0853-F0368B37A353}"/>
                </a:ext>
              </a:extLst>
            </p:cNvPr>
            <p:cNvSpPr/>
            <p:nvPr/>
          </p:nvSpPr>
          <p:spPr>
            <a:xfrm>
              <a:off x="1095448" y="1741258"/>
              <a:ext cx="490549" cy="372669"/>
            </a:xfrm>
            <a:custGeom>
              <a:avLst/>
              <a:gdLst/>
              <a:ahLst/>
              <a:cxnLst/>
              <a:rect l="l" t="t" r="r" b="b"/>
              <a:pathLst>
                <a:path w="4511" h="3427" extrusionOk="0">
                  <a:moveTo>
                    <a:pt x="1241" y="0"/>
                  </a:moveTo>
                  <a:cubicBezTo>
                    <a:pt x="1201" y="0"/>
                    <a:pt x="1160" y="2"/>
                    <a:pt x="1117" y="6"/>
                  </a:cubicBezTo>
                  <a:cubicBezTo>
                    <a:pt x="706" y="59"/>
                    <a:pt x="369" y="396"/>
                    <a:pt x="211" y="776"/>
                  </a:cubicBezTo>
                  <a:cubicBezTo>
                    <a:pt x="0" y="1292"/>
                    <a:pt x="32" y="1871"/>
                    <a:pt x="106" y="2398"/>
                  </a:cubicBezTo>
                  <a:cubicBezTo>
                    <a:pt x="127" y="2567"/>
                    <a:pt x="158" y="2735"/>
                    <a:pt x="180" y="2894"/>
                  </a:cubicBezTo>
                  <a:lnTo>
                    <a:pt x="180" y="2904"/>
                  </a:lnTo>
                  <a:cubicBezTo>
                    <a:pt x="189" y="3013"/>
                    <a:pt x="190" y="3426"/>
                    <a:pt x="363" y="3426"/>
                  </a:cubicBezTo>
                  <a:cubicBezTo>
                    <a:pt x="375" y="3426"/>
                    <a:pt x="387" y="3424"/>
                    <a:pt x="401" y="3420"/>
                  </a:cubicBezTo>
                  <a:cubicBezTo>
                    <a:pt x="454" y="3410"/>
                    <a:pt x="496" y="3368"/>
                    <a:pt x="538" y="3326"/>
                  </a:cubicBezTo>
                  <a:cubicBezTo>
                    <a:pt x="601" y="3273"/>
                    <a:pt x="696" y="3220"/>
                    <a:pt x="770" y="3199"/>
                  </a:cubicBezTo>
                  <a:cubicBezTo>
                    <a:pt x="822" y="3178"/>
                    <a:pt x="875" y="3157"/>
                    <a:pt x="928" y="3146"/>
                  </a:cubicBezTo>
                  <a:cubicBezTo>
                    <a:pt x="965" y="3232"/>
                    <a:pt x="1052" y="3272"/>
                    <a:pt x="1142" y="3272"/>
                  </a:cubicBezTo>
                  <a:cubicBezTo>
                    <a:pt x="1229" y="3272"/>
                    <a:pt x="1318" y="3235"/>
                    <a:pt x="1370" y="3167"/>
                  </a:cubicBezTo>
                  <a:cubicBezTo>
                    <a:pt x="1391" y="3146"/>
                    <a:pt x="1423" y="3073"/>
                    <a:pt x="1423" y="3020"/>
                  </a:cubicBezTo>
                  <a:cubicBezTo>
                    <a:pt x="1539" y="2988"/>
                    <a:pt x="1644" y="2946"/>
                    <a:pt x="1750" y="2894"/>
                  </a:cubicBezTo>
                  <a:cubicBezTo>
                    <a:pt x="1750" y="2894"/>
                    <a:pt x="1760" y="2894"/>
                    <a:pt x="1760" y="2883"/>
                  </a:cubicBezTo>
                  <a:cubicBezTo>
                    <a:pt x="1897" y="2809"/>
                    <a:pt x="2013" y="2725"/>
                    <a:pt x="2118" y="2630"/>
                  </a:cubicBezTo>
                  <a:cubicBezTo>
                    <a:pt x="2266" y="2514"/>
                    <a:pt x="2392" y="2398"/>
                    <a:pt x="2435" y="2198"/>
                  </a:cubicBezTo>
                  <a:cubicBezTo>
                    <a:pt x="2435" y="2198"/>
                    <a:pt x="2477" y="2198"/>
                    <a:pt x="2508" y="2219"/>
                  </a:cubicBezTo>
                  <a:cubicBezTo>
                    <a:pt x="2540" y="2240"/>
                    <a:pt x="2582" y="2261"/>
                    <a:pt x="2603" y="2314"/>
                  </a:cubicBezTo>
                  <a:lnTo>
                    <a:pt x="2719" y="2514"/>
                  </a:lnTo>
                  <a:lnTo>
                    <a:pt x="2803" y="2472"/>
                  </a:lnTo>
                  <a:cubicBezTo>
                    <a:pt x="2803" y="2472"/>
                    <a:pt x="2645" y="2251"/>
                    <a:pt x="2666" y="2166"/>
                  </a:cubicBezTo>
                  <a:cubicBezTo>
                    <a:pt x="2687" y="2114"/>
                    <a:pt x="2709" y="2061"/>
                    <a:pt x="2740" y="2029"/>
                  </a:cubicBezTo>
                  <a:cubicBezTo>
                    <a:pt x="2751" y="1998"/>
                    <a:pt x="2761" y="1987"/>
                    <a:pt x="2761" y="1987"/>
                  </a:cubicBezTo>
                  <a:cubicBezTo>
                    <a:pt x="2812" y="2010"/>
                    <a:pt x="2878" y="2020"/>
                    <a:pt x="2946" y="2020"/>
                  </a:cubicBezTo>
                  <a:cubicBezTo>
                    <a:pt x="3005" y="2020"/>
                    <a:pt x="3066" y="2013"/>
                    <a:pt x="3119" y="1998"/>
                  </a:cubicBezTo>
                  <a:cubicBezTo>
                    <a:pt x="3330" y="1945"/>
                    <a:pt x="3509" y="1829"/>
                    <a:pt x="3667" y="1692"/>
                  </a:cubicBezTo>
                  <a:cubicBezTo>
                    <a:pt x="3847" y="1555"/>
                    <a:pt x="3973" y="1366"/>
                    <a:pt x="4068" y="1165"/>
                  </a:cubicBezTo>
                  <a:cubicBezTo>
                    <a:pt x="4142" y="1007"/>
                    <a:pt x="4226" y="828"/>
                    <a:pt x="4300" y="681"/>
                  </a:cubicBezTo>
                  <a:cubicBezTo>
                    <a:pt x="4352" y="575"/>
                    <a:pt x="4426" y="480"/>
                    <a:pt x="4458" y="396"/>
                  </a:cubicBezTo>
                  <a:cubicBezTo>
                    <a:pt x="4500" y="322"/>
                    <a:pt x="4510" y="259"/>
                    <a:pt x="4500" y="217"/>
                  </a:cubicBezTo>
                  <a:cubicBezTo>
                    <a:pt x="4489" y="196"/>
                    <a:pt x="4479" y="185"/>
                    <a:pt x="4447" y="164"/>
                  </a:cubicBezTo>
                  <a:cubicBezTo>
                    <a:pt x="4400" y="143"/>
                    <a:pt x="4348" y="137"/>
                    <a:pt x="4296" y="137"/>
                  </a:cubicBezTo>
                  <a:cubicBezTo>
                    <a:pt x="4236" y="137"/>
                    <a:pt x="4176" y="145"/>
                    <a:pt x="4125" y="145"/>
                  </a:cubicBezTo>
                  <a:cubicBezTo>
                    <a:pt x="4112" y="145"/>
                    <a:pt x="4100" y="145"/>
                    <a:pt x="4089" y="143"/>
                  </a:cubicBezTo>
                  <a:cubicBezTo>
                    <a:pt x="3920" y="112"/>
                    <a:pt x="3667" y="59"/>
                    <a:pt x="3499" y="48"/>
                  </a:cubicBezTo>
                  <a:cubicBezTo>
                    <a:pt x="3454" y="46"/>
                    <a:pt x="3411" y="45"/>
                    <a:pt x="3369" y="45"/>
                  </a:cubicBezTo>
                  <a:cubicBezTo>
                    <a:pt x="3243" y="45"/>
                    <a:pt x="3130" y="56"/>
                    <a:pt x="3035" y="80"/>
                  </a:cubicBezTo>
                  <a:cubicBezTo>
                    <a:pt x="3035" y="80"/>
                    <a:pt x="2942" y="30"/>
                    <a:pt x="2821" y="30"/>
                  </a:cubicBezTo>
                  <a:cubicBezTo>
                    <a:pt x="2795" y="30"/>
                    <a:pt x="2768" y="32"/>
                    <a:pt x="2740" y="38"/>
                  </a:cubicBezTo>
                  <a:cubicBezTo>
                    <a:pt x="2595" y="55"/>
                    <a:pt x="2491" y="190"/>
                    <a:pt x="2351" y="190"/>
                  </a:cubicBezTo>
                  <a:cubicBezTo>
                    <a:pt x="2318" y="190"/>
                    <a:pt x="2283" y="182"/>
                    <a:pt x="2245" y="164"/>
                  </a:cubicBezTo>
                  <a:cubicBezTo>
                    <a:pt x="2171" y="133"/>
                    <a:pt x="2055" y="80"/>
                    <a:pt x="1918" y="48"/>
                  </a:cubicBezTo>
                  <a:cubicBezTo>
                    <a:pt x="1821" y="22"/>
                    <a:pt x="1715" y="4"/>
                    <a:pt x="1616" y="4"/>
                  </a:cubicBezTo>
                  <a:cubicBezTo>
                    <a:pt x="1555" y="4"/>
                    <a:pt x="1496" y="11"/>
                    <a:pt x="1444" y="27"/>
                  </a:cubicBezTo>
                  <a:cubicBezTo>
                    <a:pt x="1377" y="7"/>
                    <a:pt x="1310" y="0"/>
                    <a:pt x="1241" y="0"/>
                  </a:cubicBezTo>
                  <a:close/>
                </a:path>
              </a:pathLst>
            </a:custGeom>
            <a:gradFill>
              <a:gsLst>
                <a:gs pos="0">
                  <a:schemeClr val="accent2"/>
                </a:gs>
                <a:gs pos="100000">
                  <a:srgbClr val="3084B3">
                    <a:alpha val="46666"/>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1949;p38">
              <a:extLst>
                <a:ext uri="{FF2B5EF4-FFF2-40B4-BE49-F238E27FC236}">
                  <a16:creationId xmlns:a16="http://schemas.microsoft.com/office/drawing/2014/main" id="{67081AC7-F2EA-3C53-2F59-DCB8BE6DFD62}"/>
                </a:ext>
              </a:extLst>
            </p:cNvPr>
            <p:cNvSpPr/>
            <p:nvPr/>
          </p:nvSpPr>
          <p:spPr>
            <a:xfrm>
              <a:off x="1285534" y="1705264"/>
              <a:ext cx="602991" cy="549162"/>
            </a:xfrm>
            <a:custGeom>
              <a:avLst/>
              <a:gdLst/>
              <a:ahLst/>
              <a:cxnLst/>
              <a:rect l="l" t="t" r="r" b="b"/>
              <a:pathLst>
                <a:path w="5545" h="5050" extrusionOk="0">
                  <a:moveTo>
                    <a:pt x="2731" y="0"/>
                  </a:moveTo>
                  <a:cubicBezTo>
                    <a:pt x="2657" y="11"/>
                    <a:pt x="2594" y="42"/>
                    <a:pt x="2573" y="105"/>
                  </a:cubicBezTo>
                  <a:cubicBezTo>
                    <a:pt x="2531" y="306"/>
                    <a:pt x="2520" y="864"/>
                    <a:pt x="2805" y="1254"/>
                  </a:cubicBezTo>
                  <a:cubicBezTo>
                    <a:pt x="3026" y="1602"/>
                    <a:pt x="2973" y="2044"/>
                    <a:pt x="2963" y="2255"/>
                  </a:cubicBezTo>
                  <a:cubicBezTo>
                    <a:pt x="2952" y="2476"/>
                    <a:pt x="2910" y="2687"/>
                    <a:pt x="2868" y="2908"/>
                  </a:cubicBezTo>
                  <a:cubicBezTo>
                    <a:pt x="2821" y="3218"/>
                    <a:pt x="2641" y="3402"/>
                    <a:pt x="2453" y="3402"/>
                  </a:cubicBezTo>
                  <a:cubicBezTo>
                    <a:pt x="2430" y="3402"/>
                    <a:pt x="2406" y="3399"/>
                    <a:pt x="2383" y="3393"/>
                  </a:cubicBezTo>
                  <a:cubicBezTo>
                    <a:pt x="2288" y="3372"/>
                    <a:pt x="2214" y="3309"/>
                    <a:pt x="2120" y="3267"/>
                  </a:cubicBezTo>
                  <a:cubicBezTo>
                    <a:pt x="2056" y="3235"/>
                    <a:pt x="1972" y="3225"/>
                    <a:pt x="1898" y="3214"/>
                  </a:cubicBezTo>
                  <a:cubicBezTo>
                    <a:pt x="1879" y="3213"/>
                    <a:pt x="1860" y="3213"/>
                    <a:pt x="1842" y="3213"/>
                  </a:cubicBezTo>
                  <a:cubicBezTo>
                    <a:pt x="1732" y="3213"/>
                    <a:pt x="1627" y="3227"/>
                    <a:pt x="1520" y="3227"/>
                  </a:cubicBezTo>
                  <a:cubicBezTo>
                    <a:pt x="1455" y="3227"/>
                    <a:pt x="1388" y="3222"/>
                    <a:pt x="1319" y="3203"/>
                  </a:cubicBezTo>
                  <a:cubicBezTo>
                    <a:pt x="1150" y="3151"/>
                    <a:pt x="1003" y="3066"/>
                    <a:pt x="824" y="3024"/>
                  </a:cubicBezTo>
                  <a:cubicBezTo>
                    <a:pt x="768" y="3011"/>
                    <a:pt x="716" y="3005"/>
                    <a:pt x="668" y="3005"/>
                  </a:cubicBezTo>
                  <a:cubicBezTo>
                    <a:pt x="142" y="3005"/>
                    <a:pt x="1" y="3740"/>
                    <a:pt x="107" y="4183"/>
                  </a:cubicBezTo>
                  <a:cubicBezTo>
                    <a:pt x="181" y="4500"/>
                    <a:pt x="381" y="4763"/>
                    <a:pt x="644" y="4953"/>
                  </a:cubicBezTo>
                  <a:cubicBezTo>
                    <a:pt x="687" y="4921"/>
                    <a:pt x="729" y="4900"/>
                    <a:pt x="760" y="4858"/>
                  </a:cubicBezTo>
                  <a:cubicBezTo>
                    <a:pt x="813" y="4805"/>
                    <a:pt x="866" y="4742"/>
                    <a:pt x="918" y="4658"/>
                  </a:cubicBezTo>
                  <a:lnTo>
                    <a:pt x="1003" y="4500"/>
                  </a:lnTo>
                  <a:cubicBezTo>
                    <a:pt x="1013" y="4478"/>
                    <a:pt x="1013" y="4436"/>
                    <a:pt x="1024" y="4405"/>
                  </a:cubicBezTo>
                  <a:lnTo>
                    <a:pt x="1013" y="4394"/>
                  </a:lnTo>
                  <a:lnTo>
                    <a:pt x="1013" y="4394"/>
                  </a:lnTo>
                  <a:cubicBezTo>
                    <a:pt x="1022" y="4397"/>
                    <a:pt x="1028" y="4398"/>
                    <a:pt x="1032" y="4398"/>
                  </a:cubicBezTo>
                  <a:cubicBezTo>
                    <a:pt x="1043" y="4398"/>
                    <a:pt x="1036" y="4389"/>
                    <a:pt x="1013" y="4373"/>
                  </a:cubicBezTo>
                  <a:cubicBezTo>
                    <a:pt x="939" y="4299"/>
                    <a:pt x="897" y="4247"/>
                    <a:pt x="845" y="4183"/>
                  </a:cubicBezTo>
                  <a:cubicBezTo>
                    <a:pt x="781" y="4110"/>
                    <a:pt x="676" y="3952"/>
                    <a:pt x="739" y="3846"/>
                  </a:cubicBezTo>
                  <a:cubicBezTo>
                    <a:pt x="776" y="3783"/>
                    <a:pt x="828" y="3759"/>
                    <a:pt x="886" y="3759"/>
                  </a:cubicBezTo>
                  <a:cubicBezTo>
                    <a:pt x="1010" y="3759"/>
                    <a:pt x="1162" y="3866"/>
                    <a:pt x="1256" y="3909"/>
                  </a:cubicBezTo>
                  <a:cubicBezTo>
                    <a:pt x="1308" y="3931"/>
                    <a:pt x="1340" y="3952"/>
                    <a:pt x="1393" y="3962"/>
                  </a:cubicBezTo>
                  <a:cubicBezTo>
                    <a:pt x="1402" y="3963"/>
                    <a:pt x="1412" y="3964"/>
                    <a:pt x="1422" y="3964"/>
                  </a:cubicBezTo>
                  <a:cubicBezTo>
                    <a:pt x="1455" y="3964"/>
                    <a:pt x="1488" y="3959"/>
                    <a:pt x="1517" y="3959"/>
                  </a:cubicBezTo>
                  <a:cubicBezTo>
                    <a:pt x="1566" y="3959"/>
                    <a:pt x="1607" y="3971"/>
                    <a:pt x="1624" y="4036"/>
                  </a:cubicBezTo>
                  <a:cubicBezTo>
                    <a:pt x="1635" y="4089"/>
                    <a:pt x="1624" y="4162"/>
                    <a:pt x="1635" y="4226"/>
                  </a:cubicBezTo>
                  <a:cubicBezTo>
                    <a:pt x="1635" y="4289"/>
                    <a:pt x="1656" y="4352"/>
                    <a:pt x="1677" y="4426"/>
                  </a:cubicBezTo>
                  <a:cubicBezTo>
                    <a:pt x="1850" y="4877"/>
                    <a:pt x="2309" y="5049"/>
                    <a:pt x="2748" y="5049"/>
                  </a:cubicBezTo>
                  <a:cubicBezTo>
                    <a:pt x="2843" y="5049"/>
                    <a:pt x="2936" y="5041"/>
                    <a:pt x="3026" y="5026"/>
                  </a:cubicBezTo>
                  <a:cubicBezTo>
                    <a:pt x="4185" y="4868"/>
                    <a:pt x="5102" y="3931"/>
                    <a:pt x="5376" y="2814"/>
                  </a:cubicBezTo>
                  <a:cubicBezTo>
                    <a:pt x="5523" y="2276"/>
                    <a:pt x="5544" y="1475"/>
                    <a:pt x="5123" y="1001"/>
                  </a:cubicBezTo>
                  <a:cubicBezTo>
                    <a:pt x="5102" y="970"/>
                    <a:pt x="5081" y="948"/>
                    <a:pt x="5060" y="917"/>
                  </a:cubicBezTo>
                  <a:cubicBezTo>
                    <a:pt x="5028" y="896"/>
                    <a:pt x="5017" y="864"/>
                    <a:pt x="4996" y="843"/>
                  </a:cubicBezTo>
                  <a:cubicBezTo>
                    <a:pt x="4803" y="650"/>
                    <a:pt x="4551" y="560"/>
                    <a:pt x="4296" y="560"/>
                  </a:cubicBezTo>
                  <a:cubicBezTo>
                    <a:pt x="4162" y="560"/>
                    <a:pt x="4027" y="585"/>
                    <a:pt x="3900" y="632"/>
                  </a:cubicBezTo>
                  <a:cubicBezTo>
                    <a:pt x="3574" y="738"/>
                    <a:pt x="3416" y="906"/>
                    <a:pt x="3342" y="927"/>
                  </a:cubicBezTo>
                  <a:cubicBezTo>
                    <a:pt x="3327" y="934"/>
                    <a:pt x="3313" y="937"/>
                    <a:pt x="3300" y="937"/>
                  </a:cubicBezTo>
                  <a:cubicBezTo>
                    <a:pt x="3116" y="937"/>
                    <a:pt x="3018" y="370"/>
                    <a:pt x="3057" y="105"/>
                  </a:cubicBezTo>
                  <a:cubicBezTo>
                    <a:pt x="3047" y="95"/>
                    <a:pt x="3026" y="63"/>
                    <a:pt x="3005" y="53"/>
                  </a:cubicBezTo>
                  <a:cubicBezTo>
                    <a:pt x="2994" y="42"/>
                    <a:pt x="2973" y="42"/>
                    <a:pt x="2963" y="42"/>
                  </a:cubicBezTo>
                  <a:cubicBezTo>
                    <a:pt x="2910" y="11"/>
                    <a:pt x="2857" y="0"/>
                    <a:pt x="2794" y="0"/>
                  </a:cubicBezTo>
                  <a:close/>
                </a:path>
              </a:pathLst>
            </a:custGeom>
            <a:gradFill>
              <a:gsLst>
                <a:gs pos="0">
                  <a:schemeClr val="accent1"/>
                </a:gs>
                <a:gs pos="100000">
                  <a:srgbClr val="D9D378">
                    <a:alpha val="52156"/>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1950;p38">
              <a:extLst>
                <a:ext uri="{FF2B5EF4-FFF2-40B4-BE49-F238E27FC236}">
                  <a16:creationId xmlns:a16="http://schemas.microsoft.com/office/drawing/2014/main" id="{45B751FD-ECCC-5016-ECA5-5D88D187A2A9}"/>
                </a:ext>
              </a:extLst>
            </p:cNvPr>
            <p:cNvSpPr/>
            <p:nvPr/>
          </p:nvSpPr>
          <p:spPr>
            <a:xfrm>
              <a:off x="1138946" y="991353"/>
              <a:ext cx="662475" cy="766544"/>
            </a:xfrm>
            <a:custGeom>
              <a:avLst/>
              <a:gdLst/>
              <a:ahLst/>
              <a:cxnLst/>
              <a:rect l="l" t="t" r="r" b="b"/>
              <a:pathLst>
                <a:path w="6092" h="7049" extrusionOk="0">
                  <a:moveTo>
                    <a:pt x="3036" y="0"/>
                  </a:moveTo>
                  <a:cubicBezTo>
                    <a:pt x="2793" y="0"/>
                    <a:pt x="2793" y="95"/>
                    <a:pt x="2793" y="95"/>
                  </a:cubicBezTo>
                  <a:lnTo>
                    <a:pt x="2793" y="253"/>
                  </a:lnTo>
                  <a:lnTo>
                    <a:pt x="2793" y="317"/>
                  </a:lnTo>
                  <a:lnTo>
                    <a:pt x="2793" y="475"/>
                  </a:lnTo>
                  <a:lnTo>
                    <a:pt x="2793" y="538"/>
                  </a:lnTo>
                  <a:lnTo>
                    <a:pt x="2793" y="675"/>
                  </a:lnTo>
                  <a:lnTo>
                    <a:pt x="2793" y="738"/>
                  </a:lnTo>
                  <a:lnTo>
                    <a:pt x="2793" y="896"/>
                  </a:lnTo>
                  <a:lnTo>
                    <a:pt x="2793" y="959"/>
                  </a:lnTo>
                  <a:lnTo>
                    <a:pt x="2793" y="1117"/>
                  </a:lnTo>
                  <a:lnTo>
                    <a:pt x="2793" y="1191"/>
                  </a:lnTo>
                  <a:lnTo>
                    <a:pt x="2793" y="1349"/>
                  </a:lnTo>
                  <a:lnTo>
                    <a:pt x="2793" y="1412"/>
                  </a:lnTo>
                  <a:lnTo>
                    <a:pt x="2793" y="1549"/>
                  </a:lnTo>
                  <a:lnTo>
                    <a:pt x="2793" y="1613"/>
                  </a:lnTo>
                  <a:lnTo>
                    <a:pt x="2793" y="1771"/>
                  </a:lnTo>
                  <a:lnTo>
                    <a:pt x="2793" y="1834"/>
                  </a:lnTo>
                  <a:lnTo>
                    <a:pt x="2793" y="2129"/>
                  </a:lnTo>
                  <a:cubicBezTo>
                    <a:pt x="2635" y="1760"/>
                    <a:pt x="2393" y="1549"/>
                    <a:pt x="2087" y="1476"/>
                  </a:cubicBezTo>
                  <a:cubicBezTo>
                    <a:pt x="2056" y="1465"/>
                    <a:pt x="2035" y="1455"/>
                    <a:pt x="2003" y="1455"/>
                  </a:cubicBezTo>
                  <a:cubicBezTo>
                    <a:pt x="1957" y="1437"/>
                    <a:pt x="1914" y="1426"/>
                    <a:pt x="1870" y="1426"/>
                  </a:cubicBezTo>
                  <a:cubicBezTo>
                    <a:pt x="1702" y="1426"/>
                    <a:pt x="1518" y="1580"/>
                    <a:pt x="1076" y="2097"/>
                  </a:cubicBezTo>
                  <a:cubicBezTo>
                    <a:pt x="728" y="2498"/>
                    <a:pt x="391" y="3088"/>
                    <a:pt x="243" y="3583"/>
                  </a:cubicBezTo>
                  <a:cubicBezTo>
                    <a:pt x="212" y="3667"/>
                    <a:pt x="180" y="3825"/>
                    <a:pt x="138" y="4099"/>
                  </a:cubicBezTo>
                  <a:cubicBezTo>
                    <a:pt x="127" y="4152"/>
                    <a:pt x="127" y="4205"/>
                    <a:pt x="106" y="4268"/>
                  </a:cubicBezTo>
                  <a:cubicBezTo>
                    <a:pt x="96" y="4310"/>
                    <a:pt x="85" y="4363"/>
                    <a:pt x="85" y="4405"/>
                  </a:cubicBezTo>
                  <a:cubicBezTo>
                    <a:pt x="43" y="4616"/>
                    <a:pt x="22" y="4848"/>
                    <a:pt x="1" y="5090"/>
                  </a:cubicBezTo>
                  <a:lnTo>
                    <a:pt x="1" y="5164"/>
                  </a:lnTo>
                  <a:lnTo>
                    <a:pt x="1" y="5216"/>
                  </a:lnTo>
                  <a:lnTo>
                    <a:pt x="1" y="5290"/>
                  </a:lnTo>
                  <a:lnTo>
                    <a:pt x="1" y="5374"/>
                  </a:lnTo>
                  <a:cubicBezTo>
                    <a:pt x="1" y="5627"/>
                    <a:pt x="32" y="5870"/>
                    <a:pt x="75" y="6080"/>
                  </a:cubicBezTo>
                  <a:cubicBezTo>
                    <a:pt x="106" y="6291"/>
                    <a:pt x="159" y="6512"/>
                    <a:pt x="233" y="6723"/>
                  </a:cubicBezTo>
                  <a:cubicBezTo>
                    <a:pt x="264" y="6829"/>
                    <a:pt x="296" y="6902"/>
                    <a:pt x="412" y="6966"/>
                  </a:cubicBezTo>
                  <a:cubicBezTo>
                    <a:pt x="487" y="7027"/>
                    <a:pt x="628" y="7048"/>
                    <a:pt x="782" y="7048"/>
                  </a:cubicBezTo>
                  <a:cubicBezTo>
                    <a:pt x="973" y="7048"/>
                    <a:pt x="1184" y="7016"/>
                    <a:pt x="1318" y="6987"/>
                  </a:cubicBezTo>
                  <a:cubicBezTo>
                    <a:pt x="1666" y="6923"/>
                    <a:pt x="2077" y="6829"/>
                    <a:pt x="2393" y="6692"/>
                  </a:cubicBezTo>
                  <a:cubicBezTo>
                    <a:pt x="2656" y="6586"/>
                    <a:pt x="2846" y="6512"/>
                    <a:pt x="2920" y="6217"/>
                  </a:cubicBezTo>
                  <a:cubicBezTo>
                    <a:pt x="2983" y="5933"/>
                    <a:pt x="2993" y="5627"/>
                    <a:pt x="2951" y="5332"/>
                  </a:cubicBezTo>
                  <a:cubicBezTo>
                    <a:pt x="2972" y="5301"/>
                    <a:pt x="2972" y="5269"/>
                    <a:pt x="2983" y="5227"/>
                  </a:cubicBezTo>
                  <a:cubicBezTo>
                    <a:pt x="3078" y="4837"/>
                    <a:pt x="3099" y="4373"/>
                    <a:pt x="2920" y="4005"/>
                  </a:cubicBezTo>
                  <a:cubicBezTo>
                    <a:pt x="2888" y="3983"/>
                    <a:pt x="2878" y="3920"/>
                    <a:pt x="2867" y="3846"/>
                  </a:cubicBezTo>
                  <a:cubicBezTo>
                    <a:pt x="2835" y="3688"/>
                    <a:pt x="2772" y="3530"/>
                    <a:pt x="2698" y="3372"/>
                  </a:cubicBezTo>
                  <a:cubicBezTo>
                    <a:pt x="2772" y="3277"/>
                    <a:pt x="2835" y="3172"/>
                    <a:pt x="2878" y="3098"/>
                  </a:cubicBezTo>
                  <a:lnTo>
                    <a:pt x="2909" y="3014"/>
                  </a:lnTo>
                  <a:cubicBezTo>
                    <a:pt x="2930" y="2993"/>
                    <a:pt x="2941" y="2961"/>
                    <a:pt x="2941" y="2940"/>
                  </a:cubicBezTo>
                  <a:cubicBezTo>
                    <a:pt x="2951" y="2909"/>
                    <a:pt x="2951" y="2898"/>
                    <a:pt x="2962" y="2877"/>
                  </a:cubicBezTo>
                  <a:cubicBezTo>
                    <a:pt x="3014" y="2740"/>
                    <a:pt x="3057" y="2593"/>
                    <a:pt x="3057" y="2593"/>
                  </a:cubicBezTo>
                  <a:cubicBezTo>
                    <a:pt x="3057" y="2593"/>
                    <a:pt x="3140" y="2896"/>
                    <a:pt x="3401" y="3221"/>
                  </a:cubicBezTo>
                  <a:lnTo>
                    <a:pt x="3401" y="3221"/>
                  </a:lnTo>
                  <a:cubicBezTo>
                    <a:pt x="3288" y="3461"/>
                    <a:pt x="3247" y="3722"/>
                    <a:pt x="3299" y="3983"/>
                  </a:cubicBezTo>
                  <a:cubicBezTo>
                    <a:pt x="3299" y="4015"/>
                    <a:pt x="3310" y="4057"/>
                    <a:pt x="3320" y="4089"/>
                  </a:cubicBezTo>
                  <a:cubicBezTo>
                    <a:pt x="3215" y="4784"/>
                    <a:pt x="3088" y="5912"/>
                    <a:pt x="3468" y="6439"/>
                  </a:cubicBezTo>
                  <a:cubicBezTo>
                    <a:pt x="3657" y="6692"/>
                    <a:pt x="4100" y="6776"/>
                    <a:pt x="4374" y="6850"/>
                  </a:cubicBezTo>
                  <a:cubicBezTo>
                    <a:pt x="4795" y="6955"/>
                    <a:pt x="5291" y="7008"/>
                    <a:pt x="5712" y="7008"/>
                  </a:cubicBezTo>
                  <a:cubicBezTo>
                    <a:pt x="5796" y="7008"/>
                    <a:pt x="6028" y="6997"/>
                    <a:pt x="6028" y="6892"/>
                  </a:cubicBezTo>
                  <a:cubicBezTo>
                    <a:pt x="6060" y="6649"/>
                    <a:pt x="6091" y="6112"/>
                    <a:pt x="6060" y="5406"/>
                  </a:cubicBezTo>
                  <a:lnTo>
                    <a:pt x="6060" y="5385"/>
                  </a:lnTo>
                  <a:lnTo>
                    <a:pt x="6060" y="5332"/>
                  </a:lnTo>
                  <a:lnTo>
                    <a:pt x="6060" y="5280"/>
                  </a:lnTo>
                  <a:cubicBezTo>
                    <a:pt x="6060" y="5143"/>
                    <a:pt x="6049" y="4985"/>
                    <a:pt x="6039" y="4826"/>
                  </a:cubicBezTo>
                  <a:cubicBezTo>
                    <a:pt x="6007" y="4458"/>
                    <a:pt x="5923" y="4047"/>
                    <a:pt x="5775" y="3615"/>
                  </a:cubicBezTo>
                  <a:cubicBezTo>
                    <a:pt x="5533" y="2909"/>
                    <a:pt x="5143" y="2298"/>
                    <a:pt x="4606" y="1781"/>
                  </a:cubicBezTo>
                  <a:cubicBezTo>
                    <a:pt x="4485" y="1681"/>
                    <a:pt x="4355" y="1580"/>
                    <a:pt x="4188" y="1580"/>
                  </a:cubicBezTo>
                  <a:cubicBezTo>
                    <a:pt x="4180" y="1580"/>
                    <a:pt x="4171" y="1580"/>
                    <a:pt x="4163" y="1581"/>
                  </a:cubicBezTo>
                  <a:cubicBezTo>
                    <a:pt x="4058" y="1592"/>
                    <a:pt x="3973" y="1644"/>
                    <a:pt x="3921" y="1729"/>
                  </a:cubicBezTo>
                  <a:cubicBezTo>
                    <a:pt x="3689" y="1992"/>
                    <a:pt x="3584" y="2298"/>
                    <a:pt x="3520" y="2666"/>
                  </a:cubicBezTo>
                  <a:lnTo>
                    <a:pt x="3520" y="2645"/>
                  </a:lnTo>
                  <a:cubicBezTo>
                    <a:pt x="3499" y="2593"/>
                    <a:pt x="3468" y="2561"/>
                    <a:pt x="3457" y="2508"/>
                  </a:cubicBezTo>
                  <a:lnTo>
                    <a:pt x="3447" y="2477"/>
                  </a:lnTo>
                  <a:cubicBezTo>
                    <a:pt x="3394" y="2350"/>
                    <a:pt x="3352" y="2213"/>
                    <a:pt x="3320" y="2066"/>
                  </a:cubicBezTo>
                  <a:lnTo>
                    <a:pt x="3310" y="2002"/>
                  </a:lnTo>
                  <a:cubicBezTo>
                    <a:pt x="3299" y="1950"/>
                    <a:pt x="3299" y="1887"/>
                    <a:pt x="3288" y="1834"/>
                  </a:cubicBezTo>
                  <a:lnTo>
                    <a:pt x="3288" y="1781"/>
                  </a:lnTo>
                  <a:cubicBezTo>
                    <a:pt x="3267" y="1676"/>
                    <a:pt x="3267" y="1570"/>
                    <a:pt x="3267" y="1476"/>
                  </a:cubicBezTo>
                  <a:lnTo>
                    <a:pt x="3267" y="1412"/>
                  </a:lnTo>
                  <a:lnTo>
                    <a:pt x="3267" y="1360"/>
                  </a:lnTo>
                  <a:lnTo>
                    <a:pt x="3267" y="1202"/>
                  </a:lnTo>
                  <a:lnTo>
                    <a:pt x="3267" y="1138"/>
                  </a:lnTo>
                  <a:lnTo>
                    <a:pt x="3267" y="980"/>
                  </a:lnTo>
                  <a:lnTo>
                    <a:pt x="3267" y="907"/>
                  </a:lnTo>
                  <a:lnTo>
                    <a:pt x="3267" y="749"/>
                  </a:lnTo>
                  <a:lnTo>
                    <a:pt x="3267" y="685"/>
                  </a:lnTo>
                  <a:lnTo>
                    <a:pt x="3267" y="559"/>
                  </a:lnTo>
                  <a:lnTo>
                    <a:pt x="3267" y="485"/>
                  </a:lnTo>
                  <a:lnTo>
                    <a:pt x="3267" y="327"/>
                  </a:lnTo>
                  <a:lnTo>
                    <a:pt x="3267" y="264"/>
                  </a:lnTo>
                  <a:lnTo>
                    <a:pt x="3267" y="64"/>
                  </a:lnTo>
                  <a:cubicBezTo>
                    <a:pt x="3267" y="64"/>
                    <a:pt x="3267" y="0"/>
                    <a:pt x="3036" y="0"/>
                  </a:cubicBezTo>
                  <a:close/>
                </a:path>
              </a:pathLst>
            </a:custGeom>
            <a:gradFill>
              <a:gsLst>
                <a:gs pos="0">
                  <a:schemeClr val="accent1"/>
                </a:gs>
                <a:gs pos="100000">
                  <a:srgbClr val="D9D378">
                    <a:alpha val="52156"/>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1951;p38">
              <a:extLst>
                <a:ext uri="{FF2B5EF4-FFF2-40B4-BE49-F238E27FC236}">
                  <a16:creationId xmlns:a16="http://schemas.microsoft.com/office/drawing/2014/main" id="{EB3D6822-8550-29AD-4D36-389D39DC2280}"/>
                </a:ext>
              </a:extLst>
            </p:cNvPr>
            <p:cNvSpPr/>
            <p:nvPr/>
          </p:nvSpPr>
          <p:spPr>
            <a:xfrm>
              <a:off x="1144709" y="2097507"/>
              <a:ext cx="645293" cy="714781"/>
            </a:xfrm>
            <a:custGeom>
              <a:avLst/>
              <a:gdLst/>
              <a:ahLst/>
              <a:cxnLst/>
              <a:rect l="l" t="t" r="r" b="b"/>
              <a:pathLst>
                <a:path w="5934" h="6573" extrusionOk="0">
                  <a:moveTo>
                    <a:pt x="3209" y="5237"/>
                  </a:moveTo>
                  <a:cubicBezTo>
                    <a:pt x="3212" y="5237"/>
                    <a:pt x="3214" y="5239"/>
                    <a:pt x="3214" y="5244"/>
                  </a:cubicBezTo>
                  <a:lnTo>
                    <a:pt x="3204" y="5244"/>
                  </a:lnTo>
                  <a:cubicBezTo>
                    <a:pt x="3204" y="5239"/>
                    <a:pt x="3206" y="5237"/>
                    <a:pt x="3209" y="5237"/>
                  </a:cubicBezTo>
                  <a:close/>
                  <a:moveTo>
                    <a:pt x="3604" y="5613"/>
                  </a:moveTo>
                  <a:lnTo>
                    <a:pt x="3604" y="5613"/>
                  </a:lnTo>
                  <a:cubicBezTo>
                    <a:pt x="3604" y="5634"/>
                    <a:pt x="3583" y="5676"/>
                    <a:pt x="3583" y="5708"/>
                  </a:cubicBezTo>
                  <a:cubicBezTo>
                    <a:pt x="3583" y="5676"/>
                    <a:pt x="3583" y="5655"/>
                    <a:pt x="3604" y="5613"/>
                  </a:cubicBezTo>
                  <a:close/>
                  <a:moveTo>
                    <a:pt x="3583" y="5729"/>
                  </a:moveTo>
                  <a:cubicBezTo>
                    <a:pt x="3583" y="5761"/>
                    <a:pt x="3573" y="5782"/>
                    <a:pt x="3573" y="5824"/>
                  </a:cubicBezTo>
                  <a:cubicBezTo>
                    <a:pt x="3573" y="5782"/>
                    <a:pt x="3573" y="5761"/>
                    <a:pt x="3583" y="5729"/>
                  </a:cubicBezTo>
                  <a:close/>
                  <a:moveTo>
                    <a:pt x="3573" y="5824"/>
                  </a:moveTo>
                  <a:cubicBezTo>
                    <a:pt x="3573" y="5845"/>
                    <a:pt x="3562" y="5887"/>
                    <a:pt x="3562" y="5929"/>
                  </a:cubicBezTo>
                  <a:cubicBezTo>
                    <a:pt x="3562" y="5898"/>
                    <a:pt x="3562" y="5866"/>
                    <a:pt x="3573" y="5824"/>
                  </a:cubicBezTo>
                  <a:close/>
                  <a:moveTo>
                    <a:pt x="5240" y="0"/>
                  </a:moveTo>
                  <a:cubicBezTo>
                    <a:pt x="5082" y="0"/>
                    <a:pt x="4890" y="122"/>
                    <a:pt x="4837" y="260"/>
                  </a:cubicBezTo>
                  <a:cubicBezTo>
                    <a:pt x="4774" y="250"/>
                    <a:pt x="4679" y="250"/>
                    <a:pt x="4637" y="250"/>
                  </a:cubicBezTo>
                  <a:cubicBezTo>
                    <a:pt x="4468" y="271"/>
                    <a:pt x="4310" y="376"/>
                    <a:pt x="4226" y="524"/>
                  </a:cubicBezTo>
                  <a:cubicBezTo>
                    <a:pt x="4196" y="509"/>
                    <a:pt x="4145" y="494"/>
                    <a:pt x="4099" y="494"/>
                  </a:cubicBezTo>
                  <a:cubicBezTo>
                    <a:pt x="4080" y="494"/>
                    <a:pt x="4062" y="496"/>
                    <a:pt x="4047" y="503"/>
                  </a:cubicBezTo>
                  <a:cubicBezTo>
                    <a:pt x="3899" y="524"/>
                    <a:pt x="3773" y="661"/>
                    <a:pt x="3731" y="798"/>
                  </a:cubicBezTo>
                  <a:cubicBezTo>
                    <a:pt x="3702" y="790"/>
                    <a:pt x="3661" y="786"/>
                    <a:pt x="3614" y="786"/>
                  </a:cubicBezTo>
                  <a:cubicBezTo>
                    <a:pt x="3457" y="786"/>
                    <a:pt x="3232" y="836"/>
                    <a:pt x="3151" y="998"/>
                  </a:cubicBezTo>
                  <a:cubicBezTo>
                    <a:pt x="3069" y="940"/>
                    <a:pt x="2968" y="916"/>
                    <a:pt x="2870" y="916"/>
                  </a:cubicBezTo>
                  <a:cubicBezTo>
                    <a:pt x="2717" y="916"/>
                    <a:pt x="2568" y="974"/>
                    <a:pt x="2498" y="1051"/>
                  </a:cubicBezTo>
                  <a:cubicBezTo>
                    <a:pt x="2456" y="1015"/>
                    <a:pt x="2331" y="966"/>
                    <a:pt x="2176" y="966"/>
                  </a:cubicBezTo>
                  <a:cubicBezTo>
                    <a:pt x="2057" y="966"/>
                    <a:pt x="1920" y="995"/>
                    <a:pt x="1792" y="1082"/>
                  </a:cubicBezTo>
                  <a:cubicBezTo>
                    <a:pt x="1784" y="1067"/>
                    <a:pt x="1652" y="953"/>
                    <a:pt x="1449" y="953"/>
                  </a:cubicBezTo>
                  <a:cubicBezTo>
                    <a:pt x="1363" y="953"/>
                    <a:pt x="1266" y="973"/>
                    <a:pt x="1160" y="1030"/>
                  </a:cubicBezTo>
                  <a:cubicBezTo>
                    <a:pt x="1041" y="925"/>
                    <a:pt x="849" y="816"/>
                    <a:pt x="672" y="816"/>
                  </a:cubicBezTo>
                  <a:cubicBezTo>
                    <a:pt x="598" y="816"/>
                    <a:pt x="526" y="835"/>
                    <a:pt x="464" y="882"/>
                  </a:cubicBezTo>
                  <a:cubicBezTo>
                    <a:pt x="422" y="903"/>
                    <a:pt x="411" y="945"/>
                    <a:pt x="401" y="977"/>
                  </a:cubicBezTo>
                  <a:cubicBezTo>
                    <a:pt x="390" y="1008"/>
                    <a:pt x="401" y="1040"/>
                    <a:pt x="401" y="1040"/>
                  </a:cubicBezTo>
                  <a:cubicBezTo>
                    <a:pt x="379" y="1036"/>
                    <a:pt x="355" y="1033"/>
                    <a:pt x="332" y="1033"/>
                  </a:cubicBezTo>
                  <a:cubicBezTo>
                    <a:pt x="298" y="1033"/>
                    <a:pt x="263" y="1038"/>
                    <a:pt x="232" y="1051"/>
                  </a:cubicBezTo>
                  <a:cubicBezTo>
                    <a:pt x="211" y="1061"/>
                    <a:pt x="201" y="1061"/>
                    <a:pt x="190" y="1082"/>
                  </a:cubicBezTo>
                  <a:cubicBezTo>
                    <a:pt x="159" y="1103"/>
                    <a:pt x="148" y="1135"/>
                    <a:pt x="148" y="1177"/>
                  </a:cubicBezTo>
                  <a:cubicBezTo>
                    <a:pt x="138" y="1209"/>
                    <a:pt x="138" y="1240"/>
                    <a:pt x="138" y="1272"/>
                  </a:cubicBezTo>
                  <a:cubicBezTo>
                    <a:pt x="1" y="1535"/>
                    <a:pt x="74" y="1736"/>
                    <a:pt x="201" y="1799"/>
                  </a:cubicBezTo>
                  <a:cubicBezTo>
                    <a:pt x="85" y="1894"/>
                    <a:pt x="74" y="2136"/>
                    <a:pt x="211" y="2210"/>
                  </a:cubicBezTo>
                  <a:cubicBezTo>
                    <a:pt x="180" y="2241"/>
                    <a:pt x="148" y="2283"/>
                    <a:pt x="127" y="2326"/>
                  </a:cubicBezTo>
                  <a:cubicBezTo>
                    <a:pt x="85" y="2431"/>
                    <a:pt x="106" y="2547"/>
                    <a:pt x="180" y="2621"/>
                  </a:cubicBezTo>
                  <a:cubicBezTo>
                    <a:pt x="190" y="2652"/>
                    <a:pt x="201" y="2663"/>
                    <a:pt x="232" y="2673"/>
                  </a:cubicBezTo>
                  <a:cubicBezTo>
                    <a:pt x="190" y="2705"/>
                    <a:pt x="148" y="2737"/>
                    <a:pt x="127" y="2789"/>
                  </a:cubicBezTo>
                  <a:cubicBezTo>
                    <a:pt x="53" y="2937"/>
                    <a:pt x="85" y="3074"/>
                    <a:pt x="201" y="3158"/>
                  </a:cubicBezTo>
                  <a:cubicBezTo>
                    <a:pt x="190" y="3158"/>
                    <a:pt x="190" y="3169"/>
                    <a:pt x="190" y="3169"/>
                  </a:cubicBezTo>
                  <a:cubicBezTo>
                    <a:pt x="138" y="3200"/>
                    <a:pt x="95" y="3253"/>
                    <a:pt x="74" y="3337"/>
                  </a:cubicBezTo>
                  <a:cubicBezTo>
                    <a:pt x="22" y="3464"/>
                    <a:pt x="74" y="3622"/>
                    <a:pt x="190" y="3685"/>
                  </a:cubicBezTo>
                  <a:cubicBezTo>
                    <a:pt x="32" y="4033"/>
                    <a:pt x="159" y="4401"/>
                    <a:pt x="306" y="4570"/>
                  </a:cubicBezTo>
                  <a:cubicBezTo>
                    <a:pt x="454" y="4739"/>
                    <a:pt x="675" y="4844"/>
                    <a:pt x="896" y="4844"/>
                  </a:cubicBezTo>
                  <a:cubicBezTo>
                    <a:pt x="1096" y="4844"/>
                    <a:pt x="1370" y="4781"/>
                    <a:pt x="1476" y="4602"/>
                  </a:cubicBezTo>
                  <a:lnTo>
                    <a:pt x="1476" y="4581"/>
                  </a:lnTo>
                  <a:cubicBezTo>
                    <a:pt x="1507" y="4559"/>
                    <a:pt x="1518" y="4528"/>
                    <a:pt x="1550" y="4496"/>
                  </a:cubicBezTo>
                  <a:lnTo>
                    <a:pt x="1550" y="4496"/>
                  </a:lnTo>
                  <a:cubicBezTo>
                    <a:pt x="1571" y="4549"/>
                    <a:pt x="1571" y="4654"/>
                    <a:pt x="1518" y="4760"/>
                  </a:cubicBezTo>
                  <a:cubicBezTo>
                    <a:pt x="1444" y="4918"/>
                    <a:pt x="1360" y="5107"/>
                    <a:pt x="1507" y="5202"/>
                  </a:cubicBezTo>
                  <a:cubicBezTo>
                    <a:pt x="1547" y="5229"/>
                    <a:pt x="1583" y="5240"/>
                    <a:pt x="1613" y="5240"/>
                  </a:cubicBezTo>
                  <a:cubicBezTo>
                    <a:pt x="1678" y="5240"/>
                    <a:pt x="1715" y="5189"/>
                    <a:pt x="1708" y="5139"/>
                  </a:cubicBezTo>
                  <a:lnTo>
                    <a:pt x="1708" y="5129"/>
                  </a:lnTo>
                  <a:cubicBezTo>
                    <a:pt x="1686" y="5086"/>
                    <a:pt x="1655" y="5076"/>
                    <a:pt x="1634" y="5055"/>
                  </a:cubicBezTo>
                  <a:cubicBezTo>
                    <a:pt x="1581" y="5023"/>
                    <a:pt x="1718" y="4823"/>
                    <a:pt x="1686" y="4654"/>
                  </a:cubicBezTo>
                  <a:cubicBezTo>
                    <a:pt x="1676" y="4528"/>
                    <a:pt x="1634" y="4454"/>
                    <a:pt x="1602" y="4412"/>
                  </a:cubicBezTo>
                  <a:cubicBezTo>
                    <a:pt x="1634" y="4317"/>
                    <a:pt x="1665" y="4212"/>
                    <a:pt x="1665" y="4085"/>
                  </a:cubicBezTo>
                  <a:cubicBezTo>
                    <a:pt x="1665" y="3990"/>
                    <a:pt x="1665" y="3917"/>
                    <a:pt x="1634" y="3832"/>
                  </a:cubicBezTo>
                  <a:lnTo>
                    <a:pt x="1634" y="3822"/>
                  </a:lnTo>
                  <a:cubicBezTo>
                    <a:pt x="1581" y="3632"/>
                    <a:pt x="1507" y="3453"/>
                    <a:pt x="1297" y="3411"/>
                  </a:cubicBezTo>
                  <a:cubicBezTo>
                    <a:pt x="1265" y="3411"/>
                    <a:pt x="1254" y="3411"/>
                    <a:pt x="1233" y="3400"/>
                  </a:cubicBezTo>
                  <a:cubicBezTo>
                    <a:pt x="1254" y="3263"/>
                    <a:pt x="1202" y="3169"/>
                    <a:pt x="1096" y="3116"/>
                  </a:cubicBezTo>
                  <a:cubicBezTo>
                    <a:pt x="1202" y="3032"/>
                    <a:pt x="1212" y="2831"/>
                    <a:pt x="1149" y="2715"/>
                  </a:cubicBezTo>
                  <a:cubicBezTo>
                    <a:pt x="1117" y="2663"/>
                    <a:pt x="1065" y="2631"/>
                    <a:pt x="1023" y="2621"/>
                  </a:cubicBezTo>
                  <a:cubicBezTo>
                    <a:pt x="1065" y="2568"/>
                    <a:pt x="1096" y="2484"/>
                    <a:pt x="1096" y="2410"/>
                  </a:cubicBezTo>
                  <a:lnTo>
                    <a:pt x="1096" y="2399"/>
                  </a:lnTo>
                  <a:lnTo>
                    <a:pt x="1096" y="2368"/>
                  </a:lnTo>
                  <a:lnTo>
                    <a:pt x="1096" y="2357"/>
                  </a:lnTo>
                  <a:cubicBezTo>
                    <a:pt x="1086" y="2305"/>
                    <a:pt x="1065" y="2262"/>
                    <a:pt x="1054" y="2241"/>
                  </a:cubicBezTo>
                  <a:cubicBezTo>
                    <a:pt x="1033" y="2199"/>
                    <a:pt x="991" y="2168"/>
                    <a:pt x="949" y="2157"/>
                  </a:cubicBezTo>
                  <a:cubicBezTo>
                    <a:pt x="1054" y="2031"/>
                    <a:pt x="1044" y="1841"/>
                    <a:pt x="917" y="1820"/>
                  </a:cubicBezTo>
                  <a:cubicBezTo>
                    <a:pt x="949" y="1778"/>
                    <a:pt x="980" y="1683"/>
                    <a:pt x="980" y="1620"/>
                  </a:cubicBezTo>
                  <a:cubicBezTo>
                    <a:pt x="1023" y="1714"/>
                    <a:pt x="1149" y="1778"/>
                    <a:pt x="1254" y="1788"/>
                  </a:cubicBezTo>
                  <a:cubicBezTo>
                    <a:pt x="1289" y="1792"/>
                    <a:pt x="1325" y="1794"/>
                    <a:pt x="1362" y="1794"/>
                  </a:cubicBezTo>
                  <a:cubicBezTo>
                    <a:pt x="1425" y="1794"/>
                    <a:pt x="1489" y="1787"/>
                    <a:pt x="1550" y="1767"/>
                  </a:cubicBezTo>
                  <a:lnTo>
                    <a:pt x="1571" y="1767"/>
                  </a:lnTo>
                  <a:cubicBezTo>
                    <a:pt x="1581" y="1767"/>
                    <a:pt x="1581" y="1746"/>
                    <a:pt x="1602" y="1746"/>
                  </a:cubicBezTo>
                  <a:cubicBezTo>
                    <a:pt x="1613" y="1736"/>
                    <a:pt x="1634" y="1725"/>
                    <a:pt x="1655" y="1725"/>
                  </a:cubicBezTo>
                  <a:cubicBezTo>
                    <a:pt x="1732" y="1849"/>
                    <a:pt x="1895" y="1917"/>
                    <a:pt x="2057" y="1917"/>
                  </a:cubicBezTo>
                  <a:cubicBezTo>
                    <a:pt x="2184" y="1917"/>
                    <a:pt x="2309" y="1876"/>
                    <a:pt x="2392" y="1788"/>
                  </a:cubicBezTo>
                  <a:cubicBezTo>
                    <a:pt x="2489" y="1894"/>
                    <a:pt x="2612" y="1948"/>
                    <a:pt x="2746" y="1948"/>
                  </a:cubicBezTo>
                  <a:cubicBezTo>
                    <a:pt x="2758" y="1948"/>
                    <a:pt x="2770" y="1947"/>
                    <a:pt x="2782" y="1946"/>
                  </a:cubicBezTo>
                  <a:cubicBezTo>
                    <a:pt x="2919" y="1936"/>
                    <a:pt x="3077" y="1883"/>
                    <a:pt x="3141" y="1767"/>
                  </a:cubicBezTo>
                  <a:cubicBezTo>
                    <a:pt x="3236" y="1828"/>
                    <a:pt x="3351" y="1859"/>
                    <a:pt x="3466" y="1859"/>
                  </a:cubicBezTo>
                  <a:cubicBezTo>
                    <a:pt x="3670" y="1859"/>
                    <a:pt x="3871" y="1762"/>
                    <a:pt x="3952" y="1567"/>
                  </a:cubicBezTo>
                  <a:cubicBezTo>
                    <a:pt x="3983" y="1569"/>
                    <a:pt x="4012" y="1571"/>
                    <a:pt x="4040" y="1571"/>
                  </a:cubicBezTo>
                  <a:cubicBezTo>
                    <a:pt x="4137" y="1571"/>
                    <a:pt x="4220" y="1555"/>
                    <a:pt x="4310" y="1514"/>
                  </a:cubicBezTo>
                  <a:cubicBezTo>
                    <a:pt x="4405" y="1462"/>
                    <a:pt x="4479" y="1377"/>
                    <a:pt x="4510" y="1293"/>
                  </a:cubicBezTo>
                  <a:cubicBezTo>
                    <a:pt x="4540" y="1299"/>
                    <a:pt x="4572" y="1302"/>
                    <a:pt x="4605" y="1302"/>
                  </a:cubicBezTo>
                  <a:cubicBezTo>
                    <a:pt x="4745" y="1302"/>
                    <a:pt x="4901" y="1248"/>
                    <a:pt x="4995" y="1145"/>
                  </a:cubicBezTo>
                  <a:cubicBezTo>
                    <a:pt x="5006" y="1188"/>
                    <a:pt x="5027" y="1219"/>
                    <a:pt x="5027" y="1251"/>
                  </a:cubicBezTo>
                  <a:cubicBezTo>
                    <a:pt x="4879" y="1462"/>
                    <a:pt x="4932" y="1641"/>
                    <a:pt x="5048" y="1693"/>
                  </a:cubicBezTo>
                  <a:cubicBezTo>
                    <a:pt x="4921" y="1788"/>
                    <a:pt x="4921" y="1988"/>
                    <a:pt x="5048" y="2083"/>
                  </a:cubicBezTo>
                  <a:cubicBezTo>
                    <a:pt x="4985" y="2115"/>
                    <a:pt x="4943" y="2210"/>
                    <a:pt x="4943" y="2294"/>
                  </a:cubicBezTo>
                  <a:cubicBezTo>
                    <a:pt x="4943" y="2357"/>
                    <a:pt x="4974" y="2452"/>
                    <a:pt x="5027" y="2484"/>
                  </a:cubicBezTo>
                  <a:cubicBezTo>
                    <a:pt x="4974" y="2526"/>
                    <a:pt x="4932" y="2610"/>
                    <a:pt x="4932" y="2673"/>
                  </a:cubicBezTo>
                  <a:cubicBezTo>
                    <a:pt x="4921" y="2768"/>
                    <a:pt x="4953" y="2874"/>
                    <a:pt x="5048" y="2905"/>
                  </a:cubicBezTo>
                  <a:cubicBezTo>
                    <a:pt x="4974" y="2989"/>
                    <a:pt x="4921" y="3116"/>
                    <a:pt x="4953" y="3242"/>
                  </a:cubicBezTo>
                  <a:cubicBezTo>
                    <a:pt x="4974" y="3295"/>
                    <a:pt x="5006" y="3358"/>
                    <a:pt x="5048" y="3379"/>
                  </a:cubicBezTo>
                  <a:cubicBezTo>
                    <a:pt x="4932" y="3485"/>
                    <a:pt x="4921" y="3717"/>
                    <a:pt x="5079" y="3790"/>
                  </a:cubicBezTo>
                  <a:cubicBezTo>
                    <a:pt x="4995" y="3832"/>
                    <a:pt x="4943" y="3938"/>
                    <a:pt x="4953" y="4012"/>
                  </a:cubicBezTo>
                  <a:cubicBezTo>
                    <a:pt x="4943" y="4009"/>
                    <a:pt x="4934" y="4007"/>
                    <a:pt x="4926" y="4007"/>
                  </a:cubicBezTo>
                  <a:cubicBezTo>
                    <a:pt x="4871" y="4007"/>
                    <a:pt x="4846" y="4065"/>
                    <a:pt x="4837" y="4138"/>
                  </a:cubicBezTo>
                  <a:cubicBezTo>
                    <a:pt x="4822" y="4126"/>
                    <a:pt x="4805" y="4121"/>
                    <a:pt x="4789" y="4121"/>
                  </a:cubicBezTo>
                  <a:cubicBezTo>
                    <a:pt x="4747" y="4121"/>
                    <a:pt x="4705" y="4153"/>
                    <a:pt x="4690" y="4191"/>
                  </a:cubicBezTo>
                  <a:cubicBezTo>
                    <a:pt x="4676" y="4182"/>
                    <a:pt x="4661" y="4178"/>
                    <a:pt x="4645" y="4178"/>
                  </a:cubicBezTo>
                  <a:cubicBezTo>
                    <a:pt x="4603" y="4178"/>
                    <a:pt x="4560" y="4210"/>
                    <a:pt x="4553" y="4264"/>
                  </a:cubicBezTo>
                  <a:cubicBezTo>
                    <a:pt x="4508" y="4253"/>
                    <a:pt x="4466" y="4242"/>
                    <a:pt x="4425" y="4242"/>
                  </a:cubicBezTo>
                  <a:cubicBezTo>
                    <a:pt x="4389" y="4242"/>
                    <a:pt x="4355" y="4250"/>
                    <a:pt x="4321" y="4275"/>
                  </a:cubicBezTo>
                  <a:cubicBezTo>
                    <a:pt x="4302" y="4205"/>
                    <a:pt x="4240" y="4173"/>
                    <a:pt x="4176" y="4173"/>
                  </a:cubicBezTo>
                  <a:cubicBezTo>
                    <a:pt x="4134" y="4173"/>
                    <a:pt x="4091" y="4187"/>
                    <a:pt x="4057" y="4212"/>
                  </a:cubicBezTo>
                  <a:cubicBezTo>
                    <a:pt x="4040" y="4127"/>
                    <a:pt x="3996" y="4076"/>
                    <a:pt x="3913" y="4076"/>
                  </a:cubicBezTo>
                  <a:cubicBezTo>
                    <a:pt x="3893" y="4076"/>
                    <a:pt x="3871" y="4079"/>
                    <a:pt x="3847" y="4085"/>
                  </a:cubicBezTo>
                  <a:cubicBezTo>
                    <a:pt x="3794" y="4096"/>
                    <a:pt x="3720" y="4138"/>
                    <a:pt x="3689" y="4191"/>
                  </a:cubicBezTo>
                  <a:cubicBezTo>
                    <a:pt x="3676" y="4178"/>
                    <a:pt x="3662" y="4172"/>
                    <a:pt x="3650" y="4172"/>
                  </a:cubicBezTo>
                  <a:cubicBezTo>
                    <a:pt x="3632" y="4172"/>
                    <a:pt x="3619" y="4186"/>
                    <a:pt x="3625" y="4212"/>
                  </a:cubicBezTo>
                  <a:cubicBezTo>
                    <a:pt x="3593" y="4208"/>
                    <a:pt x="3560" y="4206"/>
                    <a:pt x="3527" y="4206"/>
                  </a:cubicBezTo>
                  <a:cubicBezTo>
                    <a:pt x="3377" y="4206"/>
                    <a:pt x="3227" y="4249"/>
                    <a:pt x="3141" y="4370"/>
                  </a:cubicBezTo>
                  <a:cubicBezTo>
                    <a:pt x="3109" y="4401"/>
                    <a:pt x="3088" y="4433"/>
                    <a:pt x="3077" y="4465"/>
                  </a:cubicBezTo>
                  <a:lnTo>
                    <a:pt x="3056" y="4475"/>
                  </a:lnTo>
                  <a:cubicBezTo>
                    <a:pt x="2951" y="4612"/>
                    <a:pt x="2898" y="4781"/>
                    <a:pt x="2919" y="4981"/>
                  </a:cubicBezTo>
                  <a:cubicBezTo>
                    <a:pt x="2930" y="5265"/>
                    <a:pt x="3025" y="5624"/>
                    <a:pt x="3141" y="5993"/>
                  </a:cubicBezTo>
                  <a:cubicBezTo>
                    <a:pt x="3214" y="6224"/>
                    <a:pt x="3257" y="6425"/>
                    <a:pt x="3288" y="6509"/>
                  </a:cubicBezTo>
                  <a:cubicBezTo>
                    <a:pt x="3299" y="6519"/>
                    <a:pt x="3320" y="6530"/>
                    <a:pt x="3341" y="6541"/>
                  </a:cubicBezTo>
                  <a:cubicBezTo>
                    <a:pt x="3394" y="6572"/>
                    <a:pt x="3425" y="6572"/>
                    <a:pt x="3478" y="6572"/>
                  </a:cubicBezTo>
                  <a:lnTo>
                    <a:pt x="3562" y="6572"/>
                  </a:lnTo>
                  <a:cubicBezTo>
                    <a:pt x="3615" y="6562"/>
                    <a:pt x="3657" y="6541"/>
                    <a:pt x="3689" y="6509"/>
                  </a:cubicBezTo>
                  <a:cubicBezTo>
                    <a:pt x="3720" y="6425"/>
                    <a:pt x="3762" y="6214"/>
                    <a:pt x="3836" y="5993"/>
                  </a:cubicBezTo>
                  <a:cubicBezTo>
                    <a:pt x="3931" y="5676"/>
                    <a:pt x="4026" y="5381"/>
                    <a:pt x="4047" y="5118"/>
                  </a:cubicBezTo>
                  <a:cubicBezTo>
                    <a:pt x="4085" y="5133"/>
                    <a:pt x="4130" y="5143"/>
                    <a:pt x="4171" y="5143"/>
                  </a:cubicBezTo>
                  <a:cubicBezTo>
                    <a:pt x="4186" y="5143"/>
                    <a:pt x="4201" y="5142"/>
                    <a:pt x="4215" y="5139"/>
                  </a:cubicBezTo>
                  <a:cubicBezTo>
                    <a:pt x="4300" y="5118"/>
                    <a:pt x="4458" y="5107"/>
                    <a:pt x="4500" y="5002"/>
                  </a:cubicBezTo>
                  <a:cubicBezTo>
                    <a:pt x="4522" y="5065"/>
                    <a:pt x="4596" y="5093"/>
                    <a:pt x="4674" y="5093"/>
                  </a:cubicBezTo>
                  <a:cubicBezTo>
                    <a:pt x="4780" y="5093"/>
                    <a:pt x="4894" y="5040"/>
                    <a:pt x="4900" y="4949"/>
                  </a:cubicBezTo>
                  <a:lnTo>
                    <a:pt x="4921" y="4949"/>
                  </a:lnTo>
                  <a:cubicBezTo>
                    <a:pt x="4972" y="4993"/>
                    <a:pt x="5033" y="5021"/>
                    <a:pt x="5096" y="5021"/>
                  </a:cubicBezTo>
                  <a:cubicBezTo>
                    <a:pt x="5125" y="5021"/>
                    <a:pt x="5155" y="5015"/>
                    <a:pt x="5185" y="5002"/>
                  </a:cubicBezTo>
                  <a:cubicBezTo>
                    <a:pt x="5259" y="4960"/>
                    <a:pt x="5322" y="4876"/>
                    <a:pt x="5311" y="4781"/>
                  </a:cubicBezTo>
                  <a:lnTo>
                    <a:pt x="5311" y="4781"/>
                  </a:lnTo>
                  <a:cubicBezTo>
                    <a:pt x="5344" y="4802"/>
                    <a:pt x="5378" y="4812"/>
                    <a:pt x="5413" y="4812"/>
                  </a:cubicBezTo>
                  <a:cubicBezTo>
                    <a:pt x="5479" y="4812"/>
                    <a:pt x="5544" y="4777"/>
                    <a:pt x="5585" y="4728"/>
                  </a:cubicBezTo>
                  <a:cubicBezTo>
                    <a:pt x="5627" y="4686"/>
                    <a:pt x="5670" y="4623"/>
                    <a:pt x="5670" y="4559"/>
                  </a:cubicBezTo>
                  <a:cubicBezTo>
                    <a:pt x="5670" y="4486"/>
                    <a:pt x="5659" y="4433"/>
                    <a:pt x="5617" y="4380"/>
                  </a:cubicBezTo>
                  <a:cubicBezTo>
                    <a:pt x="5870" y="4328"/>
                    <a:pt x="5901" y="3959"/>
                    <a:pt x="5733" y="3801"/>
                  </a:cubicBezTo>
                  <a:cubicBezTo>
                    <a:pt x="5828" y="3738"/>
                    <a:pt x="5901" y="3632"/>
                    <a:pt x="5901" y="3516"/>
                  </a:cubicBezTo>
                  <a:cubicBezTo>
                    <a:pt x="5901" y="3411"/>
                    <a:pt x="5838" y="3327"/>
                    <a:pt x="5764" y="3263"/>
                  </a:cubicBezTo>
                  <a:cubicBezTo>
                    <a:pt x="5838" y="3190"/>
                    <a:pt x="5933" y="3084"/>
                    <a:pt x="5922" y="2958"/>
                  </a:cubicBezTo>
                  <a:cubicBezTo>
                    <a:pt x="5849" y="2916"/>
                    <a:pt x="5796" y="2831"/>
                    <a:pt x="5722" y="2779"/>
                  </a:cubicBezTo>
                  <a:cubicBezTo>
                    <a:pt x="5828" y="2705"/>
                    <a:pt x="5838" y="2526"/>
                    <a:pt x="5712" y="2420"/>
                  </a:cubicBezTo>
                  <a:cubicBezTo>
                    <a:pt x="5796" y="2326"/>
                    <a:pt x="5828" y="2136"/>
                    <a:pt x="5733" y="2041"/>
                  </a:cubicBezTo>
                  <a:cubicBezTo>
                    <a:pt x="5838" y="1925"/>
                    <a:pt x="5828" y="1725"/>
                    <a:pt x="5691" y="1620"/>
                  </a:cubicBezTo>
                  <a:cubicBezTo>
                    <a:pt x="5870" y="1556"/>
                    <a:pt x="5880" y="1325"/>
                    <a:pt x="5764" y="1230"/>
                  </a:cubicBezTo>
                  <a:lnTo>
                    <a:pt x="5743" y="1209"/>
                  </a:lnTo>
                  <a:cubicBezTo>
                    <a:pt x="5775" y="1188"/>
                    <a:pt x="5849" y="1114"/>
                    <a:pt x="5849" y="987"/>
                  </a:cubicBezTo>
                  <a:cubicBezTo>
                    <a:pt x="5849" y="871"/>
                    <a:pt x="5828" y="798"/>
                    <a:pt x="5743" y="692"/>
                  </a:cubicBezTo>
                  <a:cubicBezTo>
                    <a:pt x="5817" y="587"/>
                    <a:pt x="5849" y="460"/>
                    <a:pt x="5796" y="324"/>
                  </a:cubicBezTo>
                  <a:cubicBezTo>
                    <a:pt x="5764" y="187"/>
                    <a:pt x="5638" y="155"/>
                    <a:pt x="5522" y="155"/>
                  </a:cubicBezTo>
                  <a:lnTo>
                    <a:pt x="5448" y="155"/>
                  </a:lnTo>
                  <a:cubicBezTo>
                    <a:pt x="5417" y="44"/>
                    <a:pt x="5335" y="0"/>
                    <a:pt x="5240" y="0"/>
                  </a:cubicBezTo>
                  <a:close/>
                </a:path>
              </a:pathLst>
            </a:custGeom>
            <a:gradFill>
              <a:gsLst>
                <a:gs pos="0">
                  <a:schemeClr val="accent2"/>
                </a:gs>
                <a:gs pos="100000">
                  <a:srgbClr val="3084B3">
                    <a:alpha val="46666"/>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1952;p38">
              <a:extLst>
                <a:ext uri="{FF2B5EF4-FFF2-40B4-BE49-F238E27FC236}">
                  <a16:creationId xmlns:a16="http://schemas.microsoft.com/office/drawing/2014/main" id="{5CAB8EAC-30AD-E800-06AC-E953D1E80187}"/>
                </a:ext>
              </a:extLst>
            </p:cNvPr>
            <p:cNvSpPr/>
            <p:nvPr/>
          </p:nvSpPr>
          <p:spPr>
            <a:xfrm>
              <a:off x="1190600" y="1804874"/>
              <a:ext cx="271645" cy="379955"/>
            </a:xfrm>
            <a:custGeom>
              <a:avLst/>
              <a:gdLst/>
              <a:ahLst/>
              <a:cxnLst/>
              <a:rect l="l" t="t" r="r" b="b"/>
              <a:pathLst>
                <a:path w="2498" h="3494" extrusionOk="0">
                  <a:moveTo>
                    <a:pt x="1970" y="1234"/>
                  </a:moveTo>
                  <a:cubicBezTo>
                    <a:pt x="2023" y="1318"/>
                    <a:pt x="2107" y="1371"/>
                    <a:pt x="2107" y="1371"/>
                  </a:cubicBezTo>
                  <a:cubicBezTo>
                    <a:pt x="2107" y="1371"/>
                    <a:pt x="1949" y="1360"/>
                    <a:pt x="1834" y="1360"/>
                  </a:cubicBezTo>
                  <a:cubicBezTo>
                    <a:pt x="1834" y="1329"/>
                    <a:pt x="1823" y="1307"/>
                    <a:pt x="1823" y="1265"/>
                  </a:cubicBezTo>
                  <a:cubicBezTo>
                    <a:pt x="1876" y="1265"/>
                    <a:pt x="1928" y="1255"/>
                    <a:pt x="1970" y="1234"/>
                  </a:cubicBezTo>
                  <a:close/>
                  <a:moveTo>
                    <a:pt x="1834" y="1444"/>
                  </a:moveTo>
                  <a:cubicBezTo>
                    <a:pt x="1897" y="1444"/>
                    <a:pt x="2002" y="1444"/>
                    <a:pt x="2086" y="1476"/>
                  </a:cubicBezTo>
                  <a:cubicBezTo>
                    <a:pt x="2139" y="1508"/>
                    <a:pt x="2213" y="1529"/>
                    <a:pt x="2287" y="1571"/>
                  </a:cubicBezTo>
                  <a:cubicBezTo>
                    <a:pt x="2234" y="1571"/>
                    <a:pt x="2181" y="1581"/>
                    <a:pt x="2107" y="1581"/>
                  </a:cubicBezTo>
                  <a:lnTo>
                    <a:pt x="1992" y="1581"/>
                  </a:lnTo>
                  <a:cubicBezTo>
                    <a:pt x="1928" y="1518"/>
                    <a:pt x="1876" y="1497"/>
                    <a:pt x="1823" y="1466"/>
                  </a:cubicBezTo>
                  <a:cubicBezTo>
                    <a:pt x="1823" y="1455"/>
                    <a:pt x="1834" y="1444"/>
                    <a:pt x="1834" y="1444"/>
                  </a:cubicBezTo>
                  <a:close/>
                  <a:moveTo>
                    <a:pt x="1647" y="1"/>
                  </a:moveTo>
                  <a:cubicBezTo>
                    <a:pt x="1108" y="1"/>
                    <a:pt x="653" y="666"/>
                    <a:pt x="443" y="991"/>
                  </a:cubicBezTo>
                  <a:cubicBezTo>
                    <a:pt x="0" y="1666"/>
                    <a:pt x="126" y="2498"/>
                    <a:pt x="558" y="3088"/>
                  </a:cubicBezTo>
                  <a:lnTo>
                    <a:pt x="601" y="3130"/>
                  </a:lnTo>
                  <a:cubicBezTo>
                    <a:pt x="632" y="3173"/>
                    <a:pt x="674" y="3215"/>
                    <a:pt x="717" y="3267"/>
                  </a:cubicBezTo>
                  <a:cubicBezTo>
                    <a:pt x="748" y="3310"/>
                    <a:pt x="790" y="3341"/>
                    <a:pt x="832" y="3362"/>
                  </a:cubicBezTo>
                  <a:cubicBezTo>
                    <a:pt x="864" y="3373"/>
                    <a:pt x="875" y="3394"/>
                    <a:pt x="896" y="3404"/>
                  </a:cubicBezTo>
                  <a:cubicBezTo>
                    <a:pt x="875" y="3404"/>
                    <a:pt x="875" y="3404"/>
                    <a:pt x="896" y="3415"/>
                  </a:cubicBezTo>
                  <a:cubicBezTo>
                    <a:pt x="1013" y="3469"/>
                    <a:pt x="1128" y="3493"/>
                    <a:pt x="1238" y="3493"/>
                  </a:cubicBezTo>
                  <a:cubicBezTo>
                    <a:pt x="1622" y="3493"/>
                    <a:pt x="1934" y="3190"/>
                    <a:pt x="1992" y="2772"/>
                  </a:cubicBezTo>
                  <a:cubicBezTo>
                    <a:pt x="2034" y="2467"/>
                    <a:pt x="1928" y="2129"/>
                    <a:pt x="1802" y="1866"/>
                  </a:cubicBezTo>
                  <a:lnTo>
                    <a:pt x="1802" y="1845"/>
                  </a:lnTo>
                  <a:cubicBezTo>
                    <a:pt x="1907" y="1898"/>
                    <a:pt x="2034" y="1992"/>
                    <a:pt x="2055" y="2150"/>
                  </a:cubicBezTo>
                  <a:cubicBezTo>
                    <a:pt x="2097" y="2424"/>
                    <a:pt x="2013" y="3194"/>
                    <a:pt x="2034" y="3320"/>
                  </a:cubicBezTo>
                  <a:cubicBezTo>
                    <a:pt x="2044" y="3352"/>
                    <a:pt x="2065" y="3362"/>
                    <a:pt x="2086" y="3362"/>
                  </a:cubicBezTo>
                  <a:cubicBezTo>
                    <a:pt x="2107" y="3362"/>
                    <a:pt x="2139" y="3320"/>
                    <a:pt x="2139" y="3320"/>
                  </a:cubicBezTo>
                  <a:lnTo>
                    <a:pt x="2139" y="2783"/>
                  </a:lnTo>
                  <a:cubicBezTo>
                    <a:pt x="2150" y="2561"/>
                    <a:pt x="2213" y="2045"/>
                    <a:pt x="2086" y="1761"/>
                  </a:cubicBezTo>
                  <a:cubicBezTo>
                    <a:pt x="2132" y="1754"/>
                    <a:pt x="2179" y="1751"/>
                    <a:pt x="2221" y="1751"/>
                  </a:cubicBezTo>
                  <a:cubicBezTo>
                    <a:pt x="2305" y="1751"/>
                    <a:pt x="2371" y="1761"/>
                    <a:pt x="2371" y="1761"/>
                  </a:cubicBezTo>
                  <a:cubicBezTo>
                    <a:pt x="2371" y="1761"/>
                    <a:pt x="2403" y="1740"/>
                    <a:pt x="2381" y="1655"/>
                  </a:cubicBezTo>
                  <a:lnTo>
                    <a:pt x="2381" y="1655"/>
                  </a:lnTo>
                  <a:cubicBezTo>
                    <a:pt x="2403" y="1666"/>
                    <a:pt x="2413" y="1666"/>
                    <a:pt x="2413" y="1666"/>
                  </a:cubicBezTo>
                  <a:cubicBezTo>
                    <a:pt x="2413" y="1666"/>
                    <a:pt x="2445" y="1666"/>
                    <a:pt x="2466" y="1603"/>
                  </a:cubicBezTo>
                  <a:lnTo>
                    <a:pt x="2466" y="1581"/>
                  </a:lnTo>
                  <a:cubicBezTo>
                    <a:pt x="2487" y="1508"/>
                    <a:pt x="2487" y="1476"/>
                    <a:pt x="2487" y="1476"/>
                  </a:cubicBezTo>
                  <a:cubicBezTo>
                    <a:pt x="2487" y="1476"/>
                    <a:pt x="2497" y="1466"/>
                    <a:pt x="2266" y="1371"/>
                  </a:cubicBezTo>
                  <a:cubicBezTo>
                    <a:pt x="2160" y="1339"/>
                    <a:pt x="2086" y="1255"/>
                    <a:pt x="2023" y="1192"/>
                  </a:cubicBezTo>
                  <a:cubicBezTo>
                    <a:pt x="2097" y="1107"/>
                    <a:pt x="2150" y="991"/>
                    <a:pt x="2160" y="928"/>
                  </a:cubicBezTo>
                  <a:cubicBezTo>
                    <a:pt x="2213" y="760"/>
                    <a:pt x="2213" y="612"/>
                    <a:pt x="2192" y="443"/>
                  </a:cubicBezTo>
                  <a:lnTo>
                    <a:pt x="2192" y="443"/>
                  </a:lnTo>
                  <a:lnTo>
                    <a:pt x="2192" y="454"/>
                  </a:lnTo>
                  <a:cubicBezTo>
                    <a:pt x="2181" y="391"/>
                    <a:pt x="2160" y="338"/>
                    <a:pt x="2139" y="285"/>
                  </a:cubicBezTo>
                  <a:cubicBezTo>
                    <a:pt x="2107" y="233"/>
                    <a:pt x="2086" y="191"/>
                    <a:pt x="2044" y="148"/>
                  </a:cubicBezTo>
                  <a:cubicBezTo>
                    <a:pt x="2002" y="106"/>
                    <a:pt x="1949" y="75"/>
                    <a:pt x="1886" y="43"/>
                  </a:cubicBezTo>
                  <a:cubicBezTo>
                    <a:pt x="1865" y="32"/>
                    <a:pt x="1834" y="32"/>
                    <a:pt x="1812" y="22"/>
                  </a:cubicBezTo>
                  <a:cubicBezTo>
                    <a:pt x="1757" y="8"/>
                    <a:pt x="1702" y="1"/>
                    <a:pt x="1647" y="1"/>
                  </a:cubicBezTo>
                  <a:close/>
                </a:path>
              </a:pathLst>
            </a:custGeom>
            <a:gradFill>
              <a:gsLst>
                <a:gs pos="0">
                  <a:schemeClr val="dk2"/>
                </a:gs>
                <a:gs pos="100000">
                  <a:srgbClr val="C5585A">
                    <a:alpha val="54901"/>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1953;p38">
              <a:extLst>
                <a:ext uri="{FF2B5EF4-FFF2-40B4-BE49-F238E27FC236}">
                  <a16:creationId xmlns:a16="http://schemas.microsoft.com/office/drawing/2014/main" id="{474B12F2-E4AB-AD68-6F58-8C8169C07F24}"/>
                </a:ext>
              </a:extLst>
            </p:cNvPr>
            <p:cNvSpPr/>
            <p:nvPr/>
          </p:nvSpPr>
          <p:spPr>
            <a:xfrm>
              <a:off x="1477034" y="1804874"/>
              <a:ext cx="270558" cy="378433"/>
            </a:xfrm>
            <a:custGeom>
              <a:avLst/>
              <a:gdLst/>
              <a:ahLst/>
              <a:cxnLst/>
              <a:rect l="l" t="t" r="r" b="b"/>
              <a:pathLst>
                <a:path w="2488" h="3480" extrusionOk="0">
                  <a:moveTo>
                    <a:pt x="601" y="1244"/>
                  </a:moveTo>
                  <a:cubicBezTo>
                    <a:pt x="633" y="1265"/>
                    <a:pt x="685" y="1286"/>
                    <a:pt x="738" y="1286"/>
                  </a:cubicBezTo>
                  <a:cubicBezTo>
                    <a:pt x="727" y="1307"/>
                    <a:pt x="727" y="1350"/>
                    <a:pt x="727" y="1371"/>
                  </a:cubicBezTo>
                  <a:cubicBezTo>
                    <a:pt x="711" y="1369"/>
                    <a:pt x="693" y="1369"/>
                    <a:pt x="676" y="1369"/>
                  </a:cubicBezTo>
                  <a:cubicBezTo>
                    <a:pt x="570" y="1369"/>
                    <a:pt x="453" y="1392"/>
                    <a:pt x="453" y="1392"/>
                  </a:cubicBezTo>
                  <a:cubicBezTo>
                    <a:pt x="453" y="1392"/>
                    <a:pt x="527" y="1318"/>
                    <a:pt x="601" y="1244"/>
                  </a:cubicBezTo>
                  <a:close/>
                  <a:moveTo>
                    <a:pt x="727" y="1444"/>
                  </a:moveTo>
                  <a:cubicBezTo>
                    <a:pt x="727" y="1455"/>
                    <a:pt x="738" y="1466"/>
                    <a:pt x="738" y="1466"/>
                  </a:cubicBezTo>
                  <a:cubicBezTo>
                    <a:pt x="685" y="1497"/>
                    <a:pt x="622" y="1518"/>
                    <a:pt x="569" y="1581"/>
                  </a:cubicBezTo>
                  <a:lnTo>
                    <a:pt x="453" y="1581"/>
                  </a:lnTo>
                  <a:cubicBezTo>
                    <a:pt x="390" y="1571"/>
                    <a:pt x="338" y="1571"/>
                    <a:pt x="295" y="1560"/>
                  </a:cubicBezTo>
                  <a:cubicBezTo>
                    <a:pt x="348" y="1529"/>
                    <a:pt x="422" y="1497"/>
                    <a:pt x="475" y="1476"/>
                  </a:cubicBezTo>
                  <a:cubicBezTo>
                    <a:pt x="559" y="1455"/>
                    <a:pt x="664" y="1444"/>
                    <a:pt x="727" y="1444"/>
                  </a:cubicBezTo>
                  <a:close/>
                  <a:moveTo>
                    <a:pt x="902" y="1"/>
                  </a:moveTo>
                  <a:cubicBezTo>
                    <a:pt x="848" y="1"/>
                    <a:pt x="793" y="7"/>
                    <a:pt x="738" y="22"/>
                  </a:cubicBezTo>
                  <a:cubicBezTo>
                    <a:pt x="717" y="32"/>
                    <a:pt x="685" y="32"/>
                    <a:pt x="664" y="43"/>
                  </a:cubicBezTo>
                  <a:cubicBezTo>
                    <a:pt x="601" y="75"/>
                    <a:pt x="548" y="106"/>
                    <a:pt x="506" y="148"/>
                  </a:cubicBezTo>
                  <a:cubicBezTo>
                    <a:pt x="464" y="191"/>
                    <a:pt x="422" y="243"/>
                    <a:pt x="411" y="285"/>
                  </a:cubicBezTo>
                  <a:cubicBezTo>
                    <a:pt x="380" y="338"/>
                    <a:pt x="369" y="401"/>
                    <a:pt x="359" y="454"/>
                  </a:cubicBezTo>
                  <a:lnTo>
                    <a:pt x="359" y="443"/>
                  </a:lnTo>
                  <a:lnTo>
                    <a:pt x="359" y="443"/>
                  </a:lnTo>
                  <a:cubicBezTo>
                    <a:pt x="327" y="601"/>
                    <a:pt x="327" y="760"/>
                    <a:pt x="380" y="928"/>
                  </a:cubicBezTo>
                  <a:cubicBezTo>
                    <a:pt x="411" y="991"/>
                    <a:pt x="453" y="1107"/>
                    <a:pt x="527" y="1192"/>
                  </a:cubicBezTo>
                  <a:cubicBezTo>
                    <a:pt x="475" y="1255"/>
                    <a:pt x="401" y="1339"/>
                    <a:pt x="285" y="1371"/>
                  </a:cubicBezTo>
                  <a:cubicBezTo>
                    <a:pt x="53" y="1455"/>
                    <a:pt x="21" y="1466"/>
                    <a:pt x="21" y="1466"/>
                  </a:cubicBezTo>
                  <a:cubicBezTo>
                    <a:pt x="21" y="1466"/>
                    <a:pt x="0" y="1497"/>
                    <a:pt x="42" y="1571"/>
                  </a:cubicBezTo>
                  <a:lnTo>
                    <a:pt x="42" y="1581"/>
                  </a:lnTo>
                  <a:cubicBezTo>
                    <a:pt x="74" y="1655"/>
                    <a:pt x="95" y="1655"/>
                    <a:pt x="95" y="1655"/>
                  </a:cubicBezTo>
                  <a:cubicBezTo>
                    <a:pt x="95" y="1655"/>
                    <a:pt x="106" y="1634"/>
                    <a:pt x="127" y="1634"/>
                  </a:cubicBezTo>
                  <a:cubicBezTo>
                    <a:pt x="106" y="1729"/>
                    <a:pt x="137" y="1740"/>
                    <a:pt x="137" y="1740"/>
                  </a:cubicBezTo>
                  <a:lnTo>
                    <a:pt x="422" y="1740"/>
                  </a:lnTo>
                  <a:cubicBezTo>
                    <a:pt x="295" y="2035"/>
                    <a:pt x="359" y="2530"/>
                    <a:pt x="369" y="2772"/>
                  </a:cubicBezTo>
                  <a:cubicBezTo>
                    <a:pt x="390" y="2993"/>
                    <a:pt x="369" y="3310"/>
                    <a:pt x="369" y="3310"/>
                  </a:cubicBezTo>
                  <a:cubicBezTo>
                    <a:pt x="369" y="3310"/>
                    <a:pt x="401" y="3352"/>
                    <a:pt x="422" y="3352"/>
                  </a:cubicBezTo>
                  <a:cubicBezTo>
                    <a:pt x="443" y="3352"/>
                    <a:pt x="453" y="3331"/>
                    <a:pt x="475" y="3310"/>
                  </a:cubicBezTo>
                  <a:cubicBezTo>
                    <a:pt x="475" y="3173"/>
                    <a:pt x="401" y="2414"/>
                    <a:pt x="453" y="2140"/>
                  </a:cubicBezTo>
                  <a:cubicBezTo>
                    <a:pt x="475" y="1992"/>
                    <a:pt x="601" y="1887"/>
                    <a:pt x="706" y="1834"/>
                  </a:cubicBezTo>
                  <a:lnTo>
                    <a:pt x="706" y="1845"/>
                  </a:lnTo>
                  <a:cubicBezTo>
                    <a:pt x="580" y="2129"/>
                    <a:pt x="475" y="2456"/>
                    <a:pt x="517" y="2762"/>
                  </a:cubicBezTo>
                  <a:cubicBezTo>
                    <a:pt x="582" y="3188"/>
                    <a:pt x="896" y="3480"/>
                    <a:pt x="1275" y="3480"/>
                  </a:cubicBezTo>
                  <a:cubicBezTo>
                    <a:pt x="1384" y="3480"/>
                    <a:pt x="1498" y="3456"/>
                    <a:pt x="1613" y="3404"/>
                  </a:cubicBezTo>
                  <a:cubicBezTo>
                    <a:pt x="1634" y="3394"/>
                    <a:pt x="1634" y="3394"/>
                    <a:pt x="1613" y="3394"/>
                  </a:cubicBezTo>
                  <a:cubicBezTo>
                    <a:pt x="1634" y="3373"/>
                    <a:pt x="1665" y="3362"/>
                    <a:pt x="1676" y="3352"/>
                  </a:cubicBezTo>
                  <a:cubicBezTo>
                    <a:pt x="1718" y="3320"/>
                    <a:pt x="1760" y="3288"/>
                    <a:pt x="1792" y="3257"/>
                  </a:cubicBezTo>
                  <a:cubicBezTo>
                    <a:pt x="1834" y="3215"/>
                    <a:pt x="1887" y="3162"/>
                    <a:pt x="1918" y="3109"/>
                  </a:cubicBezTo>
                  <a:lnTo>
                    <a:pt x="1950" y="3078"/>
                  </a:lnTo>
                  <a:cubicBezTo>
                    <a:pt x="2371" y="2477"/>
                    <a:pt x="2487" y="1666"/>
                    <a:pt x="2066" y="981"/>
                  </a:cubicBezTo>
                  <a:cubicBezTo>
                    <a:pt x="1893" y="656"/>
                    <a:pt x="1435" y="1"/>
                    <a:pt x="902" y="1"/>
                  </a:cubicBezTo>
                  <a:close/>
                </a:path>
              </a:pathLst>
            </a:custGeom>
            <a:gradFill>
              <a:gsLst>
                <a:gs pos="0">
                  <a:schemeClr val="dk2"/>
                </a:gs>
                <a:gs pos="100000">
                  <a:srgbClr val="C5585A">
                    <a:alpha val="54901"/>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1954;p38">
              <a:extLst>
                <a:ext uri="{FF2B5EF4-FFF2-40B4-BE49-F238E27FC236}">
                  <a16:creationId xmlns:a16="http://schemas.microsoft.com/office/drawing/2014/main" id="{0663E4E7-59B2-D495-BAE0-E3BD5C77BFC3}"/>
                </a:ext>
              </a:extLst>
            </p:cNvPr>
            <p:cNvSpPr/>
            <p:nvPr/>
          </p:nvSpPr>
          <p:spPr>
            <a:xfrm>
              <a:off x="1666033" y="1736147"/>
              <a:ext cx="217925" cy="260444"/>
            </a:xfrm>
            <a:custGeom>
              <a:avLst/>
              <a:gdLst/>
              <a:ahLst/>
              <a:cxnLst/>
              <a:rect l="l" t="t" r="r" b="b"/>
              <a:pathLst>
                <a:path w="2004" h="2395" extrusionOk="0">
                  <a:moveTo>
                    <a:pt x="559" y="1191"/>
                  </a:moveTo>
                  <a:cubicBezTo>
                    <a:pt x="559" y="1202"/>
                    <a:pt x="559" y="1233"/>
                    <a:pt x="549" y="1255"/>
                  </a:cubicBezTo>
                  <a:cubicBezTo>
                    <a:pt x="549" y="1233"/>
                    <a:pt x="559" y="1202"/>
                    <a:pt x="559" y="1191"/>
                  </a:cubicBezTo>
                  <a:close/>
                  <a:moveTo>
                    <a:pt x="654" y="1086"/>
                  </a:moveTo>
                  <a:cubicBezTo>
                    <a:pt x="675" y="1149"/>
                    <a:pt x="718" y="1233"/>
                    <a:pt x="739" y="1286"/>
                  </a:cubicBezTo>
                  <a:cubicBezTo>
                    <a:pt x="718" y="1307"/>
                    <a:pt x="686" y="1318"/>
                    <a:pt x="654" y="1349"/>
                  </a:cubicBezTo>
                  <a:cubicBezTo>
                    <a:pt x="623" y="1360"/>
                    <a:pt x="581" y="1392"/>
                    <a:pt x="570" y="1402"/>
                  </a:cubicBezTo>
                  <a:cubicBezTo>
                    <a:pt x="570" y="1349"/>
                    <a:pt x="570" y="1233"/>
                    <a:pt x="612" y="1149"/>
                  </a:cubicBezTo>
                  <a:cubicBezTo>
                    <a:pt x="623" y="1128"/>
                    <a:pt x="633" y="1096"/>
                    <a:pt x="654" y="1086"/>
                  </a:cubicBezTo>
                  <a:close/>
                  <a:moveTo>
                    <a:pt x="1" y="1775"/>
                  </a:moveTo>
                  <a:cubicBezTo>
                    <a:pt x="0" y="1777"/>
                    <a:pt x="0" y="1779"/>
                    <a:pt x="1" y="1781"/>
                  </a:cubicBezTo>
                  <a:lnTo>
                    <a:pt x="1" y="1775"/>
                  </a:lnTo>
                  <a:close/>
                  <a:moveTo>
                    <a:pt x="1013" y="0"/>
                  </a:moveTo>
                  <a:cubicBezTo>
                    <a:pt x="951" y="0"/>
                    <a:pt x="889" y="11"/>
                    <a:pt x="833" y="32"/>
                  </a:cubicBezTo>
                  <a:cubicBezTo>
                    <a:pt x="823" y="32"/>
                    <a:pt x="812" y="43"/>
                    <a:pt x="791" y="53"/>
                  </a:cubicBezTo>
                  <a:cubicBezTo>
                    <a:pt x="770" y="74"/>
                    <a:pt x="760" y="85"/>
                    <a:pt x="728" y="95"/>
                  </a:cubicBezTo>
                  <a:cubicBezTo>
                    <a:pt x="496" y="306"/>
                    <a:pt x="517" y="686"/>
                    <a:pt x="633" y="1033"/>
                  </a:cubicBezTo>
                  <a:cubicBezTo>
                    <a:pt x="623" y="1054"/>
                    <a:pt x="612" y="1086"/>
                    <a:pt x="581" y="1128"/>
                  </a:cubicBezTo>
                  <a:cubicBezTo>
                    <a:pt x="549" y="1202"/>
                    <a:pt x="517" y="1318"/>
                    <a:pt x="517" y="1423"/>
                  </a:cubicBezTo>
                  <a:cubicBezTo>
                    <a:pt x="517" y="1529"/>
                    <a:pt x="496" y="1613"/>
                    <a:pt x="349" y="1666"/>
                  </a:cubicBezTo>
                  <a:cubicBezTo>
                    <a:pt x="243" y="1703"/>
                    <a:pt x="111" y="1709"/>
                    <a:pt x="44" y="1709"/>
                  </a:cubicBezTo>
                  <a:cubicBezTo>
                    <a:pt x="17" y="1709"/>
                    <a:pt x="1" y="1708"/>
                    <a:pt x="1" y="1708"/>
                  </a:cubicBezTo>
                  <a:lnTo>
                    <a:pt x="1" y="1775"/>
                  </a:lnTo>
                  <a:lnTo>
                    <a:pt x="1" y="1775"/>
                  </a:lnTo>
                  <a:cubicBezTo>
                    <a:pt x="11" y="1744"/>
                    <a:pt x="172" y="1776"/>
                    <a:pt x="370" y="1687"/>
                  </a:cubicBezTo>
                  <a:cubicBezTo>
                    <a:pt x="422" y="1666"/>
                    <a:pt x="465" y="1634"/>
                    <a:pt x="496" y="1613"/>
                  </a:cubicBezTo>
                  <a:lnTo>
                    <a:pt x="496" y="1613"/>
                  </a:lnTo>
                  <a:cubicBezTo>
                    <a:pt x="465" y="1666"/>
                    <a:pt x="422" y="1718"/>
                    <a:pt x="359" y="1739"/>
                  </a:cubicBezTo>
                  <a:cubicBezTo>
                    <a:pt x="212" y="1792"/>
                    <a:pt x="33" y="1792"/>
                    <a:pt x="33" y="1792"/>
                  </a:cubicBezTo>
                  <a:lnTo>
                    <a:pt x="33" y="1876"/>
                  </a:lnTo>
                  <a:cubicBezTo>
                    <a:pt x="33" y="1876"/>
                    <a:pt x="50" y="1879"/>
                    <a:pt x="81" y="1879"/>
                  </a:cubicBezTo>
                  <a:cubicBezTo>
                    <a:pt x="144" y="1879"/>
                    <a:pt x="261" y="1869"/>
                    <a:pt x="401" y="1813"/>
                  </a:cubicBezTo>
                  <a:cubicBezTo>
                    <a:pt x="612" y="1718"/>
                    <a:pt x="570" y="1529"/>
                    <a:pt x="612" y="1497"/>
                  </a:cubicBezTo>
                  <a:cubicBezTo>
                    <a:pt x="646" y="1455"/>
                    <a:pt x="705" y="1400"/>
                    <a:pt x="771" y="1400"/>
                  </a:cubicBezTo>
                  <a:cubicBezTo>
                    <a:pt x="788" y="1400"/>
                    <a:pt x="805" y="1404"/>
                    <a:pt x="823" y="1413"/>
                  </a:cubicBezTo>
                  <a:lnTo>
                    <a:pt x="833" y="1423"/>
                  </a:lnTo>
                  <a:cubicBezTo>
                    <a:pt x="844" y="1455"/>
                    <a:pt x="876" y="1476"/>
                    <a:pt x="897" y="1518"/>
                  </a:cubicBezTo>
                  <a:cubicBezTo>
                    <a:pt x="928" y="1560"/>
                    <a:pt x="939" y="1602"/>
                    <a:pt x="981" y="1634"/>
                  </a:cubicBezTo>
                  <a:cubicBezTo>
                    <a:pt x="991" y="1666"/>
                    <a:pt x="1002" y="1687"/>
                    <a:pt x="1023" y="1729"/>
                  </a:cubicBezTo>
                  <a:cubicBezTo>
                    <a:pt x="1055" y="1834"/>
                    <a:pt x="1076" y="1950"/>
                    <a:pt x="1097" y="2076"/>
                  </a:cubicBezTo>
                  <a:cubicBezTo>
                    <a:pt x="1128" y="2150"/>
                    <a:pt x="1160" y="2235"/>
                    <a:pt x="1213" y="2287"/>
                  </a:cubicBezTo>
                  <a:cubicBezTo>
                    <a:pt x="1279" y="2353"/>
                    <a:pt x="1371" y="2394"/>
                    <a:pt x="1465" y="2394"/>
                  </a:cubicBezTo>
                  <a:cubicBezTo>
                    <a:pt x="1476" y="2394"/>
                    <a:pt x="1487" y="2394"/>
                    <a:pt x="1497" y="2393"/>
                  </a:cubicBezTo>
                  <a:cubicBezTo>
                    <a:pt x="1518" y="2393"/>
                    <a:pt x="1529" y="2372"/>
                    <a:pt x="1561" y="2372"/>
                  </a:cubicBezTo>
                  <a:cubicBezTo>
                    <a:pt x="1687" y="2319"/>
                    <a:pt x="1792" y="2203"/>
                    <a:pt x="1877" y="2087"/>
                  </a:cubicBezTo>
                  <a:cubicBezTo>
                    <a:pt x="1940" y="1992"/>
                    <a:pt x="1993" y="1866"/>
                    <a:pt x="1940" y="1760"/>
                  </a:cubicBezTo>
                  <a:lnTo>
                    <a:pt x="1940" y="1718"/>
                  </a:lnTo>
                  <a:lnTo>
                    <a:pt x="1940" y="1708"/>
                  </a:lnTo>
                  <a:cubicBezTo>
                    <a:pt x="2003" y="1623"/>
                    <a:pt x="1971" y="1507"/>
                    <a:pt x="1929" y="1423"/>
                  </a:cubicBezTo>
                  <a:cubicBezTo>
                    <a:pt x="1887" y="1339"/>
                    <a:pt x="1845" y="1244"/>
                    <a:pt x="1834" y="1149"/>
                  </a:cubicBezTo>
                  <a:lnTo>
                    <a:pt x="1834" y="1044"/>
                  </a:lnTo>
                  <a:cubicBezTo>
                    <a:pt x="1845" y="970"/>
                    <a:pt x="1845" y="896"/>
                    <a:pt x="1834" y="823"/>
                  </a:cubicBezTo>
                  <a:cubicBezTo>
                    <a:pt x="1824" y="728"/>
                    <a:pt x="1771" y="633"/>
                    <a:pt x="1719" y="559"/>
                  </a:cubicBezTo>
                  <a:cubicBezTo>
                    <a:pt x="1634" y="464"/>
                    <a:pt x="1518" y="412"/>
                    <a:pt x="1445" y="306"/>
                  </a:cubicBezTo>
                  <a:cubicBezTo>
                    <a:pt x="1392" y="232"/>
                    <a:pt x="1350" y="138"/>
                    <a:pt x="1265" y="74"/>
                  </a:cubicBezTo>
                  <a:cubicBezTo>
                    <a:pt x="1196" y="24"/>
                    <a:pt x="1105" y="0"/>
                    <a:pt x="1013" y="0"/>
                  </a:cubicBezTo>
                  <a:close/>
                </a:path>
              </a:pathLst>
            </a:custGeom>
            <a:gradFill>
              <a:gsLst>
                <a:gs pos="0">
                  <a:schemeClr val="accent2"/>
                </a:gs>
                <a:gs pos="100000">
                  <a:srgbClr val="3084B3">
                    <a:alpha val="46666"/>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1955;p38">
              <a:extLst>
                <a:ext uri="{FF2B5EF4-FFF2-40B4-BE49-F238E27FC236}">
                  <a16:creationId xmlns:a16="http://schemas.microsoft.com/office/drawing/2014/main" id="{41FC6ADF-1586-3836-B18B-5A9FFCC51E10}"/>
                </a:ext>
              </a:extLst>
            </p:cNvPr>
            <p:cNvSpPr/>
            <p:nvPr/>
          </p:nvSpPr>
          <p:spPr>
            <a:xfrm>
              <a:off x="1601873" y="1134570"/>
              <a:ext cx="268274" cy="565909"/>
            </a:xfrm>
            <a:custGeom>
              <a:avLst/>
              <a:gdLst/>
              <a:ahLst/>
              <a:cxnLst/>
              <a:rect l="l" t="t" r="r" b="b"/>
              <a:pathLst>
                <a:path w="2467" h="5204" extrusionOk="0">
                  <a:moveTo>
                    <a:pt x="823" y="1"/>
                  </a:moveTo>
                  <a:cubicBezTo>
                    <a:pt x="791" y="1"/>
                    <a:pt x="770" y="1"/>
                    <a:pt x="739" y="22"/>
                  </a:cubicBezTo>
                  <a:cubicBezTo>
                    <a:pt x="717" y="32"/>
                    <a:pt x="686" y="43"/>
                    <a:pt x="675" y="53"/>
                  </a:cubicBezTo>
                  <a:cubicBezTo>
                    <a:pt x="675" y="53"/>
                    <a:pt x="623" y="717"/>
                    <a:pt x="623" y="1286"/>
                  </a:cubicBezTo>
                  <a:cubicBezTo>
                    <a:pt x="623" y="1360"/>
                    <a:pt x="623" y="1497"/>
                    <a:pt x="633" y="1623"/>
                  </a:cubicBezTo>
                  <a:lnTo>
                    <a:pt x="528" y="1623"/>
                  </a:lnTo>
                  <a:cubicBezTo>
                    <a:pt x="275" y="1665"/>
                    <a:pt x="85" y="1876"/>
                    <a:pt x="33" y="2140"/>
                  </a:cubicBezTo>
                  <a:cubicBezTo>
                    <a:pt x="11" y="2192"/>
                    <a:pt x="1" y="2256"/>
                    <a:pt x="11" y="2319"/>
                  </a:cubicBezTo>
                  <a:lnTo>
                    <a:pt x="11" y="2424"/>
                  </a:lnTo>
                  <a:cubicBezTo>
                    <a:pt x="33" y="2466"/>
                    <a:pt x="33" y="2487"/>
                    <a:pt x="54" y="2529"/>
                  </a:cubicBezTo>
                  <a:cubicBezTo>
                    <a:pt x="54" y="2540"/>
                    <a:pt x="64" y="2540"/>
                    <a:pt x="64" y="2561"/>
                  </a:cubicBezTo>
                  <a:cubicBezTo>
                    <a:pt x="117" y="2635"/>
                    <a:pt x="191" y="2688"/>
                    <a:pt x="264" y="2688"/>
                  </a:cubicBezTo>
                  <a:cubicBezTo>
                    <a:pt x="191" y="2877"/>
                    <a:pt x="138" y="3046"/>
                    <a:pt x="117" y="3204"/>
                  </a:cubicBezTo>
                  <a:lnTo>
                    <a:pt x="106" y="3204"/>
                  </a:lnTo>
                  <a:cubicBezTo>
                    <a:pt x="96" y="3214"/>
                    <a:pt x="85" y="3235"/>
                    <a:pt x="106" y="3257"/>
                  </a:cubicBezTo>
                  <a:cubicBezTo>
                    <a:pt x="64" y="3488"/>
                    <a:pt x="148" y="3741"/>
                    <a:pt x="254" y="3963"/>
                  </a:cubicBezTo>
                  <a:cubicBezTo>
                    <a:pt x="359" y="4194"/>
                    <a:pt x="507" y="4384"/>
                    <a:pt x="644" y="4584"/>
                  </a:cubicBezTo>
                  <a:cubicBezTo>
                    <a:pt x="791" y="4774"/>
                    <a:pt x="960" y="4943"/>
                    <a:pt x="1160" y="5058"/>
                  </a:cubicBezTo>
                  <a:cubicBezTo>
                    <a:pt x="1276" y="5131"/>
                    <a:pt x="1433" y="5204"/>
                    <a:pt x="1584" y="5204"/>
                  </a:cubicBezTo>
                  <a:cubicBezTo>
                    <a:pt x="1653" y="5204"/>
                    <a:pt x="1720" y="5189"/>
                    <a:pt x="1782" y="5153"/>
                  </a:cubicBezTo>
                  <a:cubicBezTo>
                    <a:pt x="1940" y="5058"/>
                    <a:pt x="2003" y="4900"/>
                    <a:pt x="2087" y="4763"/>
                  </a:cubicBezTo>
                  <a:cubicBezTo>
                    <a:pt x="2193" y="4553"/>
                    <a:pt x="2309" y="4321"/>
                    <a:pt x="2372" y="4089"/>
                  </a:cubicBezTo>
                  <a:cubicBezTo>
                    <a:pt x="2414" y="4057"/>
                    <a:pt x="2382" y="4026"/>
                    <a:pt x="2382" y="4026"/>
                  </a:cubicBezTo>
                  <a:cubicBezTo>
                    <a:pt x="2456" y="3878"/>
                    <a:pt x="2467" y="3731"/>
                    <a:pt x="2435" y="3583"/>
                  </a:cubicBezTo>
                  <a:cubicBezTo>
                    <a:pt x="2435" y="3478"/>
                    <a:pt x="2435" y="3394"/>
                    <a:pt x="2414" y="3299"/>
                  </a:cubicBezTo>
                  <a:lnTo>
                    <a:pt x="2414" y="3278"/>
                  </a:lnTo>
                  <a:cubicBezTo>
                    <a:pt x="2414" y="3267"/>
                    <a:pt x="2393" y="3246"/>
                    <a:pt x="2393" y="3235"/>
                  </a:cubicBezTo>
                  <a:cubicBezTo>
                    <a:pt x="2372" y="3130"/>
                    <a:pt x="2351" y="3035"/>
                    <a:pt x="2309" y="2940"/>
                  </a:cubicBezTo>
                  <a:cubicBezTo>
                    <a:pt x="2277" y="2877"/>
                    <a:pt x="2235" y="2825"/>
                    <a:pt x="2203" y="2772"/>
                  </a:cubicBezTo>
                  <a:lnTo>
                    <a:pt x="2203" y="2772"/>
                  </a:lnTo>
                  <a:cubicBezTo>
                    <a:pt x="2209" y="2773"/>
                    <a:pt x="2214" y="2773"/>
                    <a:pt x="2219" y="2773"/>
                  </a:cubicBezTo>
                  <a:cubicBezTo>
                    <a:pt x="2275" y="2773"/>
                    <a:pt x="2320" y="2723"/>
                    <a:pt x="2330" y="2656"/>
                  </a:cubicBezTo>
                  <a:cubicBezTo>
                    <a:pt x="2351" y="2635"/>
                    <a:pt x="2351" y="2624"/>
                    <a:pt x="2351" y="2614"/>
                  </a:cubicBezTo>
                  <a:cubicBezTo>
                    <a:pt x="2467" y="2371"/>
                    <a:pt x="2424" y="1971"/>
                    <a:pt x="2245" y="1792"/>
                  </a:cubicBezTo>
                  <a:cubicBezTo>
                    <a:pt x="2203" y="1760"/>
                    <a:pt x="2161" y="1739"/>
                    <a:pt x="2119" y="1729"/>
                  </a:cubicBezTo>
                  <a:cubicBezTo>
                    <a:pt x="2193" y="1687"/>
                    <a:pt x="2319" y="1634"/>
                    <a:pt x="2372" y="1592"/>
                  </a:cubicBezTo>
                  <a:cubicBezTo>
                    <a:pt x="2372" y="1528"/>
                    <a:pt x="2372" y="1465"/>
                    <a:pt x="2351" y="1402"/>
                  </a:cubicBezTo>
                  <a:cubicBezTo>
                    <a:pt x="2330" y="1360"/>
                    <a:pt x="2319" y="1328"/>
                    <a:pt x="2298" y="1307"/>
                  </a:cubicBezTo>
                  <a:cubicBezTo>
                    <a:pt x="2266" y="1307"/>
                    <a:pt x="2214" y="1318"/>
                    <a:pt x="2161" y="1349"/>
                  </a:cubicBezTo>
                  <a:cubicBezTo>
                    <a:pt x="2129" y="1265"/>
                    <a:pt x="2108" y="1212"/>
                    <a:pt x="2108" y="1212"/>
                  </a:cubicBezTo>
                  <a:cubicBezTo>
                    <a:pt x="2108" y="1212"/>
                    <a:pt x="1666" y="1349"/>
                    <a:pt x="1423" y="1486"/>
                  </a:cubicBezTo>
                  <a:cubicBezTo>
                    <a:pt x="1360" y="1528"/>
                    <a:pt x="1308" y="1571"/>
                    <a:pt x="1255" y="1613"/>
                  </a:cubicBezTo>
                  <a:lnTo>
                    <a:pt x="1255" y="1202"/>
                  </a:lnTo>
                  <a:cubicBezTo>
                    <a:pt x="1255" y="1071"/>
                    <a:pt x="1350" y="996"/>
                    <a:pt x="1443" y="996"/>
                  </a:cubicBezTo>
                  <a:cubicBezTo>
                    <a:pt x="1486" y="996"/>
                    <a:pt x="1528" y="1011"/>
                    <a:pt x="1560" y="1044"/>
                  </a:cubicBezTo>
                  <a:cubicBezTo>
                    <a:pt x="1655" y="1149"/>
                    <a:pt x="1687" y="1202"/>
                    <a:pt x="1687" y="1202"/>
                  </a:cubicBezTo>
                  <a:lnTo>
                    <a:pt x="1750" y="1160"/>
                  </a:lnTo>
                  <a:lnTo>
                    <a:pt x="1792" y="1149"/>
                  </a:lnTo>
                  <a:lnTo>
                    <a:pt x="1908" y="1086"/>
                  </a:lnTo>
                  <a:lnTo>
                    <a:pt x="1961" y="1054"/>
                  </a:lnTo>
                  <a:lnTo>
                    <a:pt x="1992" y="1044"/>
                  </a:lnTo>
                  <a:cubicBezTo>
                    <a:pt x="1992" y="1044"/>
                    <a:pt x="1919" y="833"/>
                    <a:pt x="1750" y="675"/>
                  </a:cubicBezTo>
                  <a:cubicBezTo>
                    <a:pt x="1771" y="622"/>
                    <a:pt x="1824" y="506"/>
                    <a:pt x="1992" y="369"/>
                  </a:cubicBezTo>
                  <a:cubicBezTo>
                    <a:pt x="1992" y="327"/>
                    <a:pt x="1971" y="296"/>
                    <a:pt x="1950" y="264"/>
                  </a:cubicBezTo>
                  <a:lnTo>
                    <a:pt x="1908" y="232"/>
                  </a:lnTo>
                  <a:cubicBezTo>
                    <a:pt x="1898" y="232"/>
                    <a:pt x="1898" y="211"/>
                    <a:pt x="1887" y="211"/>
                  </a:cubicBezTo>
                  <a:cubicBezTo>
                    <a:pt x="1866" y="201"/>
                    <a:pt x="1855" y="201"/>
                    <a:pt x="1845" y="201"/>
                  </a:cubicBezTo>
                  <a:lnTo>
                    <a:pt x="1834" y="201"/>
                  </a:lnTo>
                  <a:cubicBezTo>
                    <a:pt x="1824" y="201"/>
                    <a:pt x="1792" y="201"/>
                    <a:pt x="1782" y="211"/>
                  </a:cubicBezTo>
                  <a:cubicBezTo>
                    <a:pt x="1676" y="306"/>
                    <a:pt x="1581" y="422"/>
                    <a:pt x="1529" y="517"/>
                  </a:cubicBezTo>
                  <a:cubicBezTo>
                    <a:pt x="1529" y="454"/>
                    <a:pt x="1529" y="327"/>
                    <a:pt x="1624" y="159"/>
                  </a:cubicBezTo>
                  <a:cubicBezTo>
                    <a:pt x="1613" y="138"/>
                    <a:pt x="1581" y="106"/>
                    <a:pt x="1560" y="85"/>
                  </a:cubicBezTo>
                  <a:cubicBezTo>
                    <a:pt x="1539" y="64"/>
                    <a:pt x="1529" y="64"/>
                    <a:pt x="1508" y="53"/>
                  </a:cubicBezTo>
                  <a:lnTo>
                    <a:pt x="1423" y="53"/>
                  </a:lnTo>
                  <a:cubicBezTo>
                    <a:pt x="1413" y="53"/>
                    <a:pt x="1413" y="53"/>
                    <a:pt x="1402" y="64"/>
                  </a:cubicBezTo>
                  <a:cubicBezTo>
                    <a:pt x="1381" y="85"/>
                    <a:pt x="1371" y="85"/>
                    <a:pt x="1350" y="95"/>
                  </a:cubicBezTo>
                  <a:cubicBezTo>
                    <a:pt x="1276" y="243"/>
                    <a:pt x="1265" y="412"/>
                    <a:pt x="1265" y="506"/>
                  </a:cubicBezTo>
                  <a:cubicBezTo>
                    <a:pt x="1265" y="485"/>
                    <a:pt x="1255" y="475"/>
                    <a:pt x="1255" y="464"/>
                  </a:cubicBezTo>
                  <a:lnTo>
                    <a:pt x="1255" y="454"/>
                  </a:lnTo>
                  <a:lnTo>
                    <a:pt x="1213" y="412"/>
                  </a:lnTo>
                  <a:cubicBezTo>
                    <a:pt x="1213" y="412"/>
                    <a:pt x="1012" y="464"/>
                    <a:pt x="907" y="570"/>
                  </a:cubicBezTo>
                  <a:cubicBezTo>
                    <a:pt x="897" y="369"/>
                    <a:pt x="960" y="74"/>
                    <a:pt x="960" y="74"/>
                  </a:cubicBezTo>
                  <a:cubicBezTo>
                    <a:pt x="949" y="43"/>
                    <a:pt x="928" y="32"/>
                    <a:pt x="886" y="22"/>
                  </a:cubicBezTo>
                  <a:cubicBezTo>
                    <a:pt x="854" y="1"/>
                    <a:pt x="844" y="1"/>
                    <a:pt x="823" y="1"/>
                  </a:cubicBezTo>
                  <a:close/>
                </a:path>
              </a:pathLst>
            </a:custGeom>
            <a:gradFill>
              <a:gsLst>
                <a:gs pos="0">
                  <a:schemeClr val="accent2"/>
                </a:gs>
                <a:gs pos="100000">
                  <a:srgbClr val="3084B3">
                    <a:alpha val="46666"/>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1956;p38">
              <a:extLst>
                <a:ext uri="{FF2B5EF4-FFF2-40B4-BE49-F238E27FC236}">
                  <a16:creationId xmlns:a16="http://schemas.microsoft.com/office/drawing/2014/main" id="{BB6E8FD2-7195-950D-9259-785AB41DC24A}"/>
                </a:ext>
              </a:extLst>
            </p:cNvPr>
            <p:cNvSpPr/>
            <p:nvPr/>
          </p:nvSpPr>
          <p:spPr>
            <a:xfrm>
              <a:off x="1230618" y="272766"/>
              <a:ext cx="469996" cy="389851"/>
            </a:xfrm>
            <a:custGeom>
              <a:avLst/>
              <a:gdLst/>
              <a:ahLst/>
              <a:cxnLst/>
              <a:rect l="l" t="t" r="r" b="b"/>
              <a:pathLst>
                <a:path w="4322" h="3585" extrusionOk="0">
                  <a:moveTo>
                    <a:pt x="1829" y="0"/>
                  </a:moveTo>
                  <a:cubicBezTo>
                    <a:pt x="1727" y="0"/>
                    <a:pt x="1621" y="29"/>
                    <a:pt x="1518" y="65"/>
                  </a:cubicBezTo>
                  <a:cubicBezTo>
                    <a:pt x="1413" y="107"/>
                    <a:pt x="1234" y="170"/>
                    <a:pt x="1139" y="212"/>
                  </a:cubicBezTo>
                  <a:cubicBezTo>
                    <a:pt x="991" y="265"/>
                    <a:pt x="812" y="328"/>
                    <a:pt x="707" y="444"/>
                  </a:cubicBezTo>
                  <a:cubicBezTo>
                    <a:pt x="702" y="443"/>
                    <a:pt x="698" y="443"/>
                    <a:pt x="694" y="443"/>
                  </a:cubicBezTo>
                  <a:cubicBezTo>
                    <a:pt x="612" y="443"/>
                    <a:pt x="612" y="634"/>
                    <a:pt x="612" y="644"/>
                  </a:cubicBezTo>
                  <a:cubicBezTo>
                    <a:pt x="612" y="655"/>
                    <a:pt x="601" y="655"/>
                    <a:pt x="580" y="676"/>
                  </a:cubicBezTo>
                  <a:cubicBezTo>
                    <a:pt x="528" y="686"/>
                    <a:pt x="475" y="729"/>
                    <a:pt x="443" y="760"/>
                  </a:cubicBezTo>
                  <a:cubicBezTo>
                    <a:pt x="296" y="908"/>
                    <a:pt x="212" y="1171"/>
                    <a:pt x="159" y="1361"/>
                  </a:cubicBezTo>
                  <a:cubicBezTo>
                    <a:pt x="106" y="1572"/>
                    <a:pt x="1" y="1898"/>
                    <a:pt x="85" y="2077"/>
                  </a:cubicBezTo>
                  <a:cubicBezTo>
                    <a:pt x="85" y="2098"/>
                    <a:pt x="96" y="2120"/>
                    <a:pt x="106" y="2130"/>
                  </a:cubicBezTo>
                  <a:cubicBezTo>
                    <a:pt x="127" y="2162"/>
                    <a:pt x="148" y="2162"/>
                    <a:pt x="148" y="2183"/>
                  </a:cubicBezTo>
                  <a:cubicBezTo>
                    <a:pt x="148" y="2214"/>
                    <a:pt x="96" y="2278"/>
                    <a:pt x="96" y="2320"/>
                  </a:cubicBezTo>
                  <a:cubicBezTo>
                    <a:pt x="85" y="2383"/>
                    <a:pt x="96" y="2436"/>
                    <a:pt x="127" y="2488"/>
                  </a:cubicBezTo>
                  <a:cubicBezTo>
                    <a:pt x="233" y="2762"/>
                    <a:pt x="285" y="2889"/>
                    <a:pt x="412" y="3005"/>
                  </a:cubicBezTo>
                  <a:cubicBezTo>
                    <a:pt x="507" y="3099"/>
                    <a:pt x="580" y="3057"/>
                    <a:pt x="686" y="3078"/>
                  </a:cubicBezTo>
                  <a:cubicBezTo>
                    <a:pt x="717" y="3152"/>
                    <a:pt x="812" y="3184"/>
                    <a:pt x="886" y="3194"/>
                  </a:cubicBezTo>
                  <a:cubicBezTo>
                    <a:pt x="970" y="3342"/>
                    <a:pt x="1086" y="3458"/>
                    <a:pt x="1255" y="3500"/>
                  </a:cubicBezTo>
                  <a:cubicBezTo>
                    <a:pt x="1281" y="3506"/>
                    <a:pt x="1305" y="3508"/>
                    <a:pt x="1327" y="3508"/>
                  </a:cubicBezTo>
                  <a:cubicBezTo>
                    <a:pt x="1440" y="3508"/>
                    <a:pt x="1513" y="3446"/>
                    <a:pt x="1628" y="3446"/>
                  </a:cubicBezTo>
                  <a:cubicBezTo>
                    <a:pt x="1656" y="3446"/>
                    <a:pt x="1685" y="3449"/>
                    <a:pt x="1718" y="3458"/>
                  </a:cubicBezTo>
                  <a:cubicBezTo>
                    <a:pt x="1845" y="3500"/>
                    <a:pt x="1992" y="3584"/>
                    <a:pt x="2129" y="3584"/>
                  </a:cubicBezTo>
                  <a:cubicBezTo>
                    <a:pt x="2298" y="3563"/>
                    <a:pt x="2393" y="3500"/>
                    <a:pt x="2614" y="3479"/>
                  </a:cubicBezTo>
                  <a:cubicBezTo>
                    <a:pt x="2644" y="3474"/>
                    <a:pt x="2673" y="3472"/>
                    <a:pt x="2702" y="3472"/>
                  </a:cubicBezTo>
                  <a:cubicBezTo>
                    <a:pt x="2813" y="3472"/>
                    <a:pt x="2915" y="3501"/>
                    <a:pt x="3027" y="3501"/>
                  </a:cubicBezTo>
                  <a:cubicBezTo>
                    <a:pt x="3076" y="3501"/>
                    <a:pt x="3128" y="3495"/>
                    <a:pt x="3183" y="3479"/>
                  </a:cubicBezTo>
                  <a:cubicBezTo>
                    <a:pt x="3352" y="3426"/>
                    <a:pt x="3468" y="3331"/>
                    <a:pt x="3520" y="3184"/>
                  </a:cubicBezTo>
                  <a:cubicBezTo>
                    <a:pt x="3583" y="3173"/>
                    <a:pt x="3636" y="3131"/>
                    <a:pt x="3668" y="3078"/>
                  </a:cubicBezTo>
                  <a:cubicBezTo>
                    <a:pt x="3773" y="3057"/>
                    <a:pt x="3847" y="3099"/>
                    <a:pt x="3942" y="3005"/>
                  </a:cubicBezTo>
                  <a:cubicBezTo>
                    <a:pt x="4079" y="2889"/>
                    <a:pt x="4131" y="2762"/>
                    <a:pt x="4237" y="2488"/>
                  </a:cubicBezTo>
                  <a:cubicBezTo>
                    <a:pt x="4258" y="2436"/>
                    <a:pt x="4258" y="2383"/>
                    <a:pt x="4258" y="2320"/>
                  </a:cubicBezTo>
                  <a:cubicBezTo>
                    <a:pt x="4237" y="2288"/>
                    <a:pt x="4184" y="2214"/>
                    <a:pt x="4184" y="2183"/>
                  </a:cubicBezTo>
                  <a:cubicBezTo>
                    <a:pt x="4184" y="2162"/>
                    <a:pt x="4205" y="2162"/>
                    <a:pt x="4216" y="2130"/>
                  </a:cubicBezTo>
                  <a:cubicBezTo>
                    <a:pt x="4237" y="2120"/>
                    <a:pt x="4237" y="2109"/>
                    <a:pt x="4247" y="2077"/>
                  </a:cubicBezTo>
                  <a:cubicBezTo>
                    <a:pt x="4321" y="1898"/>
                    <a:pt x="4216" y="1572"/>
                    <a:pt x="4163" y="1361"/>
                  </a:cubicBezTo>
                  <a:cubicBezTo>
                    <a:pt x="4110" y="1182"/>
                    <a:pt x="4037" y="918"/>
                    <a:pt x="3889" y="760"/>
                  </a:cubicBezTo>
                  <a:cubicBezTo>
                    <a:pt x="3847" y="729"/>
                    <a:pt x="3794" y="686"/>
                    <a:pt x="3742" y="676"/>
                  </a:cubicBezTo>
                  <a:cubicBezTo>
                    <a:pt x="3731" y="655"/>
                    <a:pt x="3720" y="655"/>
                    <a:pt x="3720" y="644"/>
                  </a:cubicBezTo>
                  <a:cubicBezTo>
                    <a:pt x="3720" y="634"/>
                    <a:pt x="3720" y="443"/>
                    <a:pt x="3639" y="443"/>
                  </a:cubicBezTo>
                  <a:cubicBezTo>
                    <a:pt x="3634" y="443"/>
                    <a:pt x="3630" y="443"/>
                    <a:pt x="3626" y="444"/>
                  </a:cubicBezTo>
                  <a:cubicBezTo>
                    <a:pt x="3520" y="328"/>
                    <a:pt x="3320" y="265"/>
                    <a:pt x="3194" y="212"/>
                  </a:cubicBezTo>
                  <a:cubicBezTo>
                    <a:pt x="3088" y="170"/>
                    <a:pt x="2899" y="96"/>
                    <a:pt x="2814" y="65"/>
                  </a:cubicBezTo>
                  <a:cubicBezTo>
                    <a:pt x="2711" y="29"/>
                    <a:pt x="2606" y="0"/>
                    <a:pt x="2504" y="0"/>
                  </a:cubicBezTo>
                  <a:cubicBezTo>
                    <a:pt x="2397" y="0"/>
                    <a:pt x="2295" y="31"/>
                    <a:pt x="2203" y="117"/>
                  </a:cubicBezTo>
                  <a:cubicBezTo>
                    <a:pt x="2203" y="117"/>
                    <a:pt x="2161" y="181"/>
                    <a:pt x="2161" y="202"/>
                  </a:cubicBezTo>
                  <a:cubicBezTo>
                    <a:pt x="2161" y="181"/>
                    <a:pt x="2129" y="117"/>
                    <a:pt x="2129" y="117"/>
                  </a:cubicBezTo>
                  <a:cubicBezTo>
                    <a:pt x="2038" y="31"/>
                    <a:pt x="1935" y="0"/>
                    <a:pt x="1829" y="0"/>
                  </a:cubicBezTo>
                  <a:close/>
                </a:path>
              </a:pathLst>
            </a:custGeom>
            <a:gradFill>
              <a:gsLst>
                <a:gs pos="0">
                  <a:schemeClr val="accent1"/>
                </a:gs>
                <a:gs pos="100000">
                  <a:srgbClr val="D9D378">
                    <a:alpha val="52156"/>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71"/>
        <p:cNvGrpSpPr/>
        <p:nvPr/>
      </p:nvGrpSpPr>
      <p:grpSpPr>
        <a:xfrm>
          <a:off x="0" y="0"/>
          <a:ext cx="0" cy="0"/>
          <a:chOff x="0" y="0"/>
          <a:chExt cx="0" cy="0"/>
        </a:xfrm>
      </p:grpSpPr>
      <p:pic>
        <p:nvPicPr>
          <p:cNvPr id="1026" name="Picture 2">
            <a:extLst>
              <a:ext uri="{FF2B5EF4-FFF2-40B4-BE49-F238E27FC236}">
                <a16:creationId xmlns:a16="http://schemas.microsoft.com/office/drawing/2014/main" id="{A17868B5-9490-E947-75AF-4F78EA19FA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898901"/>
            <a:ext cx="4990454" cy="4083803"/>
          </a:xfrm>
          <a:prstGeom prst="rect">
            <a:avLst/>
          </a:prstGeom>
          <a:noFill/>
          <a:extLst>
            <a:ext uri="{909E8E84-426E-40DD-AFC4-6F175D3DCCD1}">
              <a14:hiddenFill xmlns:a14="http://schemas.microsoft.com/office/drawing/2010/main">
                <a:solidFill>
                  <a:srgbClr val="FFFFFF"/>
                </a:solidFill>
              </a14:hiddenFill>
            </a:ext>
          </a:extLst>
        </p:spPr>
      </p:pic>
      <p:sp>
        <p:nvSpPr>
          <p:cNvPr id="1672" name="Google Shape;1672;p29"/>
          <p:cNvSpPr txBox="1">
            <a:spLocks noGrp="1"/>
          </p:cNvSpPr>
          <p:nvPr>
            <p:ph type="title"/>
          </p:nvPr>
        </p:nvSpPr>
        <p:spPr>
          <a:xfrm>
            <a:off x="1611156" y="0"/>
            <a:ext cx="5401831" cy="572700"/>
          </a:xfrm>
          <a:prstGeom prst="rect">
            <a:avLst/>
          </a:prstGeom>
        </p:spPr>
        <p:txBody>
          <a:bodyPr spcFirstLastPara="1" wrap="square" lIns="91425" tIns="91425" rIns="91425" bIns="91425" anchor="t" anchorCtr="0">
            <a:noAutofit/>
          </a:bodyPr>
          <a:lstStyle/>
          <a:p>
            <a:r>
              <a:rPr lang="en" dirty="0"/>
              <a:t>Description Of Our Data</a:t>
            </a:r>
            <a:endParaRPr dirty="0"/>
          </a:p>
        </p:txBody>
      </p:sp>
      <p:sp>
        <p:nvSpPr>
          <p:cNvPr id="1674" name="Google Shape;1674;p29"/>
          <p:cNvSpPr txBox="1"/>
          <p:nvPr/>
        </p:nvSpPr>
        <p:spPr>
          <a:xfrm>
            <a:off x="5230678" y="829160"/>
            <a:ext cx="3781586" cy="1015138"/>
          </a:xfrm>
          <a:prstGeom prst="rect">
            <a:avLst/>
          </a:prstGeom>
          <a:noFill/>
          <a:ln>
            <a:noFill/>
          </a:ln>
        </p:spPr>
        <p:txBody>
          <a:bodyPr spcFirstLastPara="1" wrap="square" lIns="91425" tIns="91425" rIns="0" bIns="91425" anchor="t" anchorCtr="0">
            <a:noAutofit/>
          </a:bodyPr>
          <a:lstStyle/>
          <a:p>
            <a:r>
              <a:rPr lang="en-US" dirty="0">
                <a:solidFill>
                  <a:schemeClr val="dk1"/>
                </a:solidFill>
                <a:latin typeface="Questrial"/>
                <a:ea typeface="Questrial"/>
                <a:cs typeface="Questrial"/>
                <a:sym typeface="Questrial"/>
              </a:rPr>
              <a:t>Cirrhosis is a late stage of scarring (fibrosis) of the liver caused  by many forms of liver diseases and conditions, such as hepatitis and chronic alcoholism. </a:t>
            </a:r>
          </a:p>
          <a:p>
            <a:endParaRPr lang="en-US" b="1" dirty="0">
              <a:solidFill>
                <a:schemeClr val="dk1"/>
              </a:solidFill>
              <a:highlight>
                <a:srgbClr val="00FF00"/>
              </a:highlight>
              <a:latin typeface="Questrial" pitchFamily="2" charset="0"/>
              <a:ea typeface="Questrial" pitchFamily="2" charset="0"/>
              <a:cs typeface="Questrial" pitchFamily="2" charset="0"/>
              <a:sym typeface="Questrial"/>
            </a:endParaRPr>
          </a:p>
        </p:txBody>
      </p:sp>
      <p:sp>
        <p:nvSpPr>
          <p:cNvPr id="2" name="Google Shape;1674;p29">
            <a:extLst>
              <a:ext uri="{FF2B5EF4-FFF2-40B4-BE49-F238E27FC236}">
                <a16:creationId xmlns:a16="http://schemas.microsoft.com/office/drawing/2014/main" id="{FA13D9F1-F3DA-AD9A-A1CB-4FD7A7A1659E}"/>
              </a:ext>
            </a:extLst>
          </p:cNvPr>
          <p:cNvSpPr txBox="1"/>
          <p:nvPr/>
        </p:nvSpPr>
        <p:spPr>
          <a:xfrm>
            <a:off x="5230678" y="2019948"/>
            <a:ext cx="3781586" cy="2776781"/>
          </a:xfrm>
          <a:prstGeom prst="rect">
            <a:avLst/>
          </a:prstGeom>
          <a:noFill/>
          <a:ln>
            <a:noFill/>
          </a:ln>
        </p:spPr>
        <p:txBody>
          <a:bodyPr spcFirstLastPara="1" wrap="square" lIns="91425" tIns="91425" rIns="0" bIns="91425" anchor="t" anchorCtr="0">
            <a:noAutofit/>
          </a:bodyPr>
          <a:lstStyle/>
          <a:p>
            <a:pPr algn="l"/>
            <a:r>
              <a:rPr lang="en-US" dirty="0">
                <a:solidFill>
                  <a:schemeClr val="tx1"/>
                </a:solidFill>
                <a:latin typeface="Questrial" pitchFamily="2" charset="0"/>
                <a:ea typeface="Questrial" pitchFamily="2" charset="0"/>
                <a:cs typeface="Questrial" pitchFamily="2" charset="0"/>
              </a:rPr>
              <a:t>In liver disease, there are mainly 3 stages which are as follows:</a:t>
            </a:r>
          </a:p>
          <a:p>
            <a:pPr algn="l"/>
            <a:endParaRPr lang="en-US" dirty="0">
              <a:solidFill>
                <a:schemeClr val="tx1"/>
              </a:solidFill>
              <a:latin typeface="Questrial" pitchFamily="2" charset="0"/>
              <a:ea typeface="Questrial" pitchFamily="2" charset="0"/>
              <a:cs typeface="Questrial" pitchFamily="2" charset="0"/>
            </a:endParaRPr>
          </a:p>
          <a:p>
            <a:pPr algn="l"/>
            <a:r>
              <a:rPr lang="en-US" dirty="0">
                <a:solidFill>
                  <a:schemeClr val="tx1"/>
                </a:solidFill>
                <a:latin typeface="Questrial" pitchFamily="2" charset="0"/>
                <a:ea typeface="Questrial" pitchFamily="2" charset="0"/>
                <a:cs typeface="Questrial" pitchFamily="2" charset="0"/>
              </a:rPr>
              <a:t>Stage 1 : Fatty Liver</a:t>
            </a:r>
          </a:p>
          <a:p>
            <a:pPr algn="l"/>
            <a:r>
              <a:rPr lang="en-US" dirty="0">
                <a:solidFill>
                  <a:schemeClr val="tx1"/>
                </a:solidFill>
                <a:latin typeface="Questrial" pitchFamily="2" charset="0"/>
                <a:ea typeface="Questrial" pitchFamily="2" charset="0"/>
                <a:cs typeface="Questrial" pitchFamily="2" charset="0"/>
              </a:rPr>
              <a:t>Stage 2 : Liver Fibrosis</a:t>
            </a:r>
          </a:p>
          <a:p>
            <a:pPr algn="l"/>
            <a:r>
              <a:rPr lang="en-US" dirty="0">
                <a:solidFill>
                  <a:schemeClr val="tx1"/>
                </a:solidFill>
                <a:latin typeface="Questrial" pitchFamily="2" charset="0"/>
                <a:ea typeface="Questrial" pitchFamily="2" charset="0"/>
                <a:cs typeface="Questrial" pitchFamily="2" charset="0"/>
              </a:rPr>
              <a:t>Stage 3 : Liver Cirrhosis</a:t>
            </a:r>
          </a:p>
          <a:p>
            <a:pPr algn="l"/>
            <a:endParaRPr lang="en-US" dirty="0">
              <a:solidFill>
                <a:schemeClr val="tx1"/>
              </a:solidFill>
              <a:latin typeface="Questrial" pitchFamily="2" charset="0"/>
              <a:ea typeface="Questrial" pitchFamily="2" charset="0"/>
              <a:cs typeface="Questrial" pitchFamily="2" charset="0"/>
            </a:endParaRPr>
          </a:p>
          <a:p>
            <a:pPr algn="l"/>
            <a:r>
              <a:rPr lang="en-US" dirty="0">
                <a:solidFill>
                  <a:schemeClr val="tx1"/>
                </a:solidFill>
                <a:latin typeface="Questrial" pitchFamily="2" charset="0"/>
                <a:ea typeface="Questrial" pitchFamily="2" charset="0"/>
                <a:cs typeface="Questrial" pitchFamily="2" charset="0"/>
              </a:rPr>
              <a:t>Our primary target is to predict the stage of the liver disease. The dataset consists of both numerical as well as categorical features.</a:t>
            </a:r>
          </a:p>
          <a:p>
            <a:endParaRPr lang="en-US" b="1" dirty="0">
              <a:solidFill>
                <a:schemeClr val="tx1"/>
              </a:solidFill>
              <a:highlight>
                <a:srgbClr val="00FF00"/>
              </a:highlight>
              <a:latin typeface="Questrial" pitchFamily="2" charset="0"/>
              <a:ea typeface="Questrial" pitchFamily="2" charset="0"/>
              <a:cs typeface="Questrial" pitchFamily="2" charset="0"/>
              <a:sym typeface="Quest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80"/>
        <p:cNvGrpSpPr/>
        <p:nvPr/>
      </p:nvGrpSpPr>
      <p:grpSpPr>
        <a:xfrm>
          <a:off x="0" y="0"/>
          <a:ext cx="0" cy="0"/>
          <a:chOff x="0" y="0"/>
          <a:chExt cx="0" cy="0"/>
        </a:xfrm>
      </p:grpSpPr>
      <p:sp>
        <p:nvSpPr>
          <p:cNvPr id="1681" name="Google Shape;1681;p30"/>
          <p:cNvSpPr txBox="1">
            <a:spLocks noGrp="1"/>
          </p:cNvSpPr>
          <p:nvPr>
            <p:ph type="title"/>
          </p:nvPr>
        </p:nvSpPr>
        <p:spPr>
          <a:xfrm>
            <a:off x="1747519" y="-178430"/>
            <a:ext cx="3822127" cy="572700"/>
          </a:xfrm>
          <a:prstGeom prst="rect">
            <a:avLst/>
          </a:prstGeom>
        </p:spPr>
        <p:txBody>
          <a:bodyPr spcFirstLastPara="1" wrap="square" lIns="91425" tIns="91425" rIns="91425" bIns="91425" anchor="t" anchorCtr="0">
            <a:noAutofit/>
          </a:bodyPr>
          <a:lstStyle/>
          <a:p>
            <a:r>
              <a:rPr lang="en" sz="4000" b="1" u="sng" dirty="0"/>
              <a:t>Data Overview</a:t>
            </a:r>
            <a:endParaRPr sz="4000" b="1" u="sng" dirty="0"/>
          </a:p>
        </p:txBody>
      </p:sp>
      <p:sp>
        <p:nvSpPr>
          <p:cNvPr id="1687" name="Google Shape;1687;p30"/>
          <p:cNvSpPr txBox="1">
            <a:spLocks noGrp="1"/>
          </p:cNvSpPr>
          <p:nvPr>
            <p:ph type="subTitle" idx="1"/>
          </p:nvPr>
        </p:nvSpPr>
        <p:spPr>
          <a:xfrm>
            <a:off x="3325368" y="627679"/>
            <a:ext cx="3250200" cy="4647554"/>
          </a:xfrm>
          <a:prstGeom prst="rect">
            <a:avLst/>
          </a:prstGeom>
        </p:spPr>
        <p:txBody>
          <a:bodyPr spcFirstLastPara="1" wrap="square" lIns="91425" tIns="91425" rIns="91425" bIns="91425" anchor="ctr" anchorCtr="0">
            <a:noAutofit/>
          </a:bodyPr>
          <a:lstStyle/>
          <a:p>
            <a:pPr marL="0" indent="0"/>
            <a:r>
              <a:rPr lang="en-US" sz="1100" dirty="0"/>
              <a:t>1) N-Days: number of days between registration and the earlier of death, transplantation, or study analysis time.</a:t>
            </a:r>
          </a:p>
          <a:p>
            <a:pPr marL="0" indent="0"/>
            <a:endParaRPr lang="en-US" sz="1100" dirty="0"/>
          </a:p>
          <a:p>
            <a:pPr marL="0" indent="0"/>
            <a:r>
              <a:rPr lang="en-US" sz="1100" dirty="0"/>
              <a:t>2) Status: status of the patient C (censored), CL (censored due to liver </a:t>
            </a:r>
            <a:r>
              <a:rPr lang="en-US" sz="1100" dirty="0" err="1"/>
              <a:t>tx</a:t>
            </a:r>
            <a:r>
              <a:rPr lang="en-US" sz="1100" dirty="0"/>
              <a:t>), or D (death)</a:t>
            </a:r>
          </a:p>
          <a:p>
            <a:pPr marL="0" indent="0"/>
            <a:endParaRPr lang="en-US" sz="1100" dirty="0"/>
          </a:p>
          <a:p>
            <a:pPr marL="0" indent="0"/>
            <a:r>
              <a:rPr lang="en-US" sz="1100" dirty="0"/>
              <a:t>3) Drug: type of the drug. D-penicillamine or placebo</a:t>
            </a:r>
          </a:p>
          <a:p>
            <a:pPr marL="0" indent="0"/>
            <a:endParaRPr lang="en-US" sz="1100" dirty="0"/>
          </a:p>
          <a:p>
            <a:pPr marL="0" indent="0"/>
            <a:r>
              <a:rPr lang="en-US" sz="1100" dirty="0"/>
              <a:t>4) Age: age in [days]</a:t>
            </a:r>
          </a:p>
          <a:p>
            <a:pPr marL="0" indent="0"/>
            <a:endParaRPr lang="en-US" sz="1100" dirty="0"/>
          </a:p>
          <a:p>
            <a:pPr marL="0" indent="0"/>
            <a:r>
              <a:rPr lang="en-US" sz="1100" dirty="0"/>
              <a:t>5) Sex: M (male) or F (female)</a:t>
            </a:r>
          </a:p>
          <a:p>
            <a:pPr marL="0" indent="0"/>
            <a:endParaRPr lang="en-US" sz="1100" dirty="0"/>
          </a:p>
          <a:p>
            <a:pPr marL="0" indent="0"/>
            <a:r>
              <a:rPr lang="en-US" sz="1100" dirty="0"/>
              <a:t>6) Ascites: presence of ascites N (No) or Y (Yes)</a:t>
            </a:r>
          </a:p>
          <a:p>
            <a:pPr marL="0" indent="0"/>
            <a:endParaRPr lang="en-US" sz="1100" dirty="0"/>
          </a:p>
          <a:p>
            <a:pPr marL="0" indent="0"/>
            <a:r>
              <a:rPr lang="en-US" sz="1100" dirty="0"/>
              <a:t>7) Hepatomegaly: the presence of hepatomegaly N (No) or Y (Yes)</a:t>
            </a:r>
          </a:p>
          <a:p>
            <a:pPr marL="0" indent="0"/>
            <a:endParaRPr lang="en-US" sz="1100" dirty="0"/>
          </a:p>
          <a:p>
            <a:pPr marL="0" indent="0"/>
            <a:r>
              <a:rPr lang="en-US" sz="1100" dirty="0"/>
              <a:t>8) Spiders: the presence of spiders N (No) or Y (Yes)</a:t>
            </a:r>
          </a:p>
          <a:p>
            <a:pPr marL="0" indent="0"/>
            <a:endParaRPr lang="en-US" sz="1100" dirty="0"/>
          </a:p>
          <a:p>
            <a:pPr marL="0" indent="0"/>
            <a:r>
              <a:rPr lang="en-US" sz="1100" dirty="0"/>
              <a:t>9) Edema: the presence of edema N (no edema and no diuretic therapy for edema), S (edema present without diuretics, or edema resolved by diuretics), or Y (edema despite diuretic therapy)</a:t>
            </a:r>
          </a:p>
          <a:p>
            <a:pPr marL="0" indent="0"/>
            <a:r>
              <a:rPr lang="en-US" sz="1100" dirty="0"/>
              <a:t>    </a:t>
            </a:r>
          </a:p>
        </p:txBody>
      </p:sp>
      <p:sp>
        <p:nvSpPr>
          <p:cNvPr id="1689" name="Google Shape;1689;p30"/>
          <p:cNvSpPr txBox="1">
            <a:spLocks noGrp="1"/>
          </p:cNvSpPr>
          <p:nvPr>
            <p:ph type="subTitle" idx="8"/>
          </p:nvPr>
        </p:nvSpPr>
        <p:spPr>
          <a:xfrm>
            <a:off x="6524788" y="495950"/>
            <a:ext cx="2518477" cy="4647553"/>
          </a:xfrm>
          <a:prstGeom prst="rect">
            <a:avLst/>
          </a:prstGeom>
        </p:spPr>
        <p:txBody>
          <a:bodyPr spcFirstLastPara="1" wrap="square" lIns="91425" tIns="91425" rIns="91425" bIns="91425" anchor="ctr" anchorCtr="0">
            <a:noAutofit/>
          </a:bodyPr>
          <a:lstStyle/>
          <a:p>
            <a:pPr marL="0" indent="0"/>
            <a:r>
              <a:rPr lang="en-US" sz="1100" dirty="0"/>
              <a:t>10) Bilirubin: serum bilirubin in [mg/dl]</a:t>
            </a:r>
          </a:p>
          <a:p>
            <a:pPr marL="0" indent="0"/>
            <a:endParaRPr lang="en-US" sz="1100" dirty="0"/>
          </a:p>
          <a:p>
            <a:pPr marL="0" indent="0"/>
            <a:r>
              <a:rPr lang="en-US" sz="1100" dirty="0"/>
              <a:t>11) Cholesterol: serum cholesterol in [mg/dl]</a:t>
            </a:r>
          </a:p>
          <a:p>
            <a:pPr marL="0" indent="0"/>
            <a:endParaRPr lang="en-US" sz="1100" dirty="0"/>
          </a:p>
          <a:p>
            <a:pPr marL="0" indent="0"/>
            <a:r>
              <a:rPr lang="en-US" sz="1100" dirty="0"/>
              <a:t>12) Albumin: albumin in [gm/dl]</a:t>
            </a:r>
            <a:endParaRPr lang="en-CA" sz="1100" dirty="0"/>
          </a:p>
          <a:p>
            <a:pPr marL="0" indent="0"/>
            <a:endParaRPr lang="en-CA" sz="1100" dirty="0"/>
          </a:p>
          <a:p>
            <a:pPr marL="0" indent="0"/>
            <a:r>
              <a:rPr lang="en-CA" sz="1100" dirty="0"/>
              <a:t>13) Copper: urine copper in [ug/day]</a:t>
            </a:r>
          </a:p>
          <a:p>
            <a:pPr marL="0" indent="0"/>
            <a:endParaRPr lang="en-CA" sz="1100" dirty="0"/>
          </a:p>
          <a:p>
            <a:pPr marL="0" indent="0"/>
            <a:r>
              <a:rPr lang="en-CA" sz="1100" dirty="0"/>
              <a:t>14) </a:t>
            </a:r>
            <a:r>
              <a:rPr lang="en-CA" sz="1100" dirty="0" err="1"/>
              <a:t>Alk_Phos</a:t>
            </a:r>
            <a:r>
              <a:rPr lang="en-CA" sz="1100" dirty="0"/>
              <a:t>: alkaline phosphatase in [U/liter]</a:t>
            </a:r>
          </a:p>
          <a:p>
            <a:pPr marL="0" indent="0"/>
            <a:endParaRPr lang="en-CA" sz="1100" dirty="0"/>
          </a:p>
          <a:p>
            <a:pPr marL="0" indent="0"/>
            <a:r>
              <a:rPr lang="en-CA" sz="1100" dirty="0"/>
              <a:t>15) SGOT: SGOT in [U/ml]</a:t>
            </a:r>
          </a:p>
          <a:p>
            <a:pPr marL="0" indent="0"/>
            <a:endParaRPr lang="en-CA" sz="1100" dirty="0"/>
          </a:p>
          <a:p>
            <a:pPr marL="0" indent="0"/>
            <a:r>
              <a:rPr lang="en-CA" sz="1100" dirty="0"/>
              <a:t>16) Triglycerides: </a:t>
            </a:r>
            <a:r>
              <a:rPr lang="en-CA" sz="1100" dirty="0" err="1"/>
              <a:t>triglicerides</a:t>
            </a:r>
            <a:r>
              <a:rPr lang="en-CA" sz="1100" dirty="0"/>
              <a:t> in [mg/dl]</a:t>
            </a:r>
          </a:p>
          <a:p>
            <a:pPr marL="0" indent="0"/>
            <a:endParaRPr lang="en-CA" sz="1100" dirty="0"/>
          </a:p>
          <a:p>
            <a:pPr marL="0" indent="0"/>
            <a:r>
              <a:rPr lang="en-CA" sz="1100" dirty="0"/>
              <a:t>17) Platelets: platelets per cubic [ml/1000]</a:t>
            </a:r>
          </a:p>
          <a:p>
            <a:pPr marL="0" indent="0"/>
            <a:endParaRPr lang="en-CA" sz="1100" dirty="0"/>
          </a:p>
          <a:p>
            <a:pPr marL="0" indent="0"/>
            <a:r>
              <a:rPr lang="en-CA" sz="1100" dirty="0"/>
              <a:t>18) Prothrombin: prothrombin time in seconds [s]</a:t>
            </a:r>
          </a:p>
          <a:p>
            <a:pPr marL="0" indent="0"/>
            <a:endParaRPr lang="en-CA" sz="1100" dirty="0"/>
          </a:p>
          <a:p>
            <a:pPr marL="0" indent="0"/>
            <a:r>
              <a:rPr lang="en-CA" sz="1100" dirty="0"/>
              <a:t>19) Stage: stage of disease </a:t>
            </a:r>
            <a:r>
              <a:rPr lang="en-CA" sz="1100" dirty="0" err="1"/>
              <a:t>i.e</a:t>
            </a:r>
            <a:r>
              <a:rPr lang="en-CA" sz="1100" dirty="0"/>
              <a:t> (1, 2, 3)</a:t>
            </a:r>
            <a:endParaRPr sz="1100" dirty="0"/>
          </a:p>
        </p:txBody>
      </p:sp>
      <p:pic>
        <p:nvPicPr>
          <p:cNvPr id="9" name="Picture 8">
            <a:extLst>
              <a:ext uri="{FF2B5EF4-FFF2-40B4-BE49-F238E27FC236}">
                <a16:creationId xmlns:a16="http://schemas.microsoft.com/office/drawing/2014/main" id="{9B82926F-686B-9541-8A5B-2BCF7BC03823}"/>
              </a:ext>
            </a:extLst>
          </p:cNvPr>
          <p:cNvPicPr>
            <a:picLocks noChangeAspect="1"/>
          </p:cNvPicPr>
          <p:nvPr/>
        </p:nvPicPr>
        <p:blipFill>
          <a:blip r:embed="rId3"/>
          <a:stretch>
            <a:fillRect/>
          </a:stretch>
        </p:blipFill>
        <p:spPr>
          <a:xfrm>
            <a:off x="100739" y="704235"/>
            <a:ext cx="3107410" cy="3577910"/>
          </a:xfrm>
          <a:prstGeom prst="rect">
            <a:avLst/>
          </a:prstGeom>
        </p:spPr>
      </p:pic>
      <p:pic>
        <p:nvPicPr>
          <p:cNvPr id="17" name="Picture 16">
            <a:extLst>
              <a:ext uri="{FF2B5EF4-FFF2-40B4-BE49-F238E27FC236}">
                <a16:creationId xmlns:a16="http://schemas.microsoft.com/office/drawing/2014/main" id="{2E2DD3C4-B6DE-A4AD-66AA-70A9043F48F5}"/>
              </a:ext>
            </a:extLst>
          </p:cNvPr>
          <p:cNvPicPr>
            <a:picLocks noChangeAspect="1"/>
          </p:cNvPicPr>
          <p:nvPr/>
        </p:nvPicPr>
        <p:blipFill>
          <a:blip r:embed="rId4"/>
          <a:stretch>
            <a:fillRect/>
          </a:stretch>
        </p:blipFill>
        <p:spPr>
          <a:xfrm>
            <a:off x="100738" y="4282145"/>
            <a:ext cx="3107410" cy="690877"/>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96"/>
        <p:cNvGrpSpPr/>
        <p:nvPr/>
      </p:nvGrpSpPr>
      <p:grpSpPr>
        <a:xfrm>
          <a:off x="0" y="0"/>
          <a:ext cx="0" cy="0"/>
          <a:chOff x="0" y="0"/>
          <a:chExt cx="0" cy="0"/>
        </a:xfrm>
      </p:grpSpPr>
      <p:pic>
        <p:nvPicPr>
          <p:cNvPr id="7" name="Picture 6">
            <a:extLst>
              <a:ext uri="{FF2B5EF4-FFF2-40B4-BE49-F238E27FC236}">
                <a16:creationId xmlns:a16="http://schemas.microsoft.com/office/drawing/2014/main" id="{66671F5E-4CF3-7B0F-F305-B16F629076E1}"/>
              </a:ext>
            </a:extLst>
          </p:cNvPr>
          <p:cNvPicPr>
            <a:picLocks noChangeAspect="1"/>
          </p:cNvPicPr>
          <p:nvPr/>
        </p:nvPicPr>
        <p:blipFill>
          <a:blip r:embed="rId3"/>
          <a:stretch>
            <a:fillRect/>
          </a:stretch>
        </p:blipFill>
        <p:spPr>
          <a:xfrm>
            <a:off x="7749" y="2014780"/>
            <a:ext cx="3992338" cy="2680641"/>
          </a:xfrm>
          <a:prstGeom prst="rect">
            <a:avLst/>
          </a:prstGeom>
        </p:spPr>
      </p:pic>
      <p:sp>
        <p:nvSpPr>
          <p:cNvPr id="1697" name="Google Shape;1697;p31"/>
          <p:cNvSpPr txBox="1">
            <a:spLocks noGrp="1"/>
          </p:cNvSpPr>
          <p:nvPr>
            <p:ph type="title"/>
          </p:nvPr>
        </p:nvSpPr>
        <p:spPr>
          <a:xfrm flipH="1">
            <a:off x="317724" y="608194"/>
            <a:ext cx="3798600" cy="1337407"/>
          </a:xfrm>
          <a:prstGeom prst="rect">
            <a:avLst/>
          </a:prstGeom>
        </p:spPr>
        <p:txBody>
          <a:bodyPr spcFirstLastPara="1" wrap="square" lIns="91425" tIns="91425" rIns="91425" bIns="91425" anchor="t" anchorCtr="0">
            <a:noAutofit/>
          </a:bodyPr>
          <a:lstStyle/>
          <a:p>
            <a:r>
              <a:rPr lang="en" sz="3200" b="1" u="sng" dirty="0"/>
              <a:t>Visualization of Categorical Data</a:t>
            </a:r>
            <a:endParaRPr sz="3200" b="1" u="sng" dirty="0"/>
          </a:p>
        </p:txBody>
      </p:sp>
      <p:sp>
        <p:nvSpPr>
          <p:cNvPr id="1700" name="Google Shape;1700;p31"/>
          <p:cNvSpPr/>
          <p:nvPr/>
        </p:nvSpPr>
        <p:spPr>
          <a:xfrm flipH="1">
            <a:off x="-914891" y="1253378"/>
            <a:ext cx="429444" cy="417650"/>
          </a:xfrm>
          <a:custGeom>
            <a:avLst/>
            <a:gdLst/>
            <a:ahLst/>
            <a:cxnLst/>
            <a:rect l="l" t="t" r="r" b="b"/>
            <a:pathLst>
              <a:path w="3025" h="2942" extrusionOk="0">
                <a:moveTo>
                  <a:pt x="3024" y="1"/>
                </a:moveTo>
                <a:lnTo>
                  <a:pt x="0" y="2942"/>
                </a:lnTo>
              </a:path>
            </a:pathLst>
          </a:custGeom>
          <a:solidFill>
            <a:srgbClr val="DEC045"/>
          </a:solidFill>
          <a:ln>
            <a:noFill/>
          </a:ln>
        </p:spPr>
        <p:txBody>
          <a:bodyPr spcFirstLastPara="1" wrap="square" lIns="91425" tIns="91425" rIns="91425" bIns="91425" anchor="ctr" anchorCtr="0">
            <a:noAutofit/>
          </a:bodyPr>
          <a:lstStyle/>
          <a:p>
            <a:endParaRPr/>
          </a:p>
        </p:txBody>
      </p:sp>
      <p:pic>
        <p:nvPicPr>
          <p:cNvPr id="3" name="Picture 2">
            <a:extLst>
              <a:ext uri="{FF2B5EF4-FFF2-40B4-BE49-F238E27FC236}">
                <a16:creationId xmlns:a16="http://schemas.microsoft.com/office/drawing/2014/main" id="{0AA879F1-7B1E-1812-B8F5-73FB213203BD}"/>
              </a:ext>
            </a:extLst>
          </p:cNvPr>
          <p:cNvPicPr>
            <a:picLocks noChangeAspect="1"/>
          </p:cNvPicPr>
          <p:nvPr/>
        </p:nvPicPr>
        <p:blipFill>
          <a:blip r:embed="rId4"/>
          <a:stretch>
            <a:fillRect/>
          </a:stretch>
        </p:blipFill>
        <p:spPr>
          <a:xfrm>
            <a:off x="3992339" y="320105"/>
            <a:ext cx="4764203" cy="420540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48"/>
        <p:cNvGrpSpPr/>
        <p:nvPr/>
      </p:nvGrpSpPr>
      <p:grpSpPr>
        <a:xfrm>
          <a:off x="0" y="0"/>
          <a:ext cx="0" cy="0"/>
          <a:chOff x="0" y="0"/>
          <a:chExt cx="0" cy="0"/>
        </a:xfrm>
      </p:grpSpPr>
      <p:pic>
        <p:nvPicPr>
          <p:cNvPr id="5" name="Picture 4">
            <a:extLst>
              <a:ext uri="{FF2B5EF4-FFF2-40B4-BE49-F238E27FC236}">
                <a16:creationId xmlns:a16="http://schemas.microsoft.com/office/drawing/2014/main" id="{5964DB99-8E9F-57EA-BD9C-3E31CA8618EC}"/>
              </a:ext>
            </a:extLst>
          </p:cNvPr>
          <p:cNvPicPr>
            <a:picLocks noChangeAspect="1"/>
          </p:cNvPicPr>
          <p:nvPr/>
        </p:nvPicPr>
        <p:blipFill>
          <a:blip r:embed="rId3"/>
          <a:stretch>
            <a:fillRect/>
          </a:stretch>
        </p:blipFill>
        <p:spPr>
          <a:xfrm>
            <a:off x="3371040" y="658678"/>
            <a:ext cx="5641224" cy="4293030"/>
          </a:xfrm>
          <a:prstGeom prst="rect">
            <a:avLst/>
          </a:prstGeom>
        </p:spPr>
      </p:pic>
      <p:sp>
        <p:nvSpPr>
          <p:cNvPr id="1750" name="Google Shape;1750;p32"/>
          <p:cNvSpPr txBox="1">
            <a:spLocks noGrp="1"/>
          </p:cNvSpPr>
          <p:nvPr>
            <p:ph type="title"/>
          </p:nvPr>
        </p:nvSpPr>
        <p:spPr>
          <a:xfrm>
            <a:off x="1278612" y="-81918"/>
            <a:ext cx="6865747" cy="639858"/>
          </a:xfrm>
          <a:prstGeom prst="rect">
            <a:avLst/>
          </a:prstGeom>
        </p:spPr>
        <p:txBody>
          <a:bodyPr spcFirstLastPara="1" wrap="square" lIns="91425" tIns="91425" rIns="91425" bIns="91425" anchor="t" anchorCtr="0">
            <a:noAutofit/>
          </a:bodyPr>
          <a:lstStyle/>
          <a:p>
            <a:r>
              <a:rPr lang="en-US" b="1" u="sng" dirty="0"/>
              <a:t>Analysis of Numerical Features</a:t>
            </a:r>
            <a:endParaRPr b="1" u="sng" dirty="0"/>
          </a:p>
        </p:txBody>
      </p:sp>
      <p:sp>
        <p:nvSpPr>
          <p:cNvPr id="1752" name="Google Shape;1752;p32"/>
          <p:cNvSpPr txBox="1">
            <a:spLocks noGrp="1"/>
          </p:cNvSpPr>
          <p:nvPr>
            <p:ph type="body" idx="1"/>
          </p:nvPr>
        </p:nvSpPr>
        <p:spPr>
          <a:xfrm>
            <a:off x="1" y="402960"/>
            <a:ext cx="3301138" cy="4585560"/>
          </a:xfrm>
          <a:prstGeom prst="rect">
            <a:avLst/>
          </a:prstGeom>
        </p:spPr>
        <p:txBody>
          <a:bodyPr spcFirstLastPara="1" wrap="square" lIns="91425" tIns="91425" rIns="91425" bIns="91425" anchor="t" anchorCtr="0">
            <a:noAutofit/>
          </a:bodyPr>
          <a:lstStyle/>
          <a:p>
            <a:pPr indent="-304800">
              <a:spcBef>
                <a:spcPts val="1000"/>
              </a:spcBef>
              <a:buSzPts val="1200"/>
            </a:pPr>
            <a:r>
              <a:rPr lang="en-US" dirty="0">
                <a:solidFill>
                  <a:schemeClr val="tx1"/>
                </a:solidFill>
                <a:latin typeface="Questrial" pitchFamily="2" charset="0"/>
                <a:ea typeface="Questrial" pitchFamily="2" charset="0"/>
                <a:cs typeface="Questrial" pitchFamily="2" charset="0"/>
              </a:rPr>
              <a:t>The graphs represent the Kernel Density Estimation (KDE) plots of key numerical features in the liver cirrhosis dataset.</a:t>
            </a:r>
            <a:endParaRPr lang="en-US" dirty="0">
              <a:solidFill>
                <a:schemeClr val="dk1"/>
              </a:solidFill>
            </a:endParaRPr>
          </a:p>
          <a:p>
            <a:pPr indent="-304800">
              <a:spcBef>
                <a:spcPts val="1000"/>
              </a:spcBef>
              <a:buSzPts val="1200"/>
            </a:pPr>
            <a:r>
              <a:rPr lang="en-US" b="1" dirty="0">
                <a:solidFill>
                  <a:schemeClr val="tx1"/>
                </a:solidFill>
              </a:rPr>
              <a:t>Density</a:t>
            </a:r>
            <a:r>
              <a:rPr lang="en-US" dirty="0">
                <a:solidFill>
                  <a:schemeClr val="tx1"/>
                </a:solidFill>
              </a:rPr>
              <a:t> here represents the </a:t>
            </a:r>
            <a:r>
              <a:rPr lang="en-US" b="1" dirty="0">
                <a:solidFill>
                  <a:schemeClr val="tx1"/>
                </a:solidFill>
              </a:rPr>
              <a:t>probability density function</a:t>
            </a:r>
            <a:r>
              <a:rPr lang="en-US" dirty="0">
                <a:solidFill>
                  <a:schemeClr val="tx1"/>
                </a:solidFill>
              </a:rPr>
              <a:t> of each feature, allowing us to understand the </a:t>
            </a:r>
            <a:r>
              <a:rPr lang="en-US" b="1" dirty="0">
                <a:solidFill>
                  <a:schemeClr val="tx1"/>
                </a:solidFill>
              </a:rPr>
              <a:t>distribution</a:t>
            </a:r>
            <a:r>
              <a:rPr lang="en-US" dirty="0">
                <a:solidFill>
                  <a:schemeClr val="tx1"/>
                </a:solidFill>
              </a:rPr>
              <a:t> of values and identify patterns such as </a:t>
            </a:r>
            <a:r>
              <a:rPr lang="en-US" b="1" dirty="0">
                <a:solidFill>
                  <a:schemeClr val="tx1"/>
                </a:solidFill>
              </a:rPr>
              <a:t>skewness</a:t>
            </a:r>
            <a:r>
              <a:rPr lang="en-US" dirty="0">
                <a:solidFill>
                  <a:schemeClr val="tx1"/>
                </a:solidFill>
              </a:rPr>
              <a:t> and </a:t>
            </a:r>
            <a:r>
              <a:rPr lang="en-US" b="1" dirty="0">
                <a:solidFill>
                  <a:schemeClr val="tx1"/>
                </a:solidFill>
              </a:rPr>
              <a:t>outliers</a:t>
            </a:r>
            <a:r>
              <a:rPr lang="en-US" dirty="0">
                <a:solidFill>
                  <a:schemeClr val="tx1"/>
                </a:solidFill>
              </a:rPr>
              <a:t>.</a:t>
            </a:r>
          </a:p>
          <a:p>
            <a:pPr indent="-304800">
              <a:spcBef>
                <a:spcPts val="1000"/>
              </a:spcBef>
              <a:buSzPts val="1200"/>
            </a:pPr>
            <a:r>
              <a:rPr lang="en-US" dirty="0">
                <a:solidFill>
                  <a:schemeClr val="tx1"/>
                </a:solidFill>
              </a:rPr>
              <a:t>These visualizations help in identifying </a:t>
            </a:r>
            <a:r>
              <a:rPr lang="en-US" b="1" dirty="0">
                <a:solidFill>
                  <a:schemeClr val="tx1"/>
                </a:solidFill>
              </a:rPr>
              <a:t>common ranges</a:t>
            </a:r>
            <a:r>
              <a:rPr lang="en-US" dirty="0">
                <a:solidFill>
                  <a:schemeClr val="tx1"/>
                </a:solidFill>
              </a:rPr>
              <a:t> for each feature, spotting potential </a:t>
            </a:r>
            <a:r>
              <a:rPr lang="en-US" b="1" dirty="0">
                <a:solidFill>
                  <a:schemeClr val="tx1"/>
                </a:solidFill>
              </a:rPr>
              <a:t>outliers</a:t>
            </a:r>
            <a:r>
              <a:rPr lang="en-US" dirty="0">
                <a:solidFill>
                  <a:schemeClr val="tx1"/>
                </a:solidFill>
              </a:rPr>
              <a:t>, and understanding their overall </a:t>
            </a:r>
            <a:r>
              <a:rPr lang="en-US" b="1" dirty="0">
                <a:solidFill>
                  <a:schemeClr val="tx1"/>
                </a:solidFill>
              </a:rPr>
              <a:t>distribution shape</a:t>
            </a:r>
            <a:r>
              <a:rPr lang="en-US" dirty="0">
                <a:solidFill>
                  <a:schemeClr val="tx1"/>
                </a:solidFill>
              </a:rPr>
              <a:t>. For example, features like </a:t>
            </a:r>
            <a:r>
              <a:rPr lang="en-US" b="1" dirty="0">
                <a:solidFill>
                  <a:schemeClr val="tx1"/>
                </a:solidFill>
              </a:rPr>
              <a:t>Bilirubin</a:t>
            </a:r>
            <a:r>
              <a:rPr lang="en-US" dirty="0">
                <a:solidFill>
                  <a:schemeClr val="tx1"/>
                </a:solidFill>
              </a:rPr>
              <a:t> and </a:t>
            </a:r>
            <a:r>
              <a:rPr lang="en-US" b="1" dirty="0">
                <a:solidFill>
                  <a:schemeClr val="tx1"/>
                </a:solidFill>
              </a:rPr>
              <a:t>Copper</a:t>
            </a:r>
            <a:r>
              <a:rPr lang="en-US" dirty="0">
                <a:solidFill>
                  <a:schemeClr val="tx1"/>
                </a:solidFill>
              </a:rPr>
              <a:t> show </a:t>
            </a:r>
            <a:r>
              <a:rPr lang="en-US" b="1" dirty="0">
                <a:solidFill>
                  <a:schemeClr val="tx1"/>
                </a:solidFill>
              </a:rPr>
              <a:t>right-skewed</a:t>
            </a:r>
            <a:r>
              <a:rPr lang="en-US" dirty="0">
                <a:solidFill>
                  <a:schemeClr val="tx1"/>
                </a:solidFill>
              </a:rPr>
              <a:t> distributions, indicating a large proportion of lower values and fewer higher values.</a:t>
            </a:r>
            <a:endParaRPr dirty="0">
              <a:solidFill>
                <a:schemeClr val="tx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064"/>
        <p:cNvGrpSpPr/>
        <p:nvPr/>
      </p:nvGrpSpPr>
      <p:grpSpPr>
        <a:xfrm>
          <a:off x="0" y="0"/>
          <a:ext cx="0" cy="0"/>
          <a:chOff x="0" y="0"/>
          <a:chExt cx="0" cy="0"/>
        </a:xfrm>
      </p:grpSpPr>
      <p:sp>
        <p:nvSpPr>
          <p:cNvPr id="2073" name="Google Shape;2073;p45"/>
          <p:cNvSpPr txBox="1"/>
          <p:nvPr/>
        </p:nvSpPr>
        <p:spPr>
          <a:xfrm>
            <a:off x="4572000" y="63916"/>
            <a:ext cx="4238786" cy="5079583"/>
          </a:xfrm>
          <a:prstGeom prst="rect">
            <a:avLst/>
          </a:prstGeom>
          <a:noFill/>
          <a:ln>
            <a:noFill/>
          </a:ln>
        </p:spPr>
        <p:txBody>
          <a:bodyPr spcFirstLastPara="1" wrap="square" lIns="91425" tIns="91425" rIns="91425" bIns="91425" anchor="t" anchorCtr="0">
            <a:noAutofit/>
          </a:bodyPr>
          <a:lstStyle/>
          <a:p>
            <a:pPr algn="ctr"/>
            <a:endParaRPr sz="1800" dirty="0">
              <a:solidFill>
                <a:schemeClr val="dk1"/>
              </a:solidFill>
              <a:latin typeface="Outfit Medium"/>
              <a:ea typeface="Outfit Medium"/>
              <a:cs typeface="Outfit Medium"/>
              <a:sym typeface="Outfit Medium"/>
            </a:endParaRPr>
          </a:p>
        </p:txBody>
      </p:sp>
      <p:pic>
        <p:nvPicPr>
          <p:cNvPr id="7" name="Picture 6">
            <a:extLst>
              <a:ext uri="{FF2B5EF4-FFF2-40B4-BE49-F238E27FC236}">
                <a16:creationId xmlns:a16="http://schemas.microsoft.com/office/drawing/2014/main" id="{A9476AEC-E386-A687-D0F6-AD996B92FFAD}"/>
              </a:ext>
            </a:extLst>
          </p:cNvPr>
          <p:cNvPicPr>
            <a:picLocks noChangeAspect="1"/>
          </p:cNvPicPr>
          <p:nvPr/>
        </p:nvPicPr>
        <p:blipFill>
          <a:blip r:embed="rId3"/>
          <a:stretch>
            <a:fillRect/>
          </a:stretch>
        </p:blipFill>
        <p:spPr>
          <a:xfrm>
            <a:off x="4572000" y="0"/>
            <a:ext cx="4571999" cy="5143500"/>
          </a:xfrm>
          <a:prstGeom prst="rect">
            <a:avLst/>
          </a:prstGeom>
        </p:spPr>
      </p:pic>
      <p:pic>
        <p:nvPicPr>
          <p:cNvPr id="5" name="Picture 4">
            <a:extLst>
              <a:ext uri="{FF2B5EF4-FFF2-40B4-BE49-F238E27FC236}">
                <a16:creationId xmlns:a16="http://schemas.microsoft.com/office/drawing/2014/main" id="{7BB0E178-45BD-CB6A-1F17-94593D1EDCEC}"/>
              </a:ext>
            </a:extLst>
          </p:cNvPr>
          <p:cNvPicPr>
            <a:picLocks noChangeAspect="1"/>
          </p:cNvPicPr>
          <p:nvPr/>
        </p:nvPicPr>
        <p:blipFill>
          <a:blip r:embed="rId4"/>
          <a:stretch>
            <a:fillRect/>
          </a:stretch>
        </p:blipFill>
        <p:spPr>
          <a:xfrm>
            <a:off x="1" y="0"/>
            <a:ext cx="4571999" cy="514350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052">
          <a:extLst>
            <a:ext uri="{FF2B5EF4-FFF2-40B4-BE49-F238E27FC236}">
              <a16:creationId xmlns:a16="http://schemas.microsoft.com/office/drawing/2014/main" id="{09A8CF5B-14E8-B8D9-5AA5-A61AA5C7BAA3}"/>
            </a:ext>
          </a:extLst>
        </p:cNvPr>
        <p:cNvGrpSpPr/>
        <p:nvPr/>
      </p:nvGrpSpPr>
      <p:grpSpPr>
        <a:xfrm>
          <a:off x="0" y="0"/>
          <a:ext cx="0" cy="0"/>
          <a:chOff x="0" y="0"/>
          <a:chExt cx="0" cy="0"/>
        </a:xfrm>
      </p:grpSpPr>
      <p:sp>
        <p:nvSpPr>
          <p:cNvPr id="2055" name="Google Shape;2055;p44">
            <a:extLst>
              <a:ext uri="{FF2B5EF4-FFF2-40B4-BE49-F238E27FC236}">
                <a16:creationId xmlns:a16="http://schemas.microsoft.com/office/drawing/2014/main" id="{30F951DA-FBA8-4EFA-D323-E666A8D119FB}"/>
              </a:ext>
            </a:extLst>
          </p:cNvPr>
          <p:cNvSpPr txBox="1">
            <a:spLocks noGrp="1"/>
          </p:cNvSpPr>
          <p:nvPr>
            <p:ph type="title"/>
          </p:nvPr>
        </p:nvSpPr>
        <p:spPr>
          <a:xfrm>
            <a:off x="928298" y="0"/>
            <a:ext cx="3580500" cy="572700"/>
          </a:xfrm>
          <a:prstGeom prst="rect">
            <a:avLst/>
          </a:prstGeom>
        </p:spPr>
        <p:txBody>
          <a:bodyPr spcFirstLastPara="1" wrap="square" lIns="91425" tIns="91425" rIns="91425" bIns="91425" anchor="b" anchorCtr="0">
            <a:noAutofit/>
          </a:bodyPr>
          <a:lstStyle/>
          <a:p>
            <a:r>
              <a:rPr lang="en" dirty="0"/>
              <a:t>Ridgeline Plot</a:t>
            </a:r>
            <a:endParaRPr dirty="0"/>
          </a:p>
        </p:txBody>
      </p:sp>
      <p:cxnSp>
        <p:nvCxnSpPr>
          <p:cNvPr id="2059" name="Google Shape;2059;p44">
            <a:extLst>
              <a:ext uri="{FF2B5EF4-FFF2-40B4-BE49-F238E27FC236}">
                <a16:creationId xmlns:a16="http://schemas.microsoft.com/office/drawing/2014/main" id="{6275F472-0A97-8547-6510-4C3BF853BFC5}"/>
              </a:ext>
            </a:extLst>
          </p:cNvPr>
          <p:cNvCxnSpPr/>
          <p:nvPr/>
        </p:nvCxnSpPr>
        <p:spPr>
          <a:xfrm>
            <a:off x="933300" y="450980"/>
            <a:ext cx="3638700" cy="0"/>
          </a:xfrm>
          <a:prstGeom prst="straightConnector1">
            <a:avLst/>
          </a:prstGeom>
          <a:noFill/>
          <a:ln w="19050" cap="flat" cmpd="sng">
            <a:solidFill>
              <a:schemeClr val="dk2"/>
            </a:solidFill>
            <a:prstDash val="solid"/>
            <a:round/>
            <a:headEnd type="none" w="med" len="med"/>
            <a:tailEnd type="none" w="med" len="med"/>
          </a:ln>
        </p:spPr>
      </p:cxnSp>
      <p:sp>
        <p:nvSpPr>
          <p:cNvPr id="2060" name="Google Shape;2060;p44">
            <a:extLst>
              <a:ext uri="{FF2B5EF4-FFF2-40B4-BE49-F238E27FC236}">
                <a16:creationId xmlns:a16="http://schemas.microsoft.com/office/drawing/2014/main" id="{834DFE05-BFA1-45F0-027A-60A4932CA168}"/>
              </a:ext>
            </a:extLst>
          </p:cNvPr>
          <p:cNvSpPr/>
          <p:nvPr/>
        </p:nvSpPr>
        <p:spPr>
          <a:xfrm rot="-1708414">
            <a:off x="3935502" y="4133704"/>
            <a:ext cx="1999799" cy="1997986"/>
          </a:xfrm>
          <a:custGeom>
            <a:avLst/>
            <a:gdLst/>
            <a:ahLst/>
            <a:cxnLst/>
            <a:rect l="l" t="t" r="r" b="b"/>
            <a:pathLst>
              <a:path w="14086" h="14074" extrusionOk="0">
                <a:moveTo>
                  <a:pt x="13979" y="0"/>
                </a:moveTo>
                <a:lnTo>
                  <a:pt x="1" y="13978"/>
                </a:lnTo>
                <a:lnTo>
                  <a:pt x="108" y="14073"/>
                </a:lnTo>
                <a:lnTo>
                  <a:pt x="14086" y="107"/>
                </a:lnTo>
                <a:lnTo>
                  <a:pt x="13979" y="0"/>
                </a:ln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29" name="Subtitle 10">
            <a:extLst>
              <a:ext uri="{FF2B5EF4-FFF2-40B4-BE49-F238E27FC236}">
                <a16:creationId xmlns:a16="http://schemas.microsoft.com/office/drawing/2014/main" id="{6626A5A7-E8BA-82FF-B31A-4747E830F2BC}"/>
              </a:ext>
            </a:extLst>
          </p:cNvPr>
          <p:cNvSpPr txBox="1">
            <a:spLocks/>
          </p:cNvSpPr>
          <p:nvPr/>
        </p:nvSpPr>
        <p:spPr>
          <a:xfrm>
            <a:off x="4886769" y="344799"/>
            <a:ext cx="3627523" cy="423848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400"/>
              <a:buFont typeface="Questrial"/>
              <a:buNone/>
              <a:defRPr sz="1200" b="0" i="0" u="none" strike="noStrike" cap="none">
                <a:solidFill>
                  <a:schemeClr val="dk1"/>
                </a:solidFill>
                <a:latin typeface="Questrial"/>
                <a:ea typeface="Questrial"/>
                <a:cs typeface="Questrial"/>
                <a:sym typeface="Questrial"/>
              </a:defRPr>
            </a:lvl1pPr>
            <a:lvl2pPr marL="914400" marR="0" lvl="1" indent="-304800" algn="ctr" rtl="0">
              <a:lnSpc>
                <a:spcPct val="100000"/>
              </a:lnSpc>
              <a:spcBef>
                <a:spcPts val="0"/>
              </a:spcBef>
              <a:spcAft>
                <a:spcPts val="0"/>
              </a:spcAft>
              <a:buClr>
                <a:schemeClr val="dk1"/>
              </a:buClr>
              <a:buSzPts val="1200"/>
              <a:buFont typeface="Questrial"/>
              <a:buNone/>
              <a:defRPr sz="1200" b="0" i="0" u="none" strike="noStrike" cap="none">
                <a:solidFill>
                  <a:schemeClr val="dk1"/>
                </a:solidFill>
                <a:latin typeface="Questrial"/>
                <a:ea typeface="Questrial"/>
                <a:cs typeface="Questrial"/>
                <a:sym typeface="Questrial"/>
              </a:defRPr>
            </a:lvl2pPr>
            <a:lvl3pPr marL="1371600" marR="0" lvl="2" indent="-304800" algn="ctr" rtl="0">
              <a:lnSpc>
                <a:spcPct val="100000"/>
              </a:lnSpc>
              <a:spcBef>
                <a:spcPts val="0"/>
              </a:spcBef>
              <a:spcAft>
                <a:spcPts val="0"/>
              </a:spcAft>
              <a:buClr>
                <a:schemeClr val="dk1"/>
              </a:buClr>
              <a:buSzPts val="1200"/>
              <a:buFont typeface="Questrial"/>
              <a:buNone/>
              <a:defRPr sz="1200" b="0" i="0" u="none" strike="noStrike" cap="none">
                <a:solidFill>
                  <a:schemeClr val="dk1"/>
                </a:solidFill>
                <a:latin typeface="Questrial"/>
                <a:ea typeface="Questrial"/>
                <a:cs typeface="Questrial"/>
                <a:sym typeface="Questrial"/>
              </a:defRPr>
            </a:lvl3pPr>
            <a:lvl4pPr marL="1828800" marR="0" lvl="3" indent="-304800" algn="ctr" rtl="0">
              <a:lnSpc>
                <a:spcPct val="100000"/>
              </a:lnSpc>
              <a:spcBef>
                <a:spcPts val="0"/>
              </a:spcBef>
              <a:spcAft>
                <a:spcPts val="0"/>
              </a:spcAft>
              <a:buClr>
                <a:schemeClr val="dk1"/>
              </a:buClr>
              <a:buSzPts val="1200"/>
              <a:buFont typeface="Questrial"/>
              <a:buNone/>
              <a:defRPr sz="1200" b="0" i="0" u="none" strike="noStrike" cap="none">
                <a:solidFill>
                  <a:schemeClr val="dk1"/>
                </a:solidFill>
                <a:latin typeface="Questrial"/>
                <a:ea typeface="Questrial"/>
                <a:cs typeface="Questrial"/>
                <a:sym typeface="Questrial"/>
              </a:defRPr>
            </a:lvl4pPr>
            <a:lvl5pPr marL="2286000" marR="0" lvl="4" indent="-304800" algn="ctr" rtl="0">
              <a:lnSpc>
                <a:spcPct val="100000"/>
              </a:lnSpc>
              <a:spcBef>
                <a:spcPts val="0"/>
              </a:spcBef>
              <a:spcAft>
                <a:spcPts val="0"/>
              </a:spcAft>
              <a:buClr>
                <a:schemeClr val="dk1"/>
              </a:buClr>
              <a:buSzPts val="1200"/>
              <a:buFont typeface="Questrial"/>
              <a:buNone/>
              <a:defRPr sz="1200" b="0" i="0" u="none" strike="noStrike" cap="none">
                <a:solidFill>
                  <a:schemeClr val="dk1"/>
                </a:solidFill>
                <a:latin typeface="Questrial"/>
                <a:ea typeface="Questrial"/>
                <a:cs typeface="Questrial"/>
                <a:sym typeface="Questrial"/>
              </a:defRPr>
            </a:lvl5pPr>
            <a:lvl6pPr marL="2743200" marR="0" lvl="5" indent="-304800" algn="ctr" rtl="0">
              <a:lnSpc>
                <a:spcPct val="100000"/>
              </a:lnSpc>
              <a:spcBef>
                <a:spcPts val="0"/>
              </a:spcBef>
              <a:spcAft>
                <a:spcPts val="0"/>
              </a:spcAft>
              <a:buClr>
                <a:schemeClr val="dk1"/>
              </a:buClr>
              <a:buSzPts val="1200"/>
              <a:buFont typeface="Questrial"/>
              <a:buNone/>
              <a:defRPr sz="1200" b="0" i="0" u="none" strike="noStrike" cap="none">
                <a:solidFill>
                  <a:schemeClr val="dk1"/>
                </a:solidFill>
                <a:latin typeface="Questrial"/>
                <a:ea typeface="Questrial"/>
                <a:cs typeface="Questrial"/>
                <a:sym typeface="Questrial"/>
              </a:defRPr>
            </a:lvl6pPr>
            <a:lvl7pPr marL="3200400" marR="0" lvl="6" indent="-304800" algn="ctr" rtl="0">
              <a:lnSpc>
                <a:spcPct val="100000"/>
              </a:lnSpc>
              <a:spcBef>
                <a:spcPts val="0"/>
              </a:spcBef>
              <a:spcAft>
                <a:spcPts val="0"/>
              </a:spcAft>
              <a:buClr>
                <a:schemeClr val="dk1"/>
              </a:buClr>
              <a:buSzPts val="1200"/>
              <a:buFont typeface="Questrial"/>
              <a:buNone/>
              <a:defRPr sz="1200" b="0" i="0" u="none" strike="noStrike" cap="none">
                <a:solidFill>
                  <a:schemeClr val="dk1"/>
                </a:solidFill>
                <a:latin typeface="Questrial"/>
                <a:ea typeface="Questrial"/>
                <a:cs typeface="Questrial"/>
                <a:sym typeface="Questrial"/>
              </a:defRPr>
            </a:lvl7pPr>
            <a:lvl8pPr marL="3657600" marR="0" lvl="7" indent="-304800" algn="ctr" rtl="0">
              <a:lnSpc>
                <a:spcPct val="100000"/>
              </a:lnSpc>
              <a:spcBef>
                <a:spcPts val="0"/>
              </a:spcBef>
              <a:spcAft>
                <a:spcPts val="0"/>
              </a:spcAft>
              <a:buClr>
                <a:schemeClr val="dk1"/>
              </a:buClr>
              <a:buSzPts val="1200"/>
              <a:buFont typeface="Questrial"/>
              <a:buNone/>
              <a:defRPr sz="1200" b="0" i="0" u="none" strike="noStrike" cap="none">
                <a:solidFill>
                  <a:schemeClr val="dk1"/>
                </a:solidFill>
                <a:latin typeface="Questrial"/>
                <a:ea typeface="Questrial"/>
                <a:cs typeface="Questrial"/>
                <a:sym typeface="Questrial"/>
              </a:defRPr>
            </a:lvl8pPr>
            <a:lvl9pPr marL="4114800" marR="0" lvl="8" indent="-304800" algn="ctr" rtl="0">
              <a:lnSpc>
                <a:spcPct val="100000"/>
              </a:lnSpc>
              <a:spcBef>
                <a:spcPts val="0"/>
              </a:spcBef>
              <a:spcAft>
                <a:spcPts val="0"/>
              </a:spcAft>
              <a:buClr>
                <a:schemeClr val="dk1"/>
              </a:buClr>
              <a:buSzPts val="1200"/>
              <a:buFont typeface="Questrial"/>
              <a:buNone/>
              <a:defRPr sz="1200" b="0" i="0" u="none" strike="noStrike" cap="none">
                <a:solidFill>
                  <a:schemeClr val="dk1"/>
                </a:solidFill>
                <a:latin typeface="Questrial"/>
                <a:ea typeface="Questrial"/>
                <a:cs typeface="Questrial"/>
                <a:sym typeface="Questrial"/>
              </a:defRPr>
            </a:lvl9pPr>
          </a:lstStyle>
          <a:p>
            <a:pPr>
              <a:buFont typeface="Wingdings" panose="05000000000000000000" pitchFamily="2" charset="2"/>
              <a:buChar char="v"/>
            </a:pPr>
            <a:r>
              <a:rPr lang="en-US" dirty="0"/>
              <a:t>The Ridgeline plot reveals how </a:t>
            </a:r>
            <a:r>
              <a:rPr lang="en-US" b="1" dirty="0"/>
              <a:t>Bilirubin levels</a:t>
            </a:r>
            <a:r>
              <a:rPr lang="en-US" dirty="0"/>
              <a:t> change as liver cirrhosis progresses through different stages. It shows the </a:t>
            </a:r>
            <a:r>
              <a:rPr lang="en-US" b="1" dirty="0"/>
              <a:t>density distribution</a:t>
            </a:r>
            <a:r>
              <a:rPr lang="en-US" dirty="0"/>
              <a:t> of </a:t>
            </a:r>
            <a:r>
              <a:rPr lang="en-US" b="1" dirty="0"/>
              <a:t>Bilirubin</a:t>
            </a:r>
            <a:r>
              <a:rPr lang="en-US" dirty="0"/>
              <a:t> for each stage, making it easier to compare how this critical biomarker varies across stages.</a:t>
            </a:r>
          </a:p>
          <a:p>
            <a:pPr marL="152400" indent="0"/>
            <a:endParaRPr lang="en-US" dirty="0"/>
          </a:p>
          <a:p>
            <a:pPr>
              <a:buFont typeface="Wingdings" panose="05000000000000000000" pitchFamily="2" charset="2"/>
              <a:buChar char="v"/>
            </a:pPr>
            <a:r>
              <a:rPr lang="en-US" dirty="0"/>
              <a:t>As we move from </a:t>
            </a:r>
            <a:r>
              <a:rPr lang="en-US" b="1" dirty="0"/>
              <a:t>early stages</a:t>
            </a:r>
            <a:r>
              <a:rPr lang="en-US" dirty="0"/>
              <a:t> (e.g., Stage 1) to </a:t>
            </a:r>
            <a:r>
              <a:rPr lang="en-US" b="1" dirty="0"/>
              <a:t>advanced stages</a:t>
            </a:r>
            <a:r>
              <a:rPr lang="en-US" dirty="0"/>
              <a:t> (e.g., Stage 3), the </a:t>
            </a:r>
            <a:r>
              <a:rPr lang="en-US" b="1" dirty="0"/>
              <a:t>density curves</a:t>
            </a:r>
            <a:r>
              <a:rPr lang="en-US" dirty="0"/>
              <a:t> of </a:t>
            </a:r>
            <a:r>
              <a:rPr lang="en-US" b="1" dirty="0"/>
              <a:t>Bilirubin</a:t>
            </a:r>
            <a:r>
              <a:rPr lang="en-US" dirty="0"/>
              <a:t> may shift, indicating </a:t>
            </a:r>
            <a:r>
              <a:rPr lang="en-US" b="1" dirty="0"/>
              <a:t>increasing levels</a:t>
            </a:r>
            <a:r>
              <a:rPr lang="en-US" dirty="0"/>
              <a:t> of </a:t>
            </a:r>
            <a:r>
              <a:rPr lang="en-US" b="1" dirty="0"/>
              <a:t>Bilirubin</a:t>
            </a:r>
            <a:r>
              <a:rPr lang="en-US" dirty="0"/>
              <a:t> with disease progression. This suggests that </a:t>
            </a:r>
            <a:r>
              <a:rPr lang="en-US" b="1" dirty="0"/>
              <a:t>Bilirubin</a:t>
            </a:r>
            <a:r>
              <a:rPr lang="en-US" dirty="0"/>
              <a:t> might be a potential indicator of cirrhosis severity.</a:t>
            </a:r>
          </a:p>
          <a:p>
            <a:pPr marL="152400" indent="0"/>
            <a:endParaRPr lang="en-US" dirty="0"/>
          </a:p>
          <a:p>
            <a:pPr>
              <a:buFont typeface="Wingdings" panose="05000000000000000000" pitchFamily="2" charset="2"/>
              <a:buChar char="v"/>
            </a:pPr>
            <a:r>
              <a:rPr lang="en-US" dirty="0"/>
              <a:t>The plot also helps to spot any </a:t>
            </a:r>
            <a:r>
              <a:rPr lang="en-US" b="1" dirty="0"/>
              <a:t>outliers</a:t>
            </a:r>
            <a:r>
              <a:rPr lang="en-US" dirty="0"/>
              <a:t> or unusual trends in </a:t>
            </a:r>
            <a:r>
              <a:rPr lang="en-US" b="1" dirty="0"/>
              <a:t>Bilirubin</a:t>
            </a:r>
            <a:r>
              <a:rPr lang="en-US" dirty="0"/>
              <a:t> values for specific stages. For example, a wide distribution or unusually high values in a particular stage may warrant further investigation.</a:t>
            </a:r>
          </a:p>
        </p:txBody>
      </p:sp>
      <p:sp>
        <p:nvSpPr>
          <p:cNvPr id="30" name="Rectangle 1">
            <a:extLst>
              <a:ext uri="{FF2B5EF4-FFF2-40B4-BE49-F238E27FC236}">
                <a16:creationId xmlns:a16="http://schemas.microsoft.com/office/drawing/2014/main" id="{D045CD0F-F0FB-9887-C355-9339D3E69C24}"/>
              </a:ext>
            </a:extLst>
          </p:cNvPr>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1" name="Rectangle 2">
            <a:extLst>
              <a:ext uri="{FF2B5EF4-FFF2-40B4-BE49-F238E27FC236}">
                <a16:creationId xmlns:a16="http://schemas.microsoft.com/office/drawing/2014/main" id="{E5C512FE-8A18-1971-E195-973AD68098C4}"/>
              </a:ext>
            </a:extLst>
          </p:cNvPr>
          <p:cNvSpPr>
            <a:spLocks noChangeArrowheads="1"/>
          </p:cNvSpPr>
          <p:nvPr/>
        </p:nvSpPr>
        <p:spPr bwMode="auto">
          <a:xfrm>
            <a:off x="152400" y="-322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3" name="Picture 2">
            <a:extLst>
              <a:ext uri="{FF2B5EF4-FFF2-40B4-BE49-F238E27FC236}">
                <a16:creationId xmlns:a16="http://schemas.microsoft.com/office/drawing/2014/main" id="{6FAC354A-AA20-B84B-C82B-9939D3EF4124}"/>
              </a:ext>
            </a:extLst>
          </p:cNvPr>
          <p:cNvPicPr>
            <a:picLocks noChangeAspect="1"/>
          </p:cNvPicPr>
          <p:nvPr/>
        </p:nvPicPr>
        <p:blipFill>
          <a:blip r:embed="rId3"/>
          <a:stretch>
            <a:fillRect/>
          </a:stretch>
        </p:blipFill>
        <p:spPr>
          <a:xfrm>
            <a:off x="728091" y="788783"/>
            <a:ext cx="4249085" cy="3825874"/>
          </a:xfrm>
          <a:prstGeom prst="rect">
            <a:avLst/>
          </a:prstGeom>
        </p:spPr>
      </p:pic>
      <p:sp>
        <p:nvSpPr>
          <p:cNvPr id="5" name="Subtitle 4">
            <a:extLst>
              <a:ext uri="{FF2B5EF4-FFF2-40B4-BE49-F238E27FC236}">
                <a16:creationId xmlns:a16="http://schemas.microsoft.com/office/drawing/2014/main" id="{D843E024-5790-8A36-B4B8-0A673763D7E7}"/>
              </a:ext>
            </a:extLst>
          </p:cNvPr>
          <p:cNvSpPr>
            <a:spLocks noGrp="1"/>
          </p:cNvSpPr>
          <p:nvPr>
            <p:ph type="subTitle" idx="1"/>
          </p:nvPr>
        </p:nvSpPr>
        <p:spPr/>
        <p:txBody>
          <a:bodyPr/>
          <a:lstStyle/>
          <a:p>
            <a:endParaRPr lang="en-CA"/>
          </a:p>
        </p:txBody>
      </p:sp>
    </p:spTree>
    <p:extLst>
      <p:ext uri="{BB962C8B-B14F-4D97-AF65-F5344CB8AC3E}">
        <p14:creationId xmlns:p14="http://schemas.microsoft.com/office/powerpoint/2010/main" val="38946924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62"/>
        <p:cNvGrpSpPr/>
        <p:nvPr/>
      </p:nvGrpSpPr>
      <p:grpSpPr>
        <a:xfrm>
          <a:off x="0" y="0"/>
          <a:ext cx="0" cy="0"/>
          <a:chOff x="0" y="0"/>
          <a:chExt cx="0" cy="0"/>
        </a:xfrm>
      </p:grpSpPr>
      <p:pic>
        <p:nvPicPr>
          <p:cNvPr id="7" name="Picture 6">
            <a:extLst>
              <a:ext uri="{FF2B5EF4-FFF2-40B4-BE49-F238E27FC236}">
                <a16:creationId xmlns:a16="http://schemas.microsoft.com/office/drawing/2014/main" id="{BDB94FBA-2AEF-8B05-4D49-B4D798B3944A}"/>
              </a:ext>
            </a:extLst>
          </p:cNvPr>
          <p:cNvPicPr>
            <a:picLocks noChangeAspect="1"/>
          </p:cNvPicPr>
          <p:nvPr/>
        </p:nvPicPr>
        <p:blipFill>
          <a:blip r:embed="rId3"/>
          <a:stretch>
            <a:fillRect/>
          </a:stretch>
        </p:blipFill>
        <p:spPr>
          <a:xfrm>
            <a:off x="3627523" y="639034"/>
            <a:ext cx="5516478" cy="4504466"/>
          </a:xfrm>
          <a:prstGeom prst="rect">
            <a:avLst/>
          </a:prstGeom>
        </p:spPr>
      </p:pic>
      <p:sp>
        <p:nvSpPr>
          <p:cNvPr id="1764" name="Google Shape;1764;p33"/>
          <p:cNvSpPr txBox="1">
            <a:spLocks noGrp="1"/>
          </p:cNvSpPr>
          <p:nvPr>
            <p:ph type="title"/>
          </p:nvPr>
        </p:nvSpPr>
        <p:spPr>
          <a:xfrm>
            <a:off x="-76090" y="-97417"/>
            <a:ext cx="8390930" cy="572700"/>
          </a:xfrm>
          <a:prstGeom prst="rect">
            <a:avLst/>
          </a:prstGeom>
        </p:spPr>
        <p:txBody>
          <a:bodyPr spcFirstLastPara="1" wrap="square" lIns="91425" tIns="91425" rIns="91425" bIns="91425" anchor="t" anchorCtr="0">
            <a:noAutofit/>
          </a:bodyPr>
          <a:lstStyle/>
          <a:p>
            <a:r>
              <a:rPr lang="en-US" sz="3200" b="1" u="sng" dirty="0"/>
              <a:t>Hierarchical Clustering for Relationship</a:t>
            </a:r>
            <a:endParaRPr sz="3200" b="1" u="sng" dirty="0"/>
          </a:p>
        </p:txBody>
      </p:sp>
      <p:sp>
        <p:nvSpPr>
          <p:cNvPr id="1768" name="Google Shape;1768;p33"/>
          <p:cNvSpPr/>
          <p:nvPr/>
        </p:nvSpPr>
        <p:spPr>
          <a:xfrm>
            <a:off x="781439" y="4041144"/>
            <a:ext cx="64421" cy="62913"/>
          </a:xfrm>
          <a:custGeom>
            <a:avLst/>
            <a:gdLst/>
            <a:ahLst/>
            <a:cxnLst/>
            <a:rect l="l" t="t" r="r" b="b"/>
            <a:pathLst>
              <a:path w="513" h="501" extrusionOk="0">
                <a:moveTo>
                  <a:pt x="263" y="1"/>
                </a:moveTo>
                <a:cubicBezTo>
                  <a:pt x="120" y="1"/>
                  <a:pt x="1" y="120"/>
                  <a:pt x="1" y="251"/>
                </a:cubicBezTo>
                <a:cubicBezTo>
                  <a:pt x="1" y="394"/>
                  <a:pt x="120" y="501"/>
                  <a:pt x="263" y="501"/>
                </a:cubicBezTo>
                <a:cubicBezTo>
                  <a:pt x="394" y="501"/>
                  <a:pt x="513" y="394"/>
                  <a:pt x="513" y="251"/>
                </a:cubicBezTo>
                <a:cubicBezTo>
                  <a:pt x="513" y="120"/>
                  <a:pt x="394" y="1"/>
                  <a:pt x="263" y="1"/>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1769" name="Google Shape;1769;p33"/>
          <p:cNvSpPr/>
          <p:nvPr/>
        </p:nvSpPr>
        <p:spPr>
          <a:xfrm>
            <a:off x="1011744" y="4041144"/>
            <a:ext cx="64421" cy="62913"/>
          </a:xfrm>
          <a:custGeom>
            <a:avLst/>
            <a:gdLst/>
            <a:ahLst/>
            <a:cxnLst/>
            <a:rect l="l" t="t" r="r" b="b"/>
            <a:pathLst>
              <a:path w="513" h="501" extrusionOk="0">
                <a:moveTo>
                  <a:pt x="250" y="1"/>
                </a:moveTo>
                <a:cubicBezTo>
                  <a:pt x="119" y="1"/>
                  <a:pt x="0" y="120"/>
                  <a:pt x="0" y="251"/>
                </a:cubicBezTo>
                <a:cubicBezTo>
                  <a:pt x="0" y="394"/>
                  <a:pt x="119" y="501"/>
                  <a:pt x="250" y="501"/>
                </a:cubicBezTo>
                <a:cubicBezTo>
                  <a:pt x="393" y="501"/>
                  <a:pt x="512" y="394"/>
                  <a:pt x="512" y="251"/>
                </a:cubicBezTo>
                <a:cubicBezTo>
                  <a:pt x="512" y="120"/>
                  <a:pt x="393" y="1"/>
                  <a:pt x="250" y="1"/>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1770" name="Google Shape;1770;p33"/>
          <p:cNvSpPr/>
          <p:nvPr/>
        </p:nvSpPr>
        <p:spPr>
          <a:xfrm>
            <a:off x="1241924" y="4041148"/>
            <a:ext cx="62914" cy="62913"/>
          </a:xfrm>
          <a:custGeom>
            <a:avLst/>
            <a:gdLst/>
            <a:ahLst/>
            <a:cxnLst/>
            <a:rect l="l" t="t" r="r" b="b"/>
            <a:pathLst>
              <a:path w="501" h="501" extrusionOk="0">
                <a:moveTo>
                  <a:pt x="251" y="1"/>
                </a:moveTo>
                <a:cubicBezTo>
                  <a:pt x="108" y="1"/>
                  <a:pt x="1" y="120"/>
                  <a:pt x="1" y="251"/>
                </a:cubicBezTo>
                <a:cubicBezTo>
                  <a:pt x="1" y="394"/>
                  <a:pt x="108" y="501"/>
                  <a:pt x="251" y="501"/>
                </a:cubicBezTo>
                <a:cubicBezTo>
                  <a:pt x="394" y="501"/>
                  <a:pt x="501" y="394"/>
                  <a:pt x="501" y="251"/>
                </a:cubicBezTo>
                <a:cubicBezTo>
                  <a:pt x="501" y="120"/>
                  <a:pt x="394" y="1"/>
                  <a:pt x="251" y="1"/>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11" name="Subtitle 10">
            <a:extLst>
              <a:ext uri="{FF2B5EF4-FFF2-40B4-BE49-F238E27FC236}">
                <a16:creationId xmlns:a16="http://schemas.microsoft.com/office/drawing/2014/main" id="{402D8557-13FB-ECEC-02D1-B9E03F88DAA7}"/>
              </a:ext>
            </a:extLst>
          </p:cNvPr>
          <p:cNvSpPr>
            <a:spLocks noGrp="1"/>
          </p:cNvSpPr>
          <p:nvPr>
            <p:ph type="subTitle" idx="2"/>
          </p:nvPr>
        </p:nvSpPr>
        <p:spPr>
          <a:xfrm>
            <a:off x="0" y="475282"/>
            <a:ext cx="3627523" cy="4668217"/>
          </a:xfrm>
        </p:spPr>
        <p:txBody>
          <a:bodyPr/>
          <a:lstStyle/>
          <a:p>
            <a:pPr>
              <a:buFont typeface="Wingdings" panose="05000000000000000000" pitchFamily="2" charset="2"/>
              <a:buChar char="v"/>
            </a:pPr>
            <a:r>
              <a:rPr lang="en-US" sz="1400" dirty="0"/>
              <a:t>The dendrogram shows how features are related, grouping similar ones together based on correlation.</a:t>
            </a:r>
          </a:p>
          <a:p>
            <a:pPr marL="152400" indent="0"/>
            <a:endParaRPr lang="en-US" sz="1400" dirty="0"/>
          </a:p>
          <a:p>
            <a:pPr>
              <a:buFont typeface="Wingdings" panose="05000000000000000000" pitchFamily="2" charset="2"/>
              <a:buChar char="v"/>
            </a:pPr>
            <a:r>
              <a:rPr lang="en-US" sz="1400" dirty="0"/>
              <a:t>Highly correlated features are clustered, suggesting potential candidates for removal to simplify the model without losing important information.</a:t>
            </a:r>
          </a:p>
          <a:p>
            <a:pPr>
              <a:buFont typeface="Wingdings" panose="05000000000000000000" pitchFamily="2" charset="2"/>
              <a:buChar char="v"/>
            </a:pPr>
            <a:endParaRPr lang="en-US" sz="1400" dirty="0"/>
          </a:p>
          <a:p>
            <a:pPr>
              <a:buFont typeface="Wingdings" panose="05000000000000000000" pitchFamily="2" charset="2"/>
              <a:buChar char="v"/>
            </a:pPr>
            <a:r>
              <a:rPr lang="en-US" sz="1400" dirty="0"/>
              <a:t>Helps uncover patterns among features, like how age and certain biochemical markers (e.g., </a:t>
            </a:r>
            <a:r>
              <a:rPr lang="en-US" sz="1400" dirty="0" err="1"/>
              <a:t>Alk_Phos</a:t>
            </a:r>
            <a:r>
              <a:rPr lang="en-US" sz="1400" dirty="0"/>
              <a:t> and Prothrombin) cluster together.</a:t>
            </a:r>
          </a:p>
          <a:p>
            <a:pPr>
              <a:buFont typeface="Wingdings" panose="05000000000000000000" pitchFamily="2" charset="2"/>
              <a:buChar char="v"/>
            </a:pPr>
            <a:endParaRPr lang="en-US" sz="1400" dirty="0"/>
          </a:p>
          <a:p>
            <a:pPr>
              <a:buFont typeface="Wingdings" panose="05000000000000000000" pitchFamily="2" charset="2"/>
              <a:buChar char="v"/>
            </a:pPr>
            <a:r>
              <a:rPr lang="en-US" sz="1400" dirty="0"/>
              <a:t>Guides </a:t>
            </a:r>
            <a:r>
              <a:rPr lang="en-US" sz="1400" b="1" dirty="0"/>
              <a:t>dimensionality reduction</a:t>
            </a:r>
            <a:r>
              <a:rPr lang="en-US" sz="1400" dirty="0"/>
              <a:t> by highlighting highly correlated features, helping simplify the model while retaining key information.</a:t>
            </a:r>
            <a:endParaRPr lang="en-CA" sz="14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82"/>
        <p:cNvGrpSpPr/>
        <p:nvPr/>
      </p:nvGrpSpPr>
      <p:grpSpPr>
        <a:xfrm>
          <a:off x="0" y="0"/>
          <a:ext cx="0" cy="0"/>
          <a:chOff x="0" y="0"/>
          <a:chExt cx="0" cy="0"/>
        </a:xfrm>
      </p:grpSpPr>
      <p:pic>
        <p:nvPicPr>
          <p:cNvPr id="15" name="Picture 14">
            <a:extLst>
              <a:ext uri="{FF2B5EF4-FFF2-40B4-BE49-F238E27FC236}">
                <a16:creationId xmlns:a16="http://schemas.microsoft.com/office/drawing/2014/main" id="{D76EF718-6246-A829-B85C-345370A163C3}"/>
              </a:ext>
            </a:extLst>
          </p:cNvPr>
          <p:cNvPicPr>
            <a:picLocks noChangeAspect="1"/>
          </p:cNvPicPr>
          <p:nvPr/>
        </p:nvPicPr>
        <p:blipFill>
          <a:blip r:embed="rId3"/>
          <a:stretch>
            <a:fillRect/>
          </a:stretch>
        </p:blipFill>
        <p:spPr>
          <a:xfrm>
            <a:off x="3882326" y="0"/>
            <a:ext cx="5400868" cy="5143500"/>
          </a:xfrm>
          <a:prstGeom prst="rect">
            <a:avLst/>
          </a:prstGeom>
        </p:spPr>
      </p:pic>
      <p:sp>
        <p:nvSpPr>
          <p:cNvPr id="1783" name="Google Shape;1783;p34"/>
          <p:cNvSpPr txBox="1">
            <a:spLocks noGrp="1"/>
          </p:cNvSpPr>
          <p:nvPr>
            <p:ph type="title"/>
          </p:nvPr>
        </p:nvSpPr>
        <p:spPr>
          <a:xfrm>
            <a:off x="-101410" y="0"/>
            <a:ext cx="6153498" cy="572700"/>
          </a:xfrm>
          <a:prstGeom prst="rect">
            <a:avLst/>
          </a:prstGeom>
        </p:spPr>
        <p:txBody>
          <a:bodyPr spcFirstLastPara="1" wrap="square" lIns="91425" tIns="91425" rIns="91425" bIns="91425" anchor="t" anchorCtr="0">
            <a:noAutofit/>
          </a:bodyPr>
          <a:lstStyle/>
          <a:p>
            <a:r>
              <a:rPr lang="en" b="1" u="sng" dirty="0"/>
              <a:t>Outlier Detections</a:t>
            </a:r>
            <a:endParaRPr b="1" u="sng" dirty="0"/>
          </a:p>
        </p:txBody>
      </p:sp>
      <p:sp>
        <p:nvSpPr>
          <p:cNvPr id="13" name="Subtitle 12">
            <a:extLst>
              <a:ext uri="{FF2B5EF4-FFF2-40B4-BE49-F238E27FC236}">
                <a16:creationId xmlns:a16="http://schemas.microsoft.com/office/drawing/2014/main" id="{4C8258F3-5B71-891A-642B-6ADEA4A849C8}"/>
              </a:ext>
            </a:extLst>
          </p:cNvPr>
          <p:cNvSpPr>
            <a:spLocks noGrp="1"/>
          </p:cNvSpPr>
          <p:nvPr>
            <p:ph type="subTitle" idx="3"/>
          </p:nvPr>
        </p:nvSpPr>
        <p:spPr>
          <a:xfrm>
            <a:off x="0" y="1037746"/>
            <a:ext cx="3882326" cy="3046060"/>
          </a:xfrm>
        </p:spPr>
        <p:txBody>
          <a:bodyPr/>
          <a:lstStyle/>
          <a:p>
            <a:pPr algn="l">
              <a:buFont typeface="Wingdings" panose="05000000000000000000" pitchFamily="2" charset="2"/>
              <a:buChar char="v"/>
            </a:pPr>
            <a:r>
              <a:rPr lang="en-US" dirty="0"/>
              <a:t>The boxplots clearly indicate the presence of outliers, particularly in features like </a:t>
            </a:r>
            <a:r>
              <a:rPr lang="en-US" b="1" dirty="0"/>
              <a:t>Bilirubin, Cholesterol, and Copper</a:t>
            </a:r>
            <a:r>
              <a:rPr lang="en-US" dirty="0"/>
              <a:t>, suggesting extreme values in these data columns.</a:t>
            </a:r>
          </a:p>
          <a:p>
            <a:pPr algn="l">
              <a:buFont typeface="Wingdings" panose="05000000000000000000" pitchFamily="2" charset="2"/>
              <a:buChar char="v"/>
            </a:pPr>
            <a:endParaRPr lang="en-US" dirty="0"/>
          </a:p>
          <a:p>
            <a:pPr algn="l">
              <a:buFont typeface="Wingdings" panose="05000000000000000000" pitchFamily="2" charset="2"/>
              <a:buChar char="v"/>
            </a:pPr>
            <a:r>
              <a:rPr lang="en-US" dirty="0"/>
              <a:t>Features like </a:t>
            </a:r>
            <a:r>
              <a:rPr lang="en-US" b="1" dirty="0"/>
              <a:t>Albumin</a:t>
            </a:r>
            <a:r>
              <a:rPr lang="en-US" dirty="0"/>
              <a:t> show minimal outliers, while others like </a:t>
            </a:r>
            <a:r>
              <a:rPr lang="en-US" b="1" dirty="0"/>
              <a:t>Copper</a:t>
            </a:r>
            <a:r>
              <a:rPr lang="en-US" dirty="0"/>
              <a:t> have several, highlighting differences in data distribution across various attributes.</a:t>
            </a:r>
          </a:p>
          <a:p>
            <a:pPr algn="l">
              <a:buFont typeface="Wingdings" panose="05000000000000000000" pitchFamily="2" charset="2"/>
              <a:buChar char="v"/>
            </a:pPr>
            <a:endParaRPr lang="en-US" dirty="0"/>
          </a:p>
          <a:p>
            <a:pPr algn="l">
              <a:buFont typeface="Wingdings" panose="05000000000000000000" pitchFamily="2" charset="2"/>
              <a:buChar char="v"/>
            </a:pPr>
            <a:r>
              <a:rPr lang="en-US" dirty="0"/>
              <a:t>The detection of these outliers is crucial for </a:t>
            </a:r>
            <a:r>
              <a:rPr lang="en-US" b="1" dirty="0"/>
              <a:t>data preprocessing</a:t>
            </a:r>
            <a:r>
              <a:rPr lang="en-US" dirty="0"/>
              <a:t> and model building, ensuring that anomalies are either appropriately treated or accounted for to improve model performance.</a:t>
            </a:r>
            <a:endParaRPr lang="en-CA" dirty="0"/>
          </a:p>
        </p:txBody>
      </p:sp>
    </p:spTree>
  </p:cSld>
  <p:clrMapOvr>
    <a:masterClrMapping/>
  </p:clrMapOvr>
</p:sld>
</file>

<file path=ppt/theme/theme1.xml><?xml version="1.0" encoding="utf-8"?>
<a:theme xmlns:a="http://schemas.openxmlformats.org/drawingml/2006/main" name="Liver Diseases by Slidesgo">
  <a:themeElements>
    <a:clrScheme name="Simple Light">
      <a:dk1>
        <a:srgbClr val="5A1517"/>
      </a:dk1>
      <a:lt1>
        <a:srgbClr val="FFEDED"/>
      </a:lt1>
      <a:dk2>
        <a:srgbClr val="C5585A"/>
      </a:dk2>
      <a:lt2>
        <a:srgbClr val="CA8E39"/>
      </a:lt2>
      <a:accent1>
        <a:srgbClr val="D9D378"/>
      </a:accent1>
      <a:accent2>
        <a:srgbClr val="3084B3"/>
      </a:accent2>
      <a:accent3>
        <a:srgbClr val="A29FAC"/>
      </a:accent3>
      <a:accent4>
        <a:srgbClr val="808080"/>
      </a:accent4>
      <a:accent5>
        <a:srgbClr val="FFFFFF"/>
      </a:accent5>
      <a:accent6>
        <a:srgbClr val="FFFFFF"/>
      </a:accent6>
      <a:hlink>
        <a:srgbClr val="5A151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920</TotalTime>
  <Words>1709</Words>
  <Application>Microsoft Office PowerPoint</Application>
  <PresentationFormat>On-screen Show (16:9)</PresentationFormat>
  <Paragraphs>133</Paragraphs>
  <Slides>18</Slides>
  <Notes>18</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18</vt:i4>
      </vt:variant>
    </vt:vector>
  </HeadingPairs>
  <TitlesOfParts>
    <vt:vector size="27" baseType="lpstr">
      <vt:lpstr>Outfit Medium</vt:lpstr>
      <vt:lpstr>Arial</vt:lpstr>
      <vt:lpstr>Questrial</vt:lpstr>
      <vt:lpstr>Outfit</vt:lpstr>
      <vt:lpstr>Bebas Neue</vt:lpstr>
      <vt:lpstr>PT Sans</vt:lpstr>
      <vt:lpstr>Wingdings</vt:lpstr>
      <vt:lpstr>Algerian</vt:lpstr>
      <vt:lpstr>Liver Diseases by Slidesgo</vt:lpstr>
      <vt:lpstr>    Liver Disease Stage Prediction</vt:lpstr>
      <vt:lpstr>Description Of Our Data</vt:lpstr>
      <vt:lpstr>Data Overview</vt:lpstr>
      <vt:lpstr>Visualization of Categorical Data</vt:lpstr>
      <vt:lpstr>Analysis of Numerical Features</vt:lpstr>
      <vt:lpstr>PowerPoint Presentation</vt:lpstr>
      <vt:lpstr>Ridgeline Plot</vt:lpstr>
      <vt:lpstr>Hierarchical Clustering for Relationship</vt:lpstr>
      <vt:lpstr>Outlier Detections</vt:lpstr>
      <vt:lpstr>Correlation Matrix</vt:lpstr>
      <vt:lpstr>Label Encoding</vt:lpstr>
      <vt:lpstr>Support Vector Classifier </vt:lpstr>
      <vt:lpstr>Exploring Other Models </vt:lpstr>
      <vt:lpstr>Light GBM Model</vt:lpstr>
      <vt:lpstr>Catboost Model</vt:lpstr>
      <vt:lpstr>PowerPoint Presentation</vt:lpstr>
      <vt:lpstr>Future Goals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vandan_095 patel</dc:creator>
  <cp:lastModifiedBy>vandan_095 patel</cp:lastModifiedBy>
  <cp:revision>11</cp:revision>
  <dcterms:modified xsi:type="dcterms:W3CDTF">2024-12-02T12:30:09Z</dcterms:modified>
</cp:coreProperties>
</file>